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7"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p:scale>
          <a:sx n="75" d="100"/>
          <a:sy n="75" d="100"/>
        </p:scale>
        <p:origin x="636" y="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C184-AEC3-A133-C149-F0CBFECFA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471B5F-A3AE-C111-1C12-2CFCEC641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9997A1-0D24-4896-4EE7-9C93C7BC4EA9}"/>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5" name="Footer Placeholder 4">
            <a:extLst>
              <a:ext uri="{FF2B5EF4-FFF2-40B4-BE49-F238E27FC236}">
                <a16:creationId xmlns:a16="http://schemas.microsoft.com/office/drawing/2014/main" id="{B2BA24C9-D281-0711-710A-81285B3E8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D71ED-A2AE-AF29-B3BB-4D8C9672ADBB}"/>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1063799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5624-0C91-90B5-85D7-1FE019AB20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689C41-C197-123F-9FE5-E493CE7606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5B85F-702D-58CF-EE46-F499DDB0DA64}"/>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5" name="Footer Placeholder 4">
            <a:extLst>
              <a:ext uri="{FF2B5EF4-FFF2-40B4-BE49-F238E27FC236}">
                <a16:creationId xmlns:a16="http://schemas.microsoft.com/office/drawing/2014/main" id="{AFF651C7-9ECD-0368-BB17-D6D2A41B7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66C13-4D43-3664-0175-1D23F5DD669A}"/>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65661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576A55-EA55-16FA-77B1-3E7BF27AB2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A300C8-25E7-5155-BDCB-75E8A083D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A2051-E29C-85B3-3335-4BF8846C1AF8}"/>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5" name="Footer Placeholder 4">
            <a:extLst>
              <a:ext uri="{FF2B5EF4-FFF2-40B4-BE49-F238E27FC236}">
                <a16:creationId xmlns:a16="http://schemas.microsoft.com/office/drawing/2014/main" id="{A6BCABBB-93FD-41FA-CA18-16B4BF1F7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479B4-FD97-3DAF-F6DD-95D40ECD7952}"/>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33572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6F5A-2FAC-799C-86CF-98469C9D5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0BF266-57C5-7196-63F5-4E290D047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101DE-F1AA-FE41-2F04-0F732E84CA8D}"/>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5" name="Footer Placeholder 4">
            <a:extLst>
              <a:ext uri="{FF2B5EF4-FFF2-40B4-BE49-F238E27FC236}">
                <a16:creationId xmlns:a16="http://schemas.microsoft.com/office/drawing/2014/main" id="{5842E55B-2801-B71C-8C23-61985ED08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CC5D6-994D-F4B0-44F9-3C90511463A5}"/>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193930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7239-8F51-5F0A-5F22-D06A190A02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2A3767-B0BB-00A1-9F67-DDBE5DF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9E209-6C5D-6B83-112F-47658F567644}"/>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5" name="Footer Placeholder 4">
            <a:extLst>
              <a:ext uri="{FF2B5EF4-FFF2-40B4-BE49-F238E27FC236}">
                <a16:creationId xmlns:a16="http://schemas.microsoft.com/office/drawing/2014/main" id="{3374351D-EFE5-ABB7-A850-CB5619FF1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2B285-C113-9596-84A7-0E6E891AEB8B}"/>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2605846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7CFF-827F-ABC7-0C86-B3148B47D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F7867-1B1D-575A-8343-B4F994C585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15B33-0CEE-4C93-9A2D-440EEB2132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791A8A-7EAD-6A80-3046-7B91CA023BB6}"/>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6" name="Footer Placeholder 5">
            <a:extLst>
              <a:ext uri="{FF2B5EF4-FFF2-40B4-BE49-F238E27FC236}">
                <a16:creationId xmlns:a16="http://schemas.microsoft.com/office/drawing/2014/main" id="{E74E668A-E3ED-72CF-3712-173786447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5A8E1-9F2D-66D5-F232-875C9949B14A}"/>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141948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1D90-152D-E6E7-BE3A-3171C11B76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E6FE9B-F0D9-88A4-E3ED-D4CABD385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543A87-8182-ADC4-5F52-0A8A4DC5D0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73748-3D15-55CF-3110-76173C61C7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2CF46-BD0B-7468-94E4-5A602A00D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8C758B-244D-2B76-46AD-886165FC1C3F}"/>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8" name="Footer Placeholder 7">
            <a:extLst>
              <a:ext uri="{FF2B5EF4-FFF2-40B4-BE49-F238E27FC236}">
                <a16:creationId xmlns:a16="http://schemas.microsoft.com/office/drawing/2014/main" id="{5C8867FE-8896-AFCD-97E8-8FF697C325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B55D0B-9986-9D11-8511-122DF4CD043E}"/>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168289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6CD8-101F-36B6-5D03-8B2382C0CE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5A2FE-2BE8-F3B7-1022-B27B1C0A1157}"/>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4" name="Footer Placeholder 3">
            <a:extLst>
              <a:ext uri="{FF2B5EF4-FFF2-40B4-BE49-F238E27FC236}">
                <a16:creationId xmlns:a16="http://schemas.microsoft.com/office/drawing/2014/main" id="{0336E4BF-B389-2A1B-6FFC-9FD750D9FC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BC5ADD-74B9-9465-BE3D-F40CEE391454}"/>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54248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5F2B-9964-F7A8-7419-1336AC16B8AB}"/>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3" name="Footer Placeholder 2">
            <a:extLst>
              <a:ext uri="{FF2B5EF4-FFF2-40B4-BE49-F238E27FC236}">
                <a16:creationId xmlns:a16="http://schemas.microsoft.com/office/drawing/2014/main" id="{284A84CA-879F-2D31-2BE9-A0036E95B1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B419E7-0EA9-5013-909A-EA1C05D6BF46}"/>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134557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6234-F889-7392-697C-C1B1B9B64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06AEEA-7EFF-9F11-A790-D2928EB9D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05F14-98B7-70E5-EE7F-48D1E6C27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7C20B-87A0-EDDA-A7CA-215ED8295CC1}"/>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6" name="Footer Placeholder 5">
            <a:extLst>
              <a:ext uri="{FF2B5EF4-FFF2-40B4-BE49-F238E27FC236}">
                <a16:creationId xmlns:a16="http://schemas.microsoft.com/office/drawing/2014/main" id="{39FC38E4-8B26-7FE3-2626-F62BBA9AB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D9EAC7-3A53-B5F2-BE5B-06F5AFCEE940}"/>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419245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0777-1D7D-A4A9-BAE8-160293DBC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BFF4D0-BDAC-B6FC-1420-D57AF2803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3591EB-907B-7B63-4A92-D60838229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0EE48-B979-62C8-690C-697BFF27ADC5}"/>
              </a:ext>
            </a:extLst>
          </p:cNvPr>
          <p:cNvSpPr>
            <a:spLocks noGrp="1"/>
          </p:cNvSpPr>
          <p:nvPr>
            <p:ph type="dt" sz="half" idx="10"/>
          </p:nvPr>
        </p:nvSpPr>
        <p:spPr/>
        <p:txBody>
          <a:bodyPr/>
          <a:lstStyle/>
          <a:p>
            <a:fld id="{6B89B749-36DD-461B-B192-27B7F590E4B3}" type="datetimeFigureOut">
              <a:rPr lang="en-US" smtClean="0"/>
              <a:t>5/12/2023</a:t>
            </a:fld>
            <a:endParaRPr lang="en-US"/>
          </a:p>
        </p:txBody>
      </p:sp>
      <p:sp>
        <p:nvSpPr>
          <p:cNvPr id="6" name="Footer Placeholder 5">
            <a:extLst>
              <a:ext uri="{FF2B5EF4-FFF2-40B4-BE49-F238E27FC236}">
                <a16:creationId xmlns:a16="http://schemas.microsoft.com/office/drawing/2014/main" id="{FD9D86BB-D669-1E39-9487-16472CEA4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57704-3926-C99B-2B2C-7C19F9BE6278}"/>
              </a:ext>
            </a:extLst>
          </p:cNvPr>
          <p:cNvSpPr>
            <a:spLocks noGrp="1"/>
          </p:cNvSpPr>
          <p:nvPr>
            <p:ph type="sldNum" sz="quarter" idx="12"/>
          </p:nvPr>
        </p:nvSpPr>
        <p:spPr/>
        <p:txBody>
          <a:bodyPr/>
          <a:lstStyle/>
          <a:p>
            <a:fld id="{301619E7-6604-4885-803A-39106267C245}" type="slidenum">
              <a:rPr lang="en-US" smtClean="0"/>
              <a:t>‹#›</a:t>
            </a:fld>
            <a:endParaRPr lang="en-US"/>
          </a:p>
        </p:txBody>
      </p:sp>
    </p:spTree>
    <p:extLst>
      <p:ext uri="{BB962C8B-B14F-4D97-AF65-F5344CB8AC3E}">
        <p14:creationId xmlns:p14="http://schemas.microsoft.com/office/powerpoint/2010/main" val="343465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87D752-B869-EEAF-8434-438DD86EA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A63DA-199C-D973-5874-12CCE0F9E3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04D93-D514-6D49-506D-D87BD031F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9B749-36DD-461B-B192-27B7F590E4B3}" type="datetimeFigureOut">
              <a:rPr lang="en-US" smtClean="0"/>
              <a:t>5/12/2023</a:t>
            </a:fld>
            <a:endParaRPr lang="en-US"/>
          </a:p>
        </p:txBody>
      </p:sp>
      <p:sp>
        <p:nvSpPr>
          <p:cNvPr id="5" name="Footer Placeholder 4">
            <a:extLst>
              <a:ext uri="{FF2B5EF4-FFF2-40B4-BE49-F238E27FC236}">
                <a16:creationId xmlns:a16="http://schemas.microsoft.com/office/drawing/2014/main" id="{F815B7E9-5120-E96E-B713-92195E836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833935-9BCC-7D4A-D2D2-3EDE9F6C2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619E7-6604-4885-803A-39106267C245}" type="slidenum">
              <a:rPr lang="en-US" smtClean="0"/>
              <a:t>‹#›</a:t>
            </a:fld>
            <a:endParaRPr lang="en-US"/>
          </a:p>
        </p:txBody>
      </p:sp>
    </p:spTree>
    <p:extLst>
      <p:ext uri="{BB962C8B-B14F-4D97-AF65-F5344CB8AC3E}">
        <p14:creationId xmlns:p14="http://schemas.microsoft.com/office/powerpoint/2010/main" val="343014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463;p1">
            <a:extLst>
              <a:ext uri="{FF2B5EF4-FFF2-40B4-BE49-F238E27FC236}">
                <a16:creationId xmlns:a16="http://schemas.microsoft.com/office/drawing/2014/main" id="{9E755822-4BC2-76BD-4A8A-908D6DE34EFB}"/>
              </a:ext>
            </a:extLst>
          </p:cNvPr>
          <p:cNvSpPr txBox="1"/>
          <p:nvPr/>
        </p:nvSpPr>
        <p:spPr>
          <a:xfrm>
            <a:off x="4487246" y="2152978"/>
            <a:ext cx="3217508" cy="9233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5400" b="1" dirty="0">
                <a:solidFill>
                  <a:srgbClr val="ED1C2A"/>
                </a:solidFill>
                <a:latin typeface="Times New Roman" panose="02020603050405020304" pitchFamily="18" charset="0"/>
                <a:cs typeface="Times New Roman" panose="02020603050405020304" pitchFamily="18" charset="0"/>
              </a:rPr>
              <a:t>Dự án 1</a:t>
            </a:r>
            <a:endParaRPr sz="5400" b="1" dirty="0">
              <a:solidFill>
                <a:srgbClr val="ED1C2A"/>
              </a:solidFill>
              <a:latin typeface="Times New Roman" panose="02020603050405020304" pitchFamily="18" charset="0"/>
              <a:cs typeface="Times New Roman" panose="02020603050405020304" pitchFamily="18" charset="0"/>
              <a:sym typeface="Arial" panose="020B0604020202020204"/>
            </a:endParaRPr>
          </a:p>
        </p:txBody>
      </p:sp>
      <p:sp>
        <p:nvSpPr>
          <p:cNvPr id="15" name="Google Shape;464;p1">
            <a:extLst>
              <a:ext uri="{FF2B5EF4-FFF2-40B4-BE49-F238E27FC236}">
                <a16:creationId xmlns:a16="http://schemas.microsoft.com/office/drawing/2014/main" id="{200FD178-4401-9D5B-77CE-5C053AE5691C}"/>
              </a:ext>
            </a:extLst>
          </p:cNvPr>
          <p:cNvSpPr txBox="1">
            <a:spLocks noGrp="1"/>
          </p:cNvSpPr>
          <p:nvPr/>
        </p:nvSpPr>
        <p:spPr>
          <a:xfrm>
            <a:off x="117116" y="6200910"/>
            <a:ext cx="259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6" name="Google Shape;465;p1">
            <a:extLst>
              <a:ext uri="{FF2B5EF4-FFF2-40B4-BE49-F238E27FC236}">
                <a16:creationId xmlns:a16="http://schemas.microsoft.com/office/drawing/2014/main" id="{EECBD123-3477-CD1B-8E3F-75BFC57F8CC7}"/>
              </a:ext>
            </a:extLst>
          </p:cNvPr>
          <p:cNvSpPr txBox="1">
            <a:spLocks noGrp="1"/>
          </p:cNvSpPr>
          <p:nvPr/>
        </p:nvSpPr>
        <p:spPr>
          <a:xfrm>
            <a:off x="8849356" y="6238573"/>
            <a:ext cx="30480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C</a:t>
            </a:r>
            <a:r>
              <a:rPr lang="en-US" sz="1800" dirty="0">
                <a:solidFill>
                  <a:schemeClr val="dk1"/>
                </a:solidFill>
                <a:latin typeface="Times New Roman" panose="02020603050405020304" pitchFamily="18" charset="0"/>
                <a:cs typeface="Times New Roman" panose="02020603050405020304" pitchFamily="18" charset="0"/>
                <a:sym typeface="Arial" panose="020B0604020202020204"/>
              </a:rPr>
              <a:t>ông nghệ thông tin</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7" name="Google Shape;468;p1">
            <a:extLst>
              <a:ext uri="{FF2B5EF4-FFF2-40B4-BE49-F238E27FC236}">
                <a16:creationId xmlns:a16="http://schemas.microsoft.com/office/drawing/2014/main" id="{5558B98F-9129-A0E7-E2C0-A8418A7EF795}"/>
              </a:ext>
            </a:extLst>
          </p:cNvPr>
          <p:cNvSpPr txBox="1"/>
          <p:nvPr/>
        </p:nvSpPr>
        <p:spPr>
          <a:xfrm>
            <a:off x="2425289" y="3911336"/>
            <a:ext cx="8497869" cy="5232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2800" b="1" dirty="0">
                <a:solidFill>
                  <a:schemeClr val="dk1"/>
                </a:solidFill>
                <a:latin typeface="Times New Roman" panose="02020603050405020304" pitchFamily="18" charset="0"/>
                <a:cs typeface="Times New Roman" panose="02020603050405020304" pitchFamily="18" charset="0"/>
                <a:sym typeface="Arial" panose="020B0604020202020204"/>
              </a:rPr>
              <a:t>Sinh viên thực </a:t>
            </a:r>
            <a:r>
              <a:rPr lang="en-US" sz="2800" b="1" dirty="0" err="1">
                <a:solidFill>
                  <a:schemeClr val="dk1"/>
                </a:solidFill>
                <a:latin typeface="Times New Roman" panose="02020603050405020304" pitchFamily="18" charset="0"/>
                <a:cs typeface="Times New Roman" panose="02020603050405020304" pitchFamily="18" charset="0"/>
                <a:sym typeface="Arial" panose="020B0604020202020204"/>
              </a:rPr>
              <a:t>hiện</a:t>
            </a:r>
            <a:r>
              <a:rPr lang="en-US" sz="2800" b="1" dirty="0">
                <a:solidFill>
                  <a:schemeClr val="dk1"/>
                </a:solidFill>
                <a:latin typeface="Times New Roman" panose="02020603050405020304" pitchFamily="18" charset="0"/>
                <a:cs typeface="Times New Roman" panose="02020603050405020304" pitchFamily="18" charset="0"/>
                <a:sym typeface="Arial" panose="020B0604020202020204"/>
              </a:rPr>
              <a:t>: Nguyễn </a:t>
            </a:r>
            <a:r>
              <a:rPr lang="en-US" sz="2800" b="1" dirty="0" err="1">
                <a:solidFill>
                  <a:schemeClr val="dk1"/>
                </a:solidFill>
                <a:latin typeface="Times New Roman" panose="02020603050405020304" pitchFamily="18" charset="0"/>
                <a:cs typeface="Times New Roman" panose="02020603050405020304" pitchFamily="18" charset="0"/>
                <a:sym typeface="Arial" panose="020B0604020202020204"/>
              </a:rPr>
              <a:t>Thế</a:t>
            </a:r>
            <a:r>
              <a:rPr lang="en-US" sz="2800" b="1" dirty="0">
                <a:solidFill>
                  <a:schemeClr val="dk1"/>
                </a:solidFill>
                <a:latin typeface="Times New Roman" panose="02020603050405020304" pitchFamily="18" charset="0"/>
                <a:cs typeface="Times New Roman" panose="02020603050405020304" pitchFamily="18" charset="0"/>
                <a:sym typeface="Arial" panose="020B0604020202020204"/>
              </a:rPr>
              <a:t> Anh – PH43180</a:t>
            </a:r>
            <a:endParaRPr sz="2800" b="1"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8" name="Google Shape;469;p1">
            <a:extLst>
              <a:ext uri="{FF2B5EF4-FFF2-40B4-BE49-F238E27FC236}">
                <a16:creationId xmlns:a16="http://schemas.microsoft.com/office/drawing/2014/main" id="{96E33034-4A43-CBEC-F738-F8B57C059F50}"/>
              </a:ext>
            </a:extLst>
          </p:cNvPr>
          <p:cNvSpPr txBox="1"/>
          <p:nvPr/>
        </p:nvSpPr>
        <p:spPr>
          <a:xfrm>
            <a:off x="3850916" y="6237110"/>
            <a:ext cx="4457699"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just" rtl="0">
              <a:spcBef>
                <a:spcPts val="0"/>
              </a:spcBef>
              <a:spcAft>
                <a:spcPts val="0"/>
              </a:spcAft>
              <a:buNone/>
            </a:pPr>
            <a:r>
              <a:rPr lang="en-US" sz="1800" i="1" dirty="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 Nội, ngày 28 tháng 11 năm 2023</a:t>
            </a:r>
            <a:endPar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3" name="Google Shape;474;p1">
            <a:extLst>
              <a:ext uri="{FF2B5EF4-FFF2-40B4-BE49-F238E27FC236}">
                <a16:creationId xmlns:a16="http://schemas.microsoft.com/office/drawing/2014/main" id="{535DA016-F759-91F8-8700-E6368C5C01EE}"/>
              </a:ext>
            </a:extLst>
          </p:cNvPr>
          <p:cNvSpPr/>
          <p:nvPr/>
        </p:nvSpPr>
        <p:spPr>
          <a:xfrm>
            <a:off x="1861395" y="3304945"/>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474;p1">
            <a:extLst>
              <a:ext uri="{FF2B5EF4-FFF2-40B4-BE49-F238E27FC236}">
                <a16:creationId xmlns:a16="http://schemas.microsoft.com/office/drawing/2014/main" id="{F8EB075E-27DB-2761-7FBD-577FDBD5CC92}"/>
              </a:ext>
            </a:extLst>
          </p:cNvPr>
          <p:cNvSpPr/>
          <p:nvPr/>
        </p:nvSpPr>
        <p:spPr>
          <a:xfrm>
            <a:off x="1861395" y="4020334"/>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468;p1">
            <a:extLst>
              <a:ext uri="{FF2B5EF4-FFF2-40B4-BE49-F238E27FC236}">
                <a16:creationId xmlns:a16="http://schemas.microsoft.com/office/drawing/2014/main" id="{454DD80E-012A-8017-C1CF-11E3D56A4451}"/>
              </a:ext>
            </a:extLst>
          </p:cNvPr>
          <p:cNvSpPr txBox="1"/>
          <p:nvPr/>
        </p:nvSpPr>
        <p:spPr>
          <a:xfrm>
            <a:off x="2425287" y="4667082"/>
            <a:ext cx="8497869" cy="5232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2800" b="1" dirty="0">
                <a:solidFill>
                  <a:schemeClr val="dk1"/>
                </a:solidFill>
                <a:latin typeface="Times New Roman" panose="02020603050405020304" pitchFamily="18" charset="0"/>
                <a:cs typeface="Times New Roman" panose="02020603050405020304" pitchFamily="18" charset="0"/>
                <a:sym typeface="Arial" panose="020B0604020202020204"/>
              </a:rPr>
              <a:t>Sinh viên thực </a:t>
            </a:r>
            <a:r>
              <a:rPr lang="en-US" sz="2800" b="1" dirty="0" err="1">
                <a:solidFill>
                  <a:schemeClr val="dk1"/>
                </a:solidFill>
                <a:latin typeface="Times New Roman" panose="02020603050405020304" pitchFamily="18" charset="0"/>
                <a:cs typeface="Times New Roman" panose="02020603050405020304" pitchFamily="18" charset="0"/>
                <a:sym typeface="Arial" panose="020B0604020202020204"/>
              </a:rPr>
              <a:t>hiện</a:t>
            </a:r>
            <a:r>
              <a:rPr lang="en-US" sz="2800" b="1" dirty="0">
                <a:solidFill>
                  <a:schemeClr val="dk1"/>
                </a:solidFill>
                <a:latin typeface="Times New Roman" panose="02020603050405020304" pitchFamily="18" charset="0"/>
                <a:cs typeface="Times New Roman" panose="02020603050405020304" pitchFamily="18" charset="0"/>
                <a:sym typeface="Arial" panose="020B0604020202020204"/>
              </a:rPr>
              <a:t>: Bùi Xuân Đạt - PH40919</a:t>
            </a:r>
            <a:endParaRPr sz="2800" b="1"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2" name="Google Shape;468;p1">
            <a:extLst>
              <a:ext uri="{FF2B5EF4-FFF2-40B4-BE49-F238E27FC236}">
                <a16:creationId xmlns:a16="http://schemas.microsoft.com/office/drawing/2014/main" id="{52E77541-4374-8A4D-D047-A264DB31D9C2}"/>
              </a:ext>
            </a:extLst>
          </p:cNvPr>
          <p:cNvSpPr txBox="1"/>
          <p:nvPr/>
        </p:nvSpPr>
        <p:spPr>
          <a:xfrm>
            <a:off x="2425288" y="3200115"/>
            <a:ext cx="8497869" cy="5232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2800" b="1" dirty="0">
                <a:solidFill>
                  <a:schemeClr val="dk1"/>
                </a:solidFill>
                <a:latin typeface="Times New Roman" panose="02020603050405020304" pitchFamily="18" charset="0"/>
                <a:cs typeface="Times New Roman" panose="02020603050405020304" pitchFamily="18" charset="0"/>
                <a:sym typeface="Arial" panose="020B0604020202020204"/>
              </a:rPr>
              <a:t>Giáo viên </a:t>
            </a:r>
            <a:r>
              <a:rPr lang="en-US" sz="2800" b="1" dirty="0" err="1">
                <a:solidFill>
                  <a:schemeClr val="dk1"/>
                </a:solidFill>
                <a:latin typeface="Times New Roman" panose="02020603050405020304" pitchFamily="18" charset="0"/>
                <a:cs typeface="Times New Roman" panose="02020603050405020304" pitchFamily="18" charset="0"/>
                <a:sym typeface="Arial" panose="020B0604020202020204"/>
              </a:rPr>
              <a:t>hướng</a:t>
            </a:r>
            <a:r>
              <a:rPr lang="en-US" sz="2800" b="1" dirty="0">
                <a:solidFill>
                  <a:schemeClr val="dk1"/>
                </a:solidFill>
                <a:latin typeface="Times New Roman" panose="02020603050405020304" pitchFamily="18" charset="0"/>
                <a:cs typeface="Times New Roman" panose="02020603050405020304" pitchFamily="18" charset="0"/>
                <a:sym typeface="Arial" panose="020B0604020202020204"/>
              </a:rPr>
              <a:t> </a:t>
            </a:r>
            <a:r>
              <a:rPr lang="en-US" sz="2800" b="1" dirty="0" err="1">
                <a:solidFill>
                  <a:schemeClr val="dk1"/>
                </a:solidFill>
                <a:latin typeface="Times New Roman" panose="02020603050405020304" pitchFamily="18" charset="0"/>
                <a:cs typeface="Times New Roman" panose="02020603050405020304" pitchFamily="18" charset="0"/>
                <a:sym typeface="Arial" panose="020B0604020202020204"/>
              </a:rPr>
              <a:t>dẫn</a:t>
            </a:r>
            <a:r>
              <a:rPr lang="en-US" sz="2800" b="1" dirty="0">
                <a:solidFill>
                  <a:schemeClr val="dk1"/>
                </a:solidFill>
                <a:latin typeface="Times New Roman" panose="02020603050405020304" pitchFamily="18" charset="0"/>
                <a:cs typeface="Times New Roman" panose="02020603050405020304" pitchFamily="18" charset="0"/>
                <a:sym typeface="Arial" panose="020B0604020202020204"/>
              </a:rPr>
              <a:t> :  Thầy </a:t>
            </a:r>
            <a:r>
              <a:rPr lang="en-US" sz="2800" b="1" dirty="0" err="1">
                <a:solidFill>
                  <a:schemeClr val="dk1"/>
                </a:solidFill>
                <a:latin typeface="Times New Roman" panose="02020603050405020304" pitchFamily="18" charset="0"/>
                <a:cs typeface="Times New Roman" panose="02020603050405020304" pitchFamily="18" charset="0"/>
                <a:sym typeface="Arial" panose="020B0604020202020204"/>
              </a:rPr>
              <a:t>Tạ</a:t>
            </a:r>
            <a:r>
              <a:rPr lang="en-US" sz="2800" b="1" dirty="0">
                <a:solidFill>
                  <a:schemeClr val="dk1"/>
                </a:solidFill>
                <a:latin typeface="Times New Roman" panose="02020603050405020304" pitchFamily="18" charset="0"/>
                <a:cs typeface="Times New Roman" panose="02020603050405020304" pitchFamily="18" charset="0"/>
                <a:sym typeface="Arial" panose="020B0604020202020204"/>
              </a:rPr>
              <a:t> Văn Định</a:t>
            </a:r>
            <a:endParaRPr sz="2800" b="1"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3" name="Google Shape;474;p1">
            <a:extLst>
              <a:ext uri="{FF2B5EF4-FFF2-40B4-BE49-F238E27FC236}">
                <a16:creationId xmlns:a16="http://schemas.microsoft.com/office/drawing/2014/main" id="{F28BDA0E-A584-38A6-A210-03512BF53A99}"/>
              </a:ext>
            </a:extLst>
          </p:cNvPr>
          <p:cNvSpPr/>
          <p:nvPr/>
        </p:nvSpPr>
        <p:spPr>
          <a:xfrm>
            <a:off x="1861394" y="4771912"/>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 name="Google Shape;482;p2">
            <a:extLst>
              <a:ext uri="{FF2B5EF4-FFF2-40B4-BE49-F238E27FC236}">
                <a16:creationId xmlns:a16="http://schemas.microsoft.com/office/drawing/2014/main" id="{F57FF86B-C0FE-7AB8-2E5A-8FD0C53332CF}"/>
              </a:ext>
            </a:extLst>
          </p:cNvPr>
          <p:cNvSpPr/>
          <p:nvPr/>
        </p:nvSpPr>
        <p:spPr>
          <a:xfrm>
            <a:off x="2306320" y="205645"/>
            <a:ext cx="9204960"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3600" b="1" cap="none" dirty="0">
                <a:solidFill>
                  <a:srgbClr val="0070C0"/>
                </a:solidFill>
                <a:latin typeface="Times New Roman" panose="02020603050405020304" pitchFamily="18" charset="0"/>
                <a:cs typeface="Times New Roman" panose="02020603050405020304" pitchFamily="18" charset="0"/>
              </a:rPr>
              <a:t>CAO </a:t>
            </a:r>
            <a:r>
              <a:rPr lang="en-US" sz="3600" b="1" dirty="0">
                <a:solidFill>
                  <a:srgbClr val="0070C0"/>
                </a:solidFill>
                <a:latin typeface="Times New Roman" panose="02020603050405020304" pitchFamily="18" charset="0"/>
                <a:cs typeface="Times New Roman" panose="02020603050405020304" pitchFamily="18" charset="0"/>
              </a:rPr>
              <a:t>ĐẲNG FPT POLYTECHNIC HÀ NỘI</a:t>
            </a:r>
            <a:endParaRPr sz="3600" b="1" cap="none" dirty="0">
              <a:solidFill>
                <a:srgbClr val="0070C0"/>
              </a:solidFill>
              <a:latin typeface="Times New Roman" panose="02020603050405020304" pitchFamily="18" charset="0"/>
              <a:cs typeface="Times New Roman" panose="02020603050405020304" pitchFamily="18" charset="0"/>
              <a:sym typeface="Arial" panose="020B0604020202020204"/>
            </a:endParaRPr>
          </a:p>
        </p:txBody>
      </p:sp>
      <p:sp>
        <p:nvSpPr>
          <p:cNvPr id="6" name="Google Shape;483;p2">
            <a:extLst>
              <a:ext uri="{FF2B5EF4-FFF2-40B4-BE49-F238E27FC236}">
                <a16:creationId xmlns:a16="http://schemas.microsoft.com/office/drawing/2014/main" id="{F0EDFB44-4D8E-2378-4837-F3BAB0981EB6}"/>
              </a:ext>
            </a:extLst>
          </p:cNvPr>
          <p:cNvSpPr/>
          <p:nvPr/>
        </p:nvSpPr>
        <p:spPr>
          <a:xfrm>
            <a:off x="4225751" y="851839"/>
            <a:ext cx="51396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2400" b="1" cap="none">
                <a:solidFill>
                  <a:schemeClr val="accent4"/>
                </a:solidFill>
                <a:latin typeface="Times New Roman" panose="02020603050405020304" pitchFamily="18" charset="0"/>
                <a:cs typeface="Times New Roman" panose="02020603050405020304" pitchFamily="18" charset="0"/>
                <a:sym typeface="Arial" panose="020B0604020202020204"/>
              </a:rPr>
              <a:t>KHOA CÔNG NGHỆ THÔNG TIN</a:t>
            </a:r>
            <a:endParaRPr sz="2400" b="1" cap="none">
              <a:solidFill>
                <a:schemeClr val="accent4"/>
              </a:solidFill>
              <a:latin typeface="Times New Roman" panose="02020603050405020304" pitchFamily="18" charset="0"/>
              <a:cs typeface="Times New Roman" panose="02020603050405020304" pitchFamily="18" charset="0"/>
              <a:sym typeface="Arial" panose="020B0604020202020204"/>
            </a:endParaRPr>
          </a:p>
        </p:txBody>
      </p:sp>
      <p:pic>
        <p:nvPicPr>
          <p:cNvPr id="7" name="Picture 6">
            <a:extLst>
              <a:ext uri="{FF2B5EF4-FFF2-40B4-BE49-F238E27FC236}">
                <a16:creationId xmlns:a16="http://schemas.microsoft.com/office/drawing/2014/main" id="{A3865EEA-6747-676A-FB88-15D84C862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25290" cy="1463877"/>
          </a:xfrm>
          <a:prstGeom prst="rect">
            <a:avLst/>
          </a:prstGeom>
        </p:spPr>
      </p:pic>
    </p:spTree>
    <p:extLst>
      <p:ext uri="{BB962C8B-B14F-4D97-AF65-F5344CB8AC3E}">
        <p14:creationId xmlns:p14="http://schemas.microsoft.com/office/powerpoint/2010/main" val="3105149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720;p10">
            <a:extLst>
              <a:ext uri="{FF2B5EF4-FFF2-40B4-BE49-F238E27FC236}">
                <a16:creationId xmlns:a16="http://schemas.microsoft.com/office/drawing/2014/main" id="{1C6BC53E-EF9D-E09B-2D0A-07B5D68C94EC}"/>
              </a:ext>
            </a:extLst>
          </p:cNvPr>
          <p:cNvGrpSpPr/>
          <p:nvPr/>
        </p:nvGrpSpPr>
        <p:grpSpPr>
          <a:xfrm>
            <a:off x="3003630" y="180"/>
            <a:ext cx="3314880" cy="6857640"/>
            <a:chOff x="2386080" y="0"/>
            <a:chExt cx="3314880" cy="6857640"/>
          </a:xfrm>
        </p:grpSpPr>
        <p:sp>
          <p:nvSpPr>
            <p:cNvPr id="9" name="Google Shape;721;p10">
              <a:extLst>
                <a:ext uri="{FF2B5EF4-FFF2-40B4-BE49-F238E27FC236}">
                  <a16:creationId xmlns:a16="http://schemas.microsoft.com/office/drawing/2014/main" id="{1B7019FA-8C36-E76C-BA78-B344FAC9E663}"/>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722;p10">
              <a:extLst>
                <a:ext uri="{FF2B5EF4-FFF2-40B4-BE49-F238E27FC236}">
                  <a16:creationId xmlns:a16="http://schemas.microsoft.com/office/drawing/2014/main" id="{5B97E1F3-9E76-5E75-A0C6-816FD894FB28}"/>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723;p10">
              <a:extLst>
                <a:ext uri="{FF2B5EF4-FFF2-40B4-BE49-F238E27FC236}">
                  <a16:creationId xmlns:a16="http://schemas.microsoft.com/office/drawing/2014/main" id="{29B97F0F-0972-EFC1-3204-375401EFD110}"/>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724;p10">
              <a:extLst>
                <a:ext uri="{FF2B5EF4-FFF2-40B4-BE49-F238E27FC236}">
                  <a16:creationId xmlns:a16="http://schemas.microsoft.com/office/drawing/2014/main" id="{2DCFC598-CF16-301A-286A-09FA2789954A}"/>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725;p10">
              <a:extLst>
                <a:ext uri="{FF2B5EF4-FFF2-40B4-BE49-F238E27FC236}">
                  <a16:creationId xmlns:a16="http://schemas.microsoft.com/office/drawing/2014/main" id="{15FCF211-287D-C31C-F815-294218FFF402}"/>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726;p10">
              <a:extLst>
                <a:ext uri="{FF2B5EF4-FFF2-40B4-BE49-F238E27FC236}">
                  <a16:creationId xmlns:a16="http://schemas.microsoft.com/office/drawing/2014/main" id="{5810FDDD-23A1-8D6C-C501-813521BA82E9}"/>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727;p10">
              <a:extLst>
                <a:ext uri="{FF2B5EF4-FFF2-40B4-BE49-F238E27FC236}">
                  <a16:creationId xmlns:a16="http://schemas.microsoft.com/office/drawing/2014/main" id="{E50A3C81-D830-C041-269C-B1135F1631F7}"/>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728;p10">
              <a:extLst>
                <a:ext uri="{FF2B5EF4-FFF2-40B4-BE49-F238E27FC236}">
                  <a16:creationId xmlns:a16="http://schemas.microsoft.com/office/drawing/2014/main" id="{DF11A04A-B26E-77BF-2E71-856F34561998}"/>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729;p10">
              <a:extLst>
                <a:ext uri="{FF2B5EF4-FFF2-40B4-BE49-F238E27FC236}">
                  <a16:creationId xmlns:a16="http://schemas.microsoft.com/office/drawing/2014/main" id="{A789B308-A886-DAD5-4EDE-D606984A5138}"/>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730;p10">
              <a:extLst>
                <a:ext uri="{FF2B5EF4-FFF2-40B4-BE49-F238E27FC236}">
                  <a16:creationId xmlns:a16="http://schemas.microsoft.com/office/drawing/2014/main" id="{2270E59C-567C-0031-E712-0160862D278D}"/>
                </a:ext>
              </a:extLst>
            </p:cNvPr>
            <p:cNvSpPr/>
            <p:nvPr/>
          </p:nvSpPr>
          <p:spPr>
            <a:xfrm>
              <a:off x="3047400" y="4572000"/>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9" name="Google Shape;731;p10">
              <a:extLst>
                <a:ext uri="{FF2B5EF4-FFF2-40B4-BE49-F238E27FC236}">
                  <a16:creationId xmlns:a16="http://schemas.microsoft.com/office/drawing/2014/main" id="{A52313AB-4C16-39F0-46A6-18E5C57777ED}"/>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732;p10">
              <a:extLst>
                <a:ext uri="{FF2B5EF4-FFF2-40B4-BE49-F238E27FC236}">
                  <a16:creationId xmlns:a16="http://schemas.microsoft.com/office/drawing/2014/main" id="{60F209E5-54B8-5467-4846-9D62B564BEB7}"/>
                </a:ext>
              </a:extLst>
            </p:cNvPr>
            <p:cNvSpPr/>
            <p:nvPr/>
          </p:nvSpPr>
          <p:spPr>
            <a:xfrm>
              <a:off x="2386080" y="5715000"/>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 name="Google Shape;733;p10">
            <a:extLst>
              <a:ext uri="{FF2B5EF4-FFF2-40B4-BE49-F238E27FC236}">
                <a16:creationId xmlns:a16="http://schemas.microsoft.com/office/drawing/2014/main" id="{FDAB01D1-3DA8-F50A-C952-448EA3EA2C7B}"/>
              </a:ext>
            </a:extLst>
          </p:cNvPr>
          <p:cNvSpPr/>
          <p:nvPr/>
        </p:nvSpPr>
        <p:spPr>
          <a:xfrm>
            <a:off x="1438350" y="3013740"/>
            <a:ext cx="3767760" cy="8215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4800" b="1" i="1"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Phần 02 :</a:t>
            </a:r>
            <a:endParaRPr sz="4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4" name="Google Shape;734;p10">
            <a:extLst>
              <a:ext uri="{FF2B5EF4-FFF2-40B4-BE49-F238E27FC236}">
                <a16:creationId xmlns:a16="http://schemas.microsoft.com/office/drawing/2014/main" id="{45DCAE97-0AD9-D658-7575-3823340F249B}"/>
              </a:ext>
            </a:extLst>
          </p:cNvPr>
          <p:cNvGrpSpPr/>
          <p:nvPr/>
        </p:nvGrpSpPr>
        <p:grpSpPr>
          <a:xfrm>
            <a:off x="6484951" y="2495528"/>
            <a:ext cx="4937098" cy="2860868"/>
            <a:chOff x="5894486" y="1770109"/>
            <a:chExt cx="5259520" cy="358290"/>
          </a:xfrm>
        </p:grpSpPr>
        <p:sp>
          <p:nvSpPr>
            <p:cNvPr id="7" name="Google Shape;735;p10">
              <a:extLst>
                <a:ext uri="{FF2B5EF4-FFF2-40B4-BE49-F238E27FC236}">
                  <a16:creationId xmlns:a16="http://schemas.microsoft.com/office/drawing/2014/main" id="{DF7827AC-142C-1003-0992-D9DF5CDA3CEF}"/>
                </a:ext>
              </a:extLst>
            </p:cNvPr>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6000" b="0" strike="noStrike">
                  <a:solidFill>
                    <a:schemeClr val="dk1"/>
                  </a:solidFill>
                  <a:latin typeface="Times New Roman" panose="02020603050405020304" pitchFamily="18" charset="0"/>
                  <a:cs typeface="Times New Roman" panose="02020603050405020304" pitchFamily="18" charset="0"/>
                  <a:sym typeface="Arial" panose="020B0604020202020204"/>
                </a:rPr>
                <a:t>MỤC TIÊU CỦA</a:t>
              </a:r>
            </a:p>
            <a:p>
              <a:pPr marL="0" marR="0" lvl="0" indent="0" algn="ctr" rtl="0">
                <a:lnSpc>
                  <a:spcPct val="100000"/>
                </a:lnSpc>
                <a:spcBef>
                  <a:spcPts val="0"/>
                </a:spcBef>
                <a:spcAft>
                  <a:spcPts val="0"/>
                </a:spcAft>
                <a:buNone/>
              </a:pPr>
              <a:r>
                <a:rPr lang="en-US" sz="6000" b="0" strike="noStrike">
                  <a:solidFill>
                    <a:schemeClr val="dk1"/>
                  </a:solidFill>
                  <a:latin typeface="Times New Roman" panose="02020603050405020304" pitchFamily="18" charset="0"/>
                  <a:cs typeface="Times New Roman" panose="02020603050405020304" pitchFamily="18" charset="0"/>
                  <a:sym typeface="Arial" panose="020B0604020202020204"/>
                </a:rPr>
                <a:t> ĐỀ TÀI</a:t>
              </a:r>
              <a:endParaRPr sz="60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8" name="Google Shape;736;p10">
              <a:extLst>
                <a:ext uri="{FF2B5EF4-FFF2-40B4-BE49-F238E27FC236}">
                  <a16:creationId xmlns:a16="http://schemas.microsoft.com/office/drawing/2014/main" id="{1F937D6D-1740-06EE-50E0-FF9BD075B0D6}"/>
                </a:ext>
              </a:extLst>
            </p:cNvPr>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0" i="1" strike="noStrik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5" name="Google Shape;737;p10">
            <a:extLst>
              <a:ext uri="{FF2B5EF4-FFF2-40B4-BE49-F238E27FC236}">
                <a16:creationId xmlns:a16="http://schemas.microsoft.com/office/drawing/2014/main" id="{51642EC7-38F7-BAC1-3137-BAB4FAAC2AE6}"/>
              </a:ext>
            </a:extLst>
          </p:cNvPr>
          <p:cNvSpPr/>
          <p:nvPr/>
        </p:nvSpPr>
        <p:spPr>
          <a:xfrm>
            <a:off x="10778729" y="353862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738;p10">
            <a:extLst>
              <a:ext uri="{FF2B5EF4-FFF2-40B4-BE49-F238E27FC236}">
                <a16:creationId xmlns:a16="http://schemas.microsoft.com/office/drawing/2014/main" id="{5E03C7F6-6F99-49FC-9B13-80C3E857B2A5}"/>
              </a:ext>
            </a:extLst>
          </p:cNvPr>
          <p:cNvSpPr txBox="1"/>
          <p:nvPr/>
        </p:nvSpPr>
        <p:spPr>
          <a:xfrm>
            <a:off x="769950" y="6242380"/>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panose="020B0604020202020204"/>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398527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744;p11">
            <a:extLst>
              <a:ext uri="{FF2B5EF4-FFF2-40B4-BE49-F238E27FC236}">
                <a16:creationId xmlns:a16="http://schemas.microsoft.com/office/drawing/2014/main" id="{22572BDA-BA01-FC59-4C78-2A788B00A292}"/>
              </a:ext>
            </a:extLst>
          </p:cNvPr>
          <p:cNvGrpSpPr/>
          <p:nvPr/>
        </p:nvGrpSpPr>
        <p:grpSpPr>
          <a:xfrm>
            <a:off x="1818650" y="1835772"/>
            <a:ext cx="2993640" cy="2722830"/>
            <a:chOff x="1148400" y="1626480"/>
            <a:chExt cx="4597200" cy="4681800"/>
          </a:xfrm>
        </p:grpSpPr>
        <p:sp>
          <p:nvSpPr>
            <p:cNvPr id="28" name="Google Shape;745;p11">
              <a:extLst>
                <a:ext uri="{FF2B5EF4-FFF2-40B4-BE49-F238E27FC236}">
                  <a16:creationId xmlns:a16="http://schemas.microsoft.com/office/drawing/2014/main" id="{78BC0B3A-FA8E-A951-F897-6E4E8038CBA5}"/>
                </a:ext>
              </a:extLst>
            </p:cNvPr>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9" name="Google Shape;746;p11">
              <a:extLst>
                <a:ext uri="{FF2B5EF4-FFF2-40B4-BE49-F238E27FC236}">
                  <a16:creationId xmlns:a16="http://schemas.microsoft.com/office/drawing/2014/main" id="{2CB1CAE6-80F3-A488-51D8-A5FE15679662}"/>
                </a:ext>
              </a:extLst>
            </p:cNvPr>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0" name="Google Shape;747;p11">
              <a:extLst>
                <a:ext uri="{FF2B5EF4-FFF2-40B4-BE49-F238E27FC236}">
                  <a16:creationId xmlns:a16="http://schemas.microsoft.com/office/drawing/2014/main" id="{145663CD-0771-AEC7-1CAC-68C665513D61}"/>
                </a:ext>
              </a:extLst>
            </p:cNvPr>
            <p:cNvSpPr/>
            <p:nvPr/>
          </p:nvSpPr>
          <p:spPr>
            <a:xfrm>
              <a:off x="1454400" y="2017080"/>
              <a:ext cx="3994920" cy="3994920"/>
            </a:xfrm>
            <a:prstGeom prst="ellipse">
              <a:avLst/>
            </a:prstGeom>
            <a:solidFill>
              <a:srgbClr val="FF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31" name="Google Shape;748;p11">
              <a:extLst>
                <a:ext uri="{FF2B5EF4-FFF2-40B4-BE49-F238E27FC236}">
                  <a16:creationId xmlns:a16="http://schemas.microsoft.com/office/drawing/2014/main" id="{D254A82A-E141-1AA1-3BEE-12B0D78BC004}"/>
                </a:ext>
              </a:extLst>
            </p:cNvPr>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 name="Google Shape;749;p11">
              <a:extLst>
                <a:ext uri="{FF2B5EF4-FFF2-40B4-BE49-F238E27FC236}">
                  <a16:creationId xmlns:a16="http://schemas.microsoft.com/office/drawing/2014/main" id="{71A70936-9E96-42B4-33EE-C9848FAB1616}"/>
                </a:ext>
              </a:extLst>
            </p:cNvPr>
            <p:cNvSpPr/>
            <p:nvPr/>
          </p:nvSpPr>
          <p:spPr>
            <a:xfrm>
              <a:off x="2170080" y="2732760"/>
              <a:ext cx="2563560" cy="2563560"/>
            </a:xfrm>
            <a:prstGeom prst="ellipse">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 name="Google Shape;750;p11">
              <a:extLst>
                <a:ext uri="{FF2B5EF4-FFF2-40B4-BE49-F238E27FC236}">
                  <a16:creationId xmlns:a16="http://schemas.microsoft.com/office/drawing/2014/main" id="{58CAD9F0-C53D-5AB5-7DA3-D3345CF0E4D2}"/>
                </a:ext>
              </a:extLst>
            </p:cNvPr>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751;p11">
              <a:extLst>
                <a:ext uri="{FF2B5EF4-FFF2-40B4-BE49-F238E27FC236}">
                  <a16:creationId xmlns:a16="http://schemas.microsoft.com/office/drawing/2014/main" id="{DA878050-79DF-D078-9650-B5BC3B567D07}"/>
                </a:ext>
              </a:extLst>
            </p:cNvPr>
            <p:cNvSpPr/>
            <p:nvPr/>
          </p:nvSpPr>
          <p:spPr>
            <a:xfrm>
              <a:off x="2735640" y="3312000"/>
              <a:ext cx="1405080" cy="1405080"/>
            </a:xfrm>
            <a:prstGeom prst="ellipse">
              <a:avLst/>
            </a:prstGeom>
            <a:solidFill>
              <a:srgbClr val="FF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752;p11">
              <a:extLst>
                <a:ext uri="{FF2B5EF4-FFF2-40B4-BE49-F238E27FC236}">
                  <a16:creationId xmlns:a16="http://schemas.microsoft.com/office/drawing/2014/main" id="{6B463323-20A0-E783-6266-D244523C8A56}"/>
                </a:ext>
              </a:extLst>
            </p:cNvPr>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753;p11">
              <a:extLst>
                <a:ext uri="{FF2B5EF4-FFF2-40B4-BE49-F238E27FC236}">
                  <a16:creationId xmlns:a16="http://schemas.microsoft.com/office/drawing/2014/main" id="{2FB0EBEF-9B15-155F-B8E7-2C28B7B98AD5}"/>
                </a:ext>
              </a:extLst>
            </p:cNvPr>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37" name="Google Shape;754;p11">
              <a:extLst>
                <a:ext uri="{FF2B5EF4-FFF2-40B4-BE49-F238E27FC236}">
                  <a16:creationId xmlns:a16="http://schemas.microsoft.com/office/drawing/2014/main" id="{A7BC7D54-1C70-3230-036A-9AEFBBB0FF34}"/>
                </a:ext>
              </a:extLst>
            </p:cNvPr>
            <p:cNvGrpSpPr/>
            <p:nvPr/>
          </p:nvGrpSpPr>
          <p:grpSpPr>
            <a:xfrm>
              <a:off x="1321200" y="1626480"/>
              <a:ext cx="1245240" cy="2832840"/>
              <a:chOff x="1321200" y="1626480"/>
              <a:chExt cx="1245240" cy="2832840"/>
            </a:xfrm>
          </p:grpSpPr>
          <p:sp>
            <p:nvSpPr>
              <p:cNvPr id="39" name="Google Shape;755;p11">
                <a:extLst>
                  <a:ext uri="{FF2B5EF4-FFF2-40B4-BE49-F238E27FC236}">
                    <a16:creationId xmlns:a16="http://schemas.microsoft.com/office/drawing/2014/main" id="{B5638577-2EC8-0B6A-C1F8-08C05675295C}"/>
                  </a:ext>
                </a:extLst>
              </p:cNvPr>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756;p11">
                <a:extLst>
                  <a:ext uri="{FF2B5EF4-FFF2-40B4-BE49-F238E27FC236}">
                    <a16:creationId xmlns:a16="http://schemas.microsoft.com/office/drawing/2014/main" id="{320313FF-BFA7-5957-C648-1ED8A62F64AD}"/>
                  </a:ext>
                </a:extLst>
              </p:cNvPr>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1" name="Google Shape;757;p11">
                <a:extLst>
                  <a:ext uri="{FF2B5EF4-FFF2-40B4-BE49-F238E27FC236}">
                    <a16:creationId xmlns:a16="http://schemas.microsoft.com/office/drawing/2014/main" id="{C7D18AB9-2478-9515-5BB4-225291847FD4}"/>
                  </a:ext>
                </a:extLst>
              </p:cNvPr>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 name="Google Shape;758;p11">
                <a:extLst>
                  <a:ext uri="{FF2B5EF4-FFF2-40B4-BE49-F238E27FC236}">
                    <a16:creationId xmlns:a16="http://schemas.microsoft.com/office/drawing/2014/main" id="{07617DDF-4823-3C82-3AD1-435133FC199D}"/>
                  </a:ext>
                </a:extLst>
              </p:cNvPr>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8" name="Google Shape;759;p11">
              <a:extLst>
                <a:ext uri="{FF2B5EF4-FFF2-40B4-BE49-F238E27FC236}">
                  <a16:creationId xmlns:a16="http://schemas.microsoft.com/office/drawing/2014/main" id="{07583CF2-3356-A56D-3FDE-F86E9860C1A7}"/>
                </a:ext>
              </a:extLst>
            </p:cNvPr>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grpSp>
        <p:nvGrpSpPr>
          <p:cNvPr id="3" name="Google Shape;760;p11">
            <a:extLst>
              <a:ext uri="{FF2B5EF4-FFF2-40B4-BE49-F238E27FC236}">
                <a16:creationId xmlns:a16="http://schemas.microsoft.com/office/drawing/2014/main" id="{259EC39E-3ABC-CFA5-F55D-437A61A2A99E}"/>
              </a:ext>
            </a:extLst>
          </p:cNvPr>
          <p:cNvGrpSpPr/>
          <p:nvPr/>
        </p:nvGrpSpPr>
        <p:grpSpPr>
          <a:xfrm>
            <a:off x="6758349" y="5084798"/>
            <a:ext cx="524880" cy="492840"/>
            <a:chOff x="6517080" y="5463720"/>
            <a:chExt cx="524880" cy="492840"/>
          </a:xfrm>
        </p:grpSpPr>
        <p:sp>
          <p:nvSpPr>
            <p:cNvPr id="26" name="Google Shape;761;p11">
              <a:extLst>
                <a:ext uri="{FF2B5EF4-FFF2-40B4-BE49-F238E27FC236}">
                  <a16:creationId xmlns:a16="http://schemas.microsoft.com/office/drawing/2014/main" id="{74A25FBD-F061-3184-DE05-E65EF85C27A5}"/>
                </a:ext>
              </a:extLst>
            </p:cNvPr>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7" name="Google Shape;762;p11">
              <a:extLst>
                <a:ext uri="{FF2B5EF4-FFF2-40B4-BE49-F238E27FC236}">
                  <a16:creationId xmlns:a16="http://schemas.microsoft.com/office/drawing/2014/main" id="{6C056A1C-E6B6-1DEC-AE68-92CEAD78F601}"/>
                </a:ext>
              </a:extLst>
            </p:cNvPr>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4" name="Google Shape;763;p11">
            <a:extLst>
              <a:ext uri="{FF2B5EF4-FFF2-40B4-BE49-F238E27FC236}">
                <a16:creationId xmlns:a16="http://schemas.microsoft.com/office/drawing/2014/main" id="{BF773C42-6992-87D7-5D27-3E7D4B8DD619}"/>
              </a:ext>
            </a:extLst>
          </p:cNvPr>
          <p:cNvGrpSpPr/>
          <p:nvPr/>
        </p:nvGrpSpPr>
        <p:grpSpPr>
          <a:xfrm>
            <a:off x="7540269" y="3208478"/>
            <a:ext cx="3785400" cy="1625541"/>
            <a:chOff x="7299000" y="3587400"/>
            <a:chExt cx="3785400" cy="1625541"/>
          </a:xfrm>
        </p:grpSpPr>
        <p:sp>
          <p:nvSpPr>
            <p:cNvPr id="24" name="Google Shape;764;p11">
              <a:extLst>
                <a:ext uri="{FF2B5EF4-FFF2-40B4-BE49-F238E27FC236}">
                  <a16:creationId xmlns:a16="http://schemas.microsoft.com/office/drawing/2014/main" id="{D45AE0D8-8409-C1DF-B2CA-CCB6620A3D52}"/>
                </a:ext>
              </a:extLst>
            </p:cNvPr>
            <p:cNvSpPr/>
            <p:nvPr/>
          </p:nvSpPr>
          <p:spPr>
            <a:xfrm>
              <a:off x="7299000" y="3940200"/>
              <a:ext cx="3785400" cy="1272741"/>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Các</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chức</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năng</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quản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lý</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Loại</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sản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phẩm</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Nhà</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cung</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cấp</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Sản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phẩm</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Tin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tức</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Liên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hệ</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Slider,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Đơn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hàng</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Mã</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giảm</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giá</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Nhân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viên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Khách</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hàng</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Thống</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kê</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v..v</a:t>
              </a:r>
              <a:endParaRPr sz="16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25" name="Google Shape;765;p11">
              <a:extLst>
                <a:ext uri="{FF2B5EF4-FFF2-40B4-BE49-F238E27FC236}">
                  <a16:creationId xmlns:a16="http://schemas.microsoft.com/office/drawing/2014/main" id="{62CD6C15-CD13-4B60-E7C9-8658F1D085A5}"/>
                </a:ext>
              </a:extLst>
            </p:cNvPr>
            <p:cNvSpPr/>
            <p:nvPr/>
          </p:nvSpPr>
          <p:spPr>
            <a:xfrm>
              <a:off x="7299000" y="3587400"/>
              <a:ext cx="3589920" cy="386344"/>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600" b="1" strike="noStrike">
                  <a:solidFill>
                    <a:srgbClr val="262626"/>
                  </a:solidFill>
                  <a:latin typeface="Times New Roman" panose="02020603050405020304" pitchFamily="18" charset="0"/>
                  <a:ea typeface="Calibri" panose="020F0502020204030204"/>
                  <a:cs typeface="Times New Roman" panose="02020603050405020304" pitchFamily="18" charset="0"/>
                  <a:sym typeface="Calibri" panose="020F0502020204030204"/>
                </a:rPr>
                <a:t>Quản lý website đối với người quản lý</a:t>
              </a:r>
              <a:endParaRPr sz="16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5" name="Google Shape;766;p11">
            <a:extLst>
              <a:ext uri="{FF2B5EF4-FFF2-40B4-BE49-F238E27FC236}">
                <a16:creationId xmlns:a16="http://schemas.microsoft.com/office/drawing/2014/main" id="{66D89E2B-70C1-0526-0E47-1963A96687E8}"/>
              </a:ext>
            </a:extLst>
          </p:cNvPr>
          <p:cNvGrpSpPr/>
          <p:nvPr/>
        </p:nvGrpSpPr>
        <p:grpSpPr>
          <a:xfrm>
            <a:off x="7549989" y="4893998"/>
            <a:ext cx="3785400" cy="1034250"/>
            <a:chOff x="7308720" y="5272920"/>
            <a:chExt cx="3785400" cy="1034250"/>
          </a:xfrm>
        </p:grpSpPr>
        <p:sp>
          <p:nvSpPr>
            <p:cNvPr id="22" name="Google Shape;767;p11">
              <a:extLst>
                <a:ext uri="{FF2B5EF4-FFF2-40B4-BE49-F238E27FC236}">
                  <a16:creationId xmlns:a16="http://schemas.microsoft.com/office/drawing/2014/main" id="{EA9283C1-1A99-0682-5D8B-56C1CAA69332}"/>
                </a:ext>
              </a:extLst>
            </p:cNvPr>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600" b="0" strike="noStrike">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Nâng cao chất lượng uy tín thương hiệu của cửa hàng đến người dùng.</a:t>
              </a:r>
              <a:endParaRPr sz="16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23" name="Google Shape;768;p11">
              <a:extLst>
                <a:ext uri="{FF2B5EF4-FFF2-40B4-BE49-F238E27FC236}">
                  <a16:creationId xmlns:a16="http://schemas.microsoft.com/office/drawing/2014/main" id="{4C5811B1-18AE-FCB6-669B-E0C612483600}"/>
                </a:ext>
              </a:extLst>
            </p:cNvPr>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600" b="1">
                  <a:solidFill>
                    <a:srgbClr val="262626"/>
                  </a:solidFill>
                  <a:latin typeface="Times New Roman" panose="02020603050405020304" pitchFamily="18" charset="0"/>
                  <a:ea typeface="Calibri" panose="020F0502020204030204"/>
                  <a:cs typeface="Times New Roman" panose="02020603050405020304" pitchFamily="18" charset="0"/>
                  <a:sym typeface="Calibri" panose="020F0502020204030204"/>
                </a:rPr>
                <a:t>Phát triển thương hiệu của cửa hàng</a:t>
              </a:r>
              <a:endParaRPr sz="16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6" name="Google Shape;769;p11">
            <a:extLst>
              <a:ext uri="{FF2B5EF4-FFF2-40B4-BE49-F238E27FC236}">
                <a16:creationId xmlns:a16="http://schemas.microsoft.com/office/drawing/2014/main" id="{CE79A68E-DABF-B4E1-6B71-C6259F3336A5}"/>
              </a:ext>
            </a:extLst>
          </p:cNvPr>
          <p:cNvSpPr/>
          <p:nvPr/>
        </p:nvSpPr>
        <p:spPr>
          <a:xfrm>
            <a:off x="2347516" y="313291"/>
            <a:ext cx="386244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dirty="0">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r>
              <a:rPr lang="en-US" sz="2400" b="1" strike="noStrike" dirty="0">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 MỤC TIÊU ĐỀ TÀI</a:t>
            </a:r>
            <a:endParaRPr sz="2400" b="1" strike="noStrike" dirty="0">
              <a:solidFill>
                <a:srgbClr val="FF0000"/>
              </a:solidFill>
              <a:latin typeface="Times New Roman" panose="02020603050405020304" pitchFamily="18" charset="0"/>
              <a:cs typeface="Times New Roman" panose="02020603050405020304" pitchFamily="18" charset="0"/>
              <a:sym typeface="Arial" panose="020B0604020202020204"/>
            </a:endParaRPr>
          </a:p>
        </p:txBody>
      </p:sp>
      <p:sp>
        <p:nvSpPr>
          <p:cNvPr id="7" name="Google Shape;770;p11">
            <a:extLst>
              <a:ext uri="{FF2B5EF4-FFF2-40B4-BE49-F238E27FC236}">
                <a16:creationId xmlns:a16="http://schemas.microsoft.com/office/drawing/2014/main" id="{8D6C95FB-9F84-CBE3-A279-807539AFB8BA}"/>
              </a:ext>
            </a:extLst>
          </p:cNvPr>
          <p:cNvSpPr txBox="1"/>
          <p:nvPr/>
        </p:nvSpPr>
        <p:spPr>
          <a:xfrm>
            <a:off x="513170" y="6179585"/>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panose="020B0604020202020204"/>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8" name="Google Shape;771;p11">
            <a:extLst>
              <a:ext uri="{FF2B5EF4-FFF2-40B4-BE49-F238E27FC236}">
                <a16:creationId xmlns:a16="http://schemas.microsoft.com/office/drawing/2014/main" id="{EA9ED4BB-0B1C-7763-339C-57C10392A725}"/>
              </a:ext>
            </a:extLst>
          </p:cNvPr>
          <p:cNvGrpSpPr/>
          <p:nvPr/>
        </p:nvGrpSpPr>
        <p:grpSpPr>
          <a:xfrm>
            <a:off x="6753664" y="3364367"/>
            <a:ext cx="507960" cy="509760"/>
            <a:chOff x="6516000" y="3775320"/>
            <a:chExt cx="507960" cy="509760"/>
          </a:xfrm>
        </p:grpSpPr>
        <p:sp>
          <p:nvSpPr>
            <p:cNvPr id="19" name="Google Shape;772;p11">
              <a:extLst>
                <a:ext uri="{FF2B5EF4-FFF2-40B4-BE49-F238E27FC236}">
                  <a16:creationId xmlns:a16="http://schemas.microsoft.com/office/drawing/2014/main" id="{4228EF8E-4570-FC08-3345-49D80D25B8B3}"/>
                </a:ext>
              </a:extLst>
            </p:cNvPr>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773;p11">
              <a:extLst>
                <a:ext uri="{FF2B5EF4-FFF2-40B4-BE49-F238E27FC236}">
                  <a16:creationId xmlns:a16="http://schemas.microsoft.com/office/drawing/2014/main" id="{5EAE561B-C83E-E390-6313-BB5BCD5C1088}"/>
                </a:ext>
              </a:extLst>
            </p:cNvPr>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 name="Google Shape;774;p11">
              <a:extLst>
                <a:ext uri="{FF2B5EF4-FFF2-40B4-BE49-F238E27FC236}">
                  <a16:creationId xmlns:a16="http://schemas.microsoft.com/office/drawing/2014/main" id="{E6A756F4-60DA-CEF7-6BF8-460AC0980263}"/>
                </a:ext>
              </a:extLst>
            </p:cNvPr>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9" name="Google Shape;775;p11">
            <a:extLst>
              <a:ext uri="{FF2B5EF4-FFF2-40B4-BE49-F238E27FC236}">
                <a16:creationId xmlns:a16="http://schemas.microsoft.com/office/drawing/2014/main" id="{58E0FE9C-64CC-7DCE-5105-6ABB930861BC}"/>
              </a:ext>
            </a:extLst>
          </p:cNvPr>
          <p:cNvSpPr/>
          <p:nvPr/>
        </p:nvSpPr>
        <p:spPr>
          <a:xfrm>
            <a:off x="6758349" y="2013155"/>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0" name="Google Shape;776;p11">
            <a:extLst>
              <a:ext uri="{FF2B5EF4-FFF2-40B4-BE49-F238E27FC236}">
                <a16:creationId xmlns:a16="http://schemas.microsoft.com/office/drawing/2014/main" id="{36A336F9-88EB-E0CD-E7CA-8AB45F4E18F3}"/>
              </a:ext>
            </a:extLst>
          </p:cNvPr>
          <p:cNvGrpSpPr/>
          <p:nvPr/>
        </p:nvGrpSpPr>
        <p:grpSpPr>
          <a:xfrm>
            <a:off x="6836829" y="659555"/>
            <a:ext cx="348840" cy="507960"/>
            <a:chOff x="6595560" y="1087200"/>
            <a:chExt cx="348840" cy="507960"/>
          </a:xfrm>
        </p:grpSpPr>
        <p:sp>
          <p:nvSpPr>
            <p:cNvPr id="17" name="Google Shape;777;p11">
              <a:extLst>
                <a:ext uri="{FF2B5EF4-FFF2-40B4-BE49-F238E27FC236}">
                  <a16:creationId xmlns:a16="http://schemas.microsoft.com/office/drawing/2014/main" id="{5CE568BA-CF8F-62ED-84D1-B386C010B7F5}"/>
                </a:ext>
              </a:extLst>
            </p:cNvPr>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778;p11">
              <a:extLst>
                <a:ext uri="{FF2B5EF4-FFF2-40B4-BE49-F238E27FC236}">
                  <a16:creationId xmlns:a16="http://schemas.microsoft.com/office/drawing/2014/main" id="{34C3DFB7-E4D8-FFCA-8BCE-3E04A0CFE8AF}"/>
                </a:ext>
              </a:extLst>
            </p:cNvPr>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1" name="Google Shape;779;p11">
            <a:extLst>
              <a:ext uri="{FF2B5EF4-FFF2-40B4-BE49-F238E27FC236}">
                <a16:creationId xmlns:a16="http://schemas.microsoft.com/office/drawing/2014/main" id="{53D5D27F-6F7A-3F7B-5986-EB8952AFAF44}"/>
              </a:ext>
            </a:extLst>
          </p:cNvPr>
          <p:cNvGrpSpPr/>
          <p:nvPr/>
        </p:nvGrpSpPr>
        <p:grpSpPr>
          <a:xfrm>
            <a:off x="7540269" y="476315"/>
            <a:ext cx="3785400" cy="1034250"/>
            <a:chOff x="7299000" y="903960"/>
            <a:chExt cx="3785400" cy="1034250"/>
          </a:xfrm>
        </p:grpSpPr>
        <p:sp>
          <p:nvSpPr>
            <p:cNvPr id="15" name="Google Shape;780;p11">
              <a:extLst>
                <a:ext uri="{FF2B5EF4-FFF2-40B4-BE49-F238E27FC236}">
                  <a16:creationId xmlns:a16="http://schemas.microsoft.com/office/drawing/2014/main" id="{73196053-AD3A-618A-CA7B-DABD2BDBAFD5}"/>
                </a:ext>
              </a:extLst>
            </p:cNvPr>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Tìm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kiếm</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sản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phẫm</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dễ dàng với tính năng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tìm</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kiếm</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lọc</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sản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phẩm</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theo</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danh</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mục</a:t>
              </a:r>
              <a:r>
                <a:rPr lang="en-US" sz="1600"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sz="16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6" name="Google Shape;781;p11">
              <a:extLst>
                <a:ext uri="{FF2B5EF4-FFF2-40B4-BE49-F238E27FC236}">
                  <a16:creationId xmlns:a16="http://schemas.microsoft.com/office/drawing/2014/main" id="{8E4B6D15-AD27-A9E9-BB50-09B3F3B7E9F3}"/>
                </a:ext>
              </a:extLst>
            </p:cNvPr>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1800" b="1" strike="noStrike">
                  <a:solidFill>
                    <a:srgbClr val="262626"/>
                  </a:solidFill>
                  <a:latin typeface="Times New Roman" panose="02020603050405020304" pitchFamily="18" charset="0"/>
                  <a:ea typeface="Calibri" panose="020F0502020204030204"/>
                  <a:cs typeface="Times New Roman" panose="02020603050405020304" pitchFamily="18" charset="0"/>
                  <a:sym typeface="Calibri" panose="020F0502020204030204"/>
                </a:rPr>
                <a:t>Sự tương tác với khách hàng</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12" name="Google Shape;782;p11">
            <a:extLst>
              <a:ext uri="{FF2B5EF4-FFF2-40B4-BE49-F238E27FC236}">
                <a16:creationId xmlns:a16="http://schemas.microsoft.com/office/drawing/2014/main" id="{ABEE6842-3DEC-7891-22E5-F1AE4DA5066D}"/>
              </a:ext>
            </a:extLst>
          </p:cNvPr>
          <p:cNvGrpSpPr/>
          <p:nvPr/>
        </p:nvGrpSpPr>
        <p:grpSpPr>
          <a:xfrm>
            <a:off x="7549989" y="1828475"/>
            <a:ext cx="4128840" cy="1034250"/>
            <a:chOff x="7308720" y="2256120"/>
            <a:chExt cx="4128840" cy="1034250"/>
          </a:xfrm>
        </p:grpSpPr>
        <p:sp>
          <p:nvSpPr>
            <p:cNvPr id="13" name="Google Shape;783;p11">
              <a:extLst>
                <a:ext uri="{FF2B5EF4-FFF2-40B4-BE49-F238E27FC236}">
                  <a16:creationId xmlns:a16="http://schemas.microsoft.com/office/drawing/2014/main" id="{16ACA13B-A03A-52E6-A7CA-4EB5BCA1A275}"/>
                </a:ext>
              </a:extLst>
            </p:cNvPr>
            <p:cNvSpPr/>
            <p:nvPr/>
          </p:nvSpPr>
          <p:spPr>
            <a:xfrm>
              <a:off x="7308720" y="2608560"/>
              <a:ext cx="3785400" cy="68181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Hỗ</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trợ</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mua</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hàng</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có</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tài</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khoản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quy</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trình</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đặt</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hàng</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nhanh</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và</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thông</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tin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đơn</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hàng</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rõ</a:t>
              </a:r>
              <a:r>
                <a:rPr lang="en-US" sz="1600" b="0"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0" strike="noStrike" dirty="0" err="1">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ràng</a:t>
              </a:r>
              <a:endParaRPr sz="16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4" name="Google Shape;784;p11">
              <a:extLst>
                <a:ext uri="{FF2B5EF4-FFF2-40B4-BE49-F238E27FC236}">
                  <a16:creationId xmlns:a16="http://schemas.microsoft.com/office/drawing/2014/main" id="{4DA6B32B-F624-E2FA-31F4-06FB0E6DC4E1}"/>
                </a:ext>
              </a:extLst>
            </p:cNvPr>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800" b="1" strike="noStrike">
                  <a:solidFill>
                    <a:srgbClr val="262626"/>
                  </a:solidFill>
                  <a:latin typeface="Times New Roman" panose="02020603050405020304" pitchFamily="18" charset="0"/>
                  <a:ea typeface="Calibri" panose="020F0502020204030204"/>
                  <a:cs typeface="Times New Roman" panose="02020603050405020304" pitchFamily="18" charset="0"/>
                  <a:sym typeface="Calibri" panose="020F0502020204030204"/>
                </a:rPr>
                <a:t>Mua hàng, quản lý, theo dõi đơn hàng</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Tree>
    <p:extLst>
      <p:ext uri="{BB962C8B-B14F-4D97-AF65-F5344CB8AC3E}">
        <p14:creationId xmlns:p14="http://schemas.microsoft.com/office/powerpoint/2010/main" val="285666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790;p12">
            <a:extLst>
              <a:ext uri="{FF2B5EF4-FFF2-40B4-BE49-F238E27FC236}">
                <a16:creationId xmlns:a16="http://schemas.microsoft.com/office/drawing/2014/main" id="{8FFD3781-2696-A96B-4A9B-E6EF0A5EE2BA}"/>
              </a:ext>
            </a:extLst>
          </p:cNvPr>
          <p:cNvGrpSpPr/>
          <p:nvPr/>
        </p:nvGrpSpPr>
        <p:grpSpPr>
          <a:xfrm>
            <a:off x="2681970" y="180"/>
            <a:ext cx="3314880" cy="6857640"/>
            <a:chOff x="2386080" y="0"/>
            <a:chExt cx="3314880" cy="6857640"/>
          </a:xfrm>
        </p:grpSpPr>
        <p:sp>
          <p:nvSpPr>
            <p:cNvPr id="9" name="Google Shape;791;p12">
              <a:extLst>
                <a:ext uri="{FF2B5EF4-FFF2-40B4-BE49-F238E27FC236}">
                  <a16:creationId xmlns:a16="http://schemas.microsoft.com/office/drawing/2014/main" id="{47025AE3-95E2-210C-8475-BA459633F152}"/>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792;p12">
              <a:extLst>
                <a:ext uri="{FF2B5EF4-FFF2-40B4-BE49-F238E27FC236}">
                  <a16:creationId xmlns:a16="http://schemas.microsoft.com/office/drawing/2014/main" id="{86322AC5-D3F1-EB22-1D5B-2F0AD7DAD226}"/>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793;p12">
              <a:extLst>
                <a:ext uri="{FF2B5EF4-FFF2-40B4-BE49-F238E27FC236}">
                  <a16:creationId xmlns:a16="http://schemas.microsoft.com/office/drawing/2014/main" id="{10A54A95-251A-B6A1-D284-47BCFD60D850}"/>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794;p12">
              <a:extLst>
                <a:ext uri="{FF2B5EF4-FFF2-40B4-BE49-F238E27FC236}">
                  <a16:creationId xmlns:a16="http://schemas.microsoft.com/office/drawing/2014/main" id="{3AFDC446-7F8D-763B-780A-8D0194862AE6}"/>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795;p12">
              <a:extLst>
                <a:ext uri="{FF2B5EF4-FFF2-40B4-BE49-F238E27FC236}">
                  <a16:creationId xmlns:a16="http://schemas.microsoft.com/office/drawing/2014/main" id="{3690174B-F06A-AF6F-3A50-15F3890B20BA}"/>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796;p12">
              <a:extLst>
                <a:ext uri="{FF2B5EF4-FFF2-40B4-BE49-F238E27FC236}">
                  <a16:creationId xmlns:a16="http://schemas.microsoft.com/office/drawing/2014/main" id="{F611EC5C-D6EC-085B-B3D4-BE2EB4781EDF}"/>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797;p12">
              <a:extLst>
                <a:ext uri="{FF2B5EF4-FFF2-40B4-BE49-F238E27FC236}">
                  <a16:creationId xmlns:a16="http://schemas.microsoft.com/office/drawing/2014/main" id="{F7D9CEDA-4F8B-EBAF-F947-FD966B4917B2}"/>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798;p12">
              <a:extLst>
                <a:ext uri="{FF2B5EF4-FFF2-40B4-BE49-F238E27FC236}">
                  <a16:creationId xmlns:a16="http://schemas.microsoft.com/office/drawing/2014/main" id="{0A8D9AB8-5FD8-3AD8-A158-7DCAE21B9A95}"/>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799;p12">
              <a:extLst>
                <a:ext uri="{FF2B5EF4-FFF2-40B4-BE49-F238E27FC236}">
                  <a16:creationId xmlns:a16="http://schemas.microsoft.com/office/drawing/2014/main" id="{C0DBDD71-4343-1576-6735-7DD68F9B59E7}"/>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800;p12">
              <a:extLst>
                <a:ext uri="{FF2B5EF4-FFF2-40B4-BE49-F238E27FC236}">
                  <a16:creationId xmlns:a16="http://schemas.microsoft.com/office/drawing/2014/main" id="{81FB82EB-18B8-DAAD-049D-1C165F206690}"/>
                </a:ext>
              </a:extLst>
            </p:cNvPr>
            <p:cNvSpPr/>
            <p:nvPr/>
          </p:nvSpPr>
          <p:spPr>
            <a:xfrm>
              <a:off x="3047400" y="4572000"/>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801;p12">
              <a:extLst>
                <a:ext uri="{FF2B5EF4-FFF2-40B4-BE49-F238E27FC236}">
                  <a16:creationId xmlns:a16="http://schemas.microsoft.com/office/drawing/2014/main" id="{1D89DD56-0A40-9689-05CC-B1C317078228}"/>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802;p12">
              <a:extLst>
                <a:ext uri="{FF2B5EF4-FFF2-40B4-BE49-F238E27FC236}">
                  <a16:creationId xmlns:a16="http://schemas.microsoft.com/office/drawing/2014/main" id="{F10A28BB-5370-073D-9070-3A45A05F5DE1}"/>
                </a:ext>
              </a:extLst>
            </p:cNvPr>
            <p:cNvSpPr/>
            <p:nvPr/>
          </p:nvSpPr>
          <p:spPr>
            <a:xfrm>
              <a:off x="2386080" y="5715000"/>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 name="Google Shape;803;p12">
            <a:extLst>
              <a:ext uri="{FF2B5EF4-FFF2-40B4-BE49-F238E27FC236}">
                <a16:creationId xmlns:a16="http://schemas.microsoft.com/office/drawing/2014/main" id="{B418232E-E6DB-2D39-C53F-BCDD30B296E7}"/>
              </a:ext>
            </a:extLst>
          </p:cNvPr>
          <p:cNvSpPr/>
          <p:nvPr/>
        </p:nvSpPr>
        <p:spPr>
          <a:xfrm>
            <a:off x="1116690" y="3013740"/>
            <a:ext cx="3767760" cy="8215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4800" b="1" i="1"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Phần 03 :</a:t>
            </a:r>
            <a:endParaRPr sz="4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4" name="Google Shape;804;p12">
            <a:extLst>
              <a:ext uri="{FF2B5EF4-FFF2-40B4-BE49-F238E27FC236}">
                <a16:creationId xmlns:a16="http://schemas.microsoft.com/office/drawing/2014/main" id="{1CA72AD9-95E6-6192-8D71-7B307FAAEEF8}"/>
              </a:ext>
            </a:extLst>
          </p:cNvPr>
          <p:cNvGrpSpPr/>
          <p:nvPr/>
        </p:nvGrpSpPr>
        <p:grpSpPr>
          <a:xfrm>
            <a:off x="6163290" y="1981383"/>
            <a:ext cx="5486399" cy="2860871"/>
            <a:chOff x="5894486" y="1770109"/>
            <a:chExt cx="5259520" cy="304568"/>
          </a:xfrm>
        </p:grpSpPr>
        <p:sp>
          <p:nvSpPr>
            <p:cNvPr id="7" name="Google Shape;805;p12">
              <a:extLst>
                <a:ext uri="{FF2B5EF4-FFF2-40B4-BE49-F238E27FC236}">
                  <a16:creationId xmlns:a16="http://schemas.microsoft.com/office/drawing/2014/main" id="{D9220BF5-6D6D-A03A-AE03-F549B1E0281D}"/>
                </a:ext>
              </a:extLst>
            </p:cNvPr>
            <p:cNvSpPr/>
            <p:nvPr/>
          </p:nvSpPr>
          <p:spPr>
            <a:xfrm>
              <a:off x="5894486" y="1770109"/>
              <a:ext cx="5259520" cy="304568"/>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6000" b="0" strike="noStrike">
                  <a:solidFill>
                    <a:schemeClr val="dk1"/>
                  </a:solidFill>
                  <a:latin typeface="Times New Roman" panose="02020603050405020304" pitchFamily="18" charset="0"/>
                  <a:cs typeface="Times New Roman" panose="02020603050405020304" pitchFamily="18" charset="0"/>
                  <a:sym typeface="Arial" panose="020B0604020202020204"/>
                </a:rPr>
                <a:t>PHÂN TÍCH THIẾT KẾ </a:t>
              </a:r>
            </a:p>
            <a:p>
              <a:pPr marL="0" marR="0" lvl="0" indent="0" algn="ctr" rtl="0">
                <a:lnSpc>
                  <a:spcPct val="100000"/>
                </a:lnSpc>
                <a:spcBef>
                  <a:spcPts val="0"/>
                </a:spcBef>
                <a:spcAft>
                  <a:spcPts val="0"/>
                </a:spcAft>
                <a:buNone/>
              </a:pPr>
              <a:r>
                <a:rPr lang="en-US" sz="6000" b="0" strike="noStrike">
                  <a:solidFill>
                    <a:schemeClr val="dk1"/>
                  </a:solidFill>
                  <a:latin typeface="Times New Roman" panose="02020603050405020304" pitchFamily="18" charset="0"/>
                  <a:cs typeface="Times New Roman" panose="02020603050405020304" pitchFamily="18" charset="0"/>
                  <a:sym typeface="Arial" panose="020B0604020202020204"/>
                </a:rPr>
                <a:t>HỆ THỐNG</a:t>
              </a:r>
              <a:endParaRPr sz="60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8" name="Google Shape;806;p12">
              <a:extLst>
                <a:ext uri="{FF2B5EF4-FFF2-40B4-BE49-F238E27FC236}">
                  <a16:creationId xmlns:a16="http://schemas.microsoft.com/office/drawing/2014/main" id="{8B5DF485-F033-2ACE-40F2-D45756F3EBEB}"/>
                </a:ext>
              </a:extLst>
            </p:cNvPr>
            <p:cNvSpPr/>
            <p:nvPr/>
          </p:nvSpPr>
          <p:spPr>
            <a:xfrm>
              <a:off x="6525360" y="1770480"/>
              <a:ext cx="297000" cy="39164"/>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0" i="1" strike="noStrik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5" name="Google Shape;807;p12">
            <a:extLst>
              <a:ext uri="{FF2B5EF4-FFF2-40B4-BE49-F238E27FC236}">
                <a16:creationId xmlns:a16="http://schemas.microsoft.com/office/drawing/2014/main" id="{59FABEF4-65D4-1324-D8E1-F982EADBFB69}"/>
              </a:ext>
            </a:extLst>
          </p:cNvPr>
          <p:cNvSpPr/>
          <p:nvPr/>
        </p:nvSpPr>
        <p:spPr>
          <a:xfrm>
            <a:off x="11100389" y="296927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808;p12">
            <a:extLst>
              <a:ext uri="{FF2B5EF4-FFF2-40B4-BE49-F238E27FC236}">
                <a16:creationId xmlns:a16="http://schemas.microsoft.com/office/drawing/2014/main" id="{93B03716-613F-9259-03E8-DC63F9D1DE5D}"/>
              </a:ext>
            </a:extLst>
          </p:cNvPr>
          <p:cNvSpPr txBox="1"/>
          <p:nvPr/>
        </p:nvSpPr>
        <p:spPr>
          <a:xfrm>
            <a:off x="448290" y="6242380"/>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216775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14;p13">
            <a:extLst>
              <a:ext uri="{FF2B5EF4-FFF2-40B4-BE49-F238E27FC236}">
                <a16:creationId xmlns:a16="http://schemas.microsoft.com/office/drawing/2014/main" id="{F6871317-B902-BF77-C901-982D39CC5A09}"/>
              </a:ext>
            </a:extLst>
          </p:cNvPr>
          <p:cNvSpPr/>
          <p:nvPr/>
        </p:nvSpPr>
        <p:spPr>
          <a:xfrm>
            <a:off x="2437285" y="703187"/>
            <a:ext cx="5360880" cy="1198875"/>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dirty="0" smtClean="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r>
              <a:rPr lang="en-US" sz="2400" b="1" strike="noStrike" dirty="0" smtClean="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 SƠ </a:t>
            </a:r>
            <a:r>
              <a:rPr lang="en-US" sz="2400" b="1" strike="noStrike"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ĐỒ CÁC ACTOR CỦA HỆ </a:t>
            </a:r>
            <a:r>
              <a:rPr lang="en-US" sz="2400" b="1" strike="noStrike" dirty="0" smtClean="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THỐNG</a:t>
            </a:r>
          </a:p>
          <a:p>
            <a:pPr marL="0" marR="0" lvl="0" indent="0" algn="l" rtl="0">
              <a:lnSpc>
                <a:spcPct val="100000"/>
              </a:lnSpc>
              <a:spcBef>
                <a:spcPts val="0"/>
              </a:spcBef>
              <a:spcAft>
                <a:spcPts val="0"/>
              </a:spcAft>
              <a:buNone/>
            </a:pPr>
            <a:endParaRPr sz="2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7" name="TextBox 6">
            <a:extLst>
              <a:ext uri="{FF2B5EF4-FFF2-40B4-BE49-F238E27FC236}">
                <a16:creationId xmlns:a16="http://schemas.microsoft.com/office/drawing/2014/main" id="{EF98B710-0158-55AF-4F9C-7FD38D3BCC48}"/>
              </a:ext>
            </a:extLst>
          </p:cNvPr>
          <p:cNvSpPr txBox="1"/>
          <p:nvPr/>
        </p:nvSpPr>
        <p:spPr>
          <a:xfrm>
            <a:off x="863600" y="6204844"/>
            <a:ext cx="6096000" cy="369332"/>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Arial" panose="020B0604020202020204"/>
                <a:ea typeface="Arial" panose="020B0604020202020204"/>
                <a:cs typeface="Arial" panose="020B0604020202020204"/>
                <a:sym typeface="Arial" panose="020B0604020202020204"/>
              </a:rPr>
              <a:t>Dự án 1</a:t>
            </a:r>
          </a:p>
        </p:txBody>
      </p:sp>
      <p:graphicFrame>
        <p:nvGraphicFramePr>
          <p:cNvPr id="6" name="Table 5"/>
          <p:cNvGraphicFramePr>
            <a:graphicFrameLocks noGrp="1"/>
          </p:cNvGraphicFramePr>
          <p:nvPr>
            <p:extLst>
              <p:ext uri="{D42A27DB-BD31-4B8C-83A1-F6EECF244321}">
                <p14:modId xmlns:p14="http://schemas.microsoft.com/office/powerpoint/2010/main" val="1506119064"/>
              </p:ext>
            </p:extLst>
          </p:nvPr>
        </p:nvGraphicFramePr>
        <p:xfrm>
          <a:off x="1514554" y="1506907"/>
          <a:ext cx="9500349" cy="4180464"/>
        </p:xfrm>
        <a:graphic>
          <a:graphicData uri="http://schemas.openxmlformats.org/drawingml/2006/table">
            <a:tbl>
              <a:tblPr firstRow="1" bandRow="1">
                <a:tableStyleId>{5C22544A-7EE6-4342-B048-85BDC9FD1C3A}</a:tableStyleId>
              </a:tblPr>
              <a:tblGrid>
                <a:gridCol w="476171">
                  <a:extLst>
                    <a:ext uri="{9D8B030D-6E8A-4147-A177-3AD203B41FA5}">
                      <a16:colId xmlns:a16="http://schemas.microsoft.com/office/drawing/2014/main" val="3676108571"/>
                    </a:ext>
                  </a:extLst>
                </a:gridCol>
                <a:gridCol w="1590675">
                  <a:extLst>
                    <a:ext uri="{9D8B030D-6E8A-4147-A177-3AD203B41FA5}">
                      <a16:colId xmlns:a16="http://schemas.microsoft.com/office/drawing/2014/main" val="4290011175"/>
                    </a:ext>
                  </a:extLst>
                </a:gridCol>
                <a:gridCol w="7433503">
                  <a:extLst>
                    <a:ext uri="{9D8B030D-6E8A-4147-A177-3AD203B41FA5}">
                      <a16:colId xmlns:a16="http://schemas.microsoft.com/office/drawing/2014/main" val="2944419012"/>
                    </a:ext>
                  </a:extLst>
                </a:gridCol>
              </a:tblGrid>
              <a:tr h="686528">
                <a:tc>
                  <a:txBody>
                    <a:bodyPr/>
                    <a:lstStyle/>
                    <a:p>
                      <a:r>
                        <a:rPr lang="en-US" dirty="0" smtClean="0"/>
                        <a:t>STT</a:t>
                      </a:r>
                      <a:endParaRPr lang="en-US" dirty="0"/>
                    </a:p>
                  </a:txBody>
                  <a:tcPr/>
                </a:tc>
                <a:tc>
                  <a:txBody>
                    <a:bodyPr/>
                    <a:lstStyle/>
                    <a:p>
                      <a:r>
                        <a:rPr lang="en-US" dirty="0" err="1" smtClean="0"/>
                        <a:t>Tên</a:t>
                      </a:r>
                      <a:r>
                        <a:rPr lang="en-US" baseline="0" dirty="0" smtClean="0"/>
                        <a:t> actor</a:t>
                      </a:r>
                      <a:endParaRPr lang="en-US" dirty="0"/>
                    </a:p>
                  </a:txBody>
                  <a:tcPr/>
                </a:tc>
                <a:tc>
                  <a:txBody>
                    <a:bodyPr/>
                    <a:lstStyle/>
                    <a:p>
                      <a:r>
                        <a:rPr lang="en-US" dirty="0" err="1" smtClean="0"/>
                        <a:t>Chức</a:t>
                      </a:r>
                      <a:r>
                        <a:rPr lang="en-US" dirty="0" smtClean="0"/>
                        <a:t> </a:t>
                      </a:r>
                      <a:r>
                        <a:rPr lang="en-US" dirty="0" err="1" smtClean="0"/>
                        <a:t>năng</a:t>
                      </a:r>
                      <a:endParaRPr lang="en-US" dirty="0"/>
                    </a:p>
                  </a:txBody>
                  <a:tcPr/>
                </a:tc>
                <a:extLst>
                  <a:ext uri="{0D108BD9-81ED-4DB2-BD59-A6C34878D82A}">
                    <a16:rowId xmlns:a16="http://schemas.microsoft.com/office/drawing/2014/main" val="2303583003"/>
                  </a:ext>
                </a:extLst>
              </a:tr>
              <a:tr h="1296525">
                <a:tc>
                  <a:txBody>
                    <a:bodyPr/>
                    <a:lstStyle/>
                    <a:p>
                      <a:pPr algn="l">
                        <a:lnSpc>
                          <a:spcPct val="150000"/>
                        </a:lnSpc>
                        <a:spcAft>
                          <a:spcPts val="0"/>
                        </a:spcAft>
                      </a:pPr>
                      <a:r>
                        <a:rPr lang="vi-VN" sz="13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50000"/>
                        </a:lnSpc>
                        <a:spcAft>
                          <a:spcPts val="0"/>
                        </a:spcAft>
                      </a:pPr>
                      <a:r>
                        <a:rPr lang="vi-VN" sz="13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 algn="l">
                        <a:lnSpc>
                          <a:spcPct val="150000"/>
                        </a:lnSpc>
                        <a:spcAft>
                          <a:spcPts val="0"/>
                        </a:spcAft>
                      </a:pPr>
                      <a:r>
                        <a:rPr lang="en-US" sz="1300" spc="-5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50000"/>
                        </a:lnSpc>
                        <a:spcAft>
                          <a:spcPts val="0"/>
                        </a:spcAft>
                      </a:pP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(Admin)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50000"/>
                        </a:lnSpc>
                        <a:spcAft>
                          <a:spcPts val="0"/>
                        </a:spcAft>
                      </a:pP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 </a:t>
                      </a:r>
                      <a:r>
                        <a:rPr lang="vi-V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trị viên có quyền truy cập và thực hiện các chức năng quản lý toàn bộ hệ thống, bao gồm quản lý </a:t>
                      </a:r>
                      <a:r>
                        <a:rPr lang="vi-VN"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danh</a:t>
                      </a:r>
                      <a:endPar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vi-VN"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vi-V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quản lý sản phẩm, quản lý khách hàng, quản lý đơn hàng, quản lý thông tin khuyến mại, quản </a:t>
                      </a:r>
                      <a:r>
                        <a:rPr lang="vi-VN"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endPar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vi-VN"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tin </a:t>
                      </a:r>
                      <a:r>
                        <a:rPr lang="vi-V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tức, thống kê và các hoạt động quản lý khác.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trị</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Aft>
                          <a:spcPts val="0"/>
                        </a:spcAft>
                      </a:pP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86413556"/>
                  </a:ext>
                </a:extLst>
              </a:tr>
              <a:tr h="1139190">
                <a:tc>
                  <a:txBody>
                    <a:bodyPr/>
                    <a:lstStyle/>
                    <a:p>
                      <a:pPr algn="l">
                        <a:lnSpc>
                          <a:spcPct val="150000"/>
                        </a:lnSpc>
                        <a:spcAft>
                          <a:spcPts val="0"/>
                        </a:spcAft>
                      </a:pPr>
                      <a:r>
                        <a:rPr lang="vi-VN" sz="13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50000"/>
                        </a:lnSpc>
                        <a:spcAft>
                          <a:spcPts val="0"/>
                        </a:spcAft>
                      </a:pPr>
                      <a:r>
                        <a:rPr lang="en-US" sz="1300" i="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a:t>
                      </a:r>
                      <a:endParaRPr lang="en-US" sz="110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50000"/>
                        </a:lnSpc>
                        <a:spcAft>
                          <a:spcPts val="0"/>
                        </a:spcAft>
                      </a:pP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viên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50000"/>
                        </a:lnSpc>
                        <a:spcAft>
                          <a:spcPts val="0"/>
                        </a:spcAft>
                      </a:pP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 </a:t>
                      </a:r>
                      <a:r>
                        <a:rPr lang="vi-V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viên có quyền truy cập và thực hiện các chức năng quản lý trong hệ thống, bao gồm quản lý thông tin </a:t>
                      </a:r>
                      <a:endPar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 </a:t>
                      </a:r>
                      <a:r>
                        <a:rPr lang="vi-V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 quản lý đơn hàng, quản lý sản phẩm, quản lý khách hàng và các hoạt động quản lý khác.</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bị</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spcAft>
                          <a:spcPts val="0"/>
                        </a:spcAft>
                      </a:pP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chế</a:t>
                      </a: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quyền</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Admin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193264"/>
                  </a:ext>
                </a:extLst>
              </a:tr>
              <a:tr h="1058221">
                <a:tc>
                  <a:txBody>
                    <a:bodyPr/>
                    <a:lstStyle/>
                    <a:p>
                      <a:pPr algn="l">
                        <a:lnSpc>
                          <a:spcPct val="150000"/>
                        </a:lnSpc>
                        <a:spcAft>
                          <a:spcPts val="0"/>
                        </a:spcAft>
                      </a:pPr>
                      <a:r>
                        <a:rPr lang="vi-VN" sz="13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50000"/>
                        </a:lnSpc>
                        <a:spcAft>
                          <a:spcPts val="0"/>
                        </a:spcAft>
                      </a:pPr>
                      <a:r>
                        <a:rPr lang="vi-VN" sz="13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 algn="l">
                        <a:lnSpc>
                          <a:spcPct val="150000"/>
                        </a:lnSpc>
                        <a:spcAft>
                          <a:spcPts val="0"/>
                        </a:spcAft>
                      </a:pPr>
                      <a:r>
                        <a:rPr lang="en-US" sz="1300" spc="-5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50000"/>
                        </a:lnSpc>
                        <a:spcAft>
                          <a:spcPts val="0"/>
                        </a:spcAft>
                      </a:pP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3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hàng</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just">
                        <a:lnSpc>
                          <a:spcPct val="150000"/>
                        </a:lnSpc>
                        <a:spcAft>
                          <a:spcPts val="0"/>
                        </a:spcAft>
                      </a:pPr>
                      <a:r>
                        <a:rPr lang="vi-V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Khách hàng có quyền thực hiện các hoạt động như tìm kiếm sản phẩm, quản lý giỏ hàng, thanh toán đơn hàng, xem lịch sử đơn hàng và các hoạt động khác liên quan đến việc mua sắm và tương tác với hệ thống.</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25574794"/>
                  </a:ext>
                </a:extLst>
              </a:tr>
            </a:tbl>
          </a:graphicData>
        </a:graphic>
      </p:graphicFrame>
      <p:pic>
        <p:nvPicPr>
          <p:cNvPr id="8" name="Google Shape;816;p13">
            <a:extLst>
              <a:ext uri="{FF2B5EF4-FFF2-40B4-BE49-F238E27FC236}">
                <a16:creationId xmlns:a16="http://schemas.microsoft.com/office/drawing/2014/main" id="{43848FDA-DD98-A21B-6697-B7AA5B7F3BA5}"/>
              </a:ext>
            </a:extLst>
          </p:cNvPr>
          <p:cNvPicPr preferRelativeResize="0"/>
          <p:nvPr/>
        </p:nvPicPr>
        <p:blipFill rotWithShape="1">
          <a:blip r:embed="rId2"/>
          <a:srcRect b="13743"/>
          <a:stretch/>
        </p:blipFill>
        <p:spPr>
          <a:xfrm>
            <a:off x="2437285" y="2581459"/>
            <a:ext cx="581771" cy="693523"/>
          </a:xfrm>
          <a:prstGeom prst="rect">
            <a:avLst/>
          </a:prstGeom>
          <a:noFill/>
          <a:ln>
            <a:noFill/>
          </a:ln>
        </p:spPr>
      </p:pic>
      <p:pic>
        <p:nvPicPr>
          <p:cNvPr id="9" name="Google Shape;816;p13">
            <a:extLst>
              <a:ext uri="{FF2B5EF4-FFF2-40B4-BE49-F238E27FC236}">
                <a16:creationId xmlns:a16="http://schemas.microsoft.com/office/drawing/2014/main" id="{43848FDA-DD98-A21B-6697-B7AA5B7F3BA5}"/>
              </a:ext>
            </a:extLst>
          </p:cNvPr>
          <p:cNvPicPr preferRelativeResize="0"/>
          <p:nvPr/>
        </p:nvPicPr>
        <p:blipFill rotWithShape="1">
          <a:blip r:embed="rId2"/>
          <a:srcRect b="13743"/>
          <a:stretch/>
        </p:blipFill>
        <p:spPr>
          <a:xfrm>
            <a:off x="2437285" y="3731940"/>
            <a:ext cx="581771" cy="693523"/>
          </a:xfrm>
          <a:prstGeom prst="rect">
            <a:avLst/>
          </a:prstGeom>
          <a:noFill/>
          <a:ln>
            <a:noFill/>
          </a:ln>
        </p:spPr>
      </p:pic>
      <p:pic>
        <p:nvPicPr>
          <p:cNvPr id="10" name="Google Shape;816;p13">
            <a:extLst>
              <a:ext uri="{FF2B5EF4-FFF2-40B4-BE49-F238E27FC236}">
                <a16:creationId xmlns:a16="http://schemas.microsoft.com/office/drawing/2014/main" id="{43848FDA-DD98-A21B-6697-B7AA5B7F3BA5}"/>
              </a:ext>
            </a:extLst>
          </p:cNvPr>
          <p:cNvPicPr preferRelativeResize="0"/>
          <p:nvPr/>
        </p:nvPicPr>
        <p:blipFill rotWithShape="1">
          <a:blip r:embed="rId2"/>
          <a:srcRect b="13743"/>
          <a:stretch/>
        </p:blipFill>
        <p:spPr>
          <a:xfrm>
            <a:off x="2384155" y="4905823"/>
            <a:ext cx="581771" cy="693523"/>
          </a:xfrm>
          <a:prstGeom prst="rect">
            <a:avLst/>
          </a:prstGeom>
          <a:noFill/>
          <a:ln>
            <a:noFill/>
          </a:ln>
        </p:spPr>
      </p:pic>
    </p:spTree>
    <p:extLst>
      <p:ext uri="{BB962C8B-B14F-4D97-AF65-F5344CB8AC3E}">
        <p14:creationId xmlns:p14="http://schemas.microsoft.com/office/powerpoint/2010/main" val="408813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23;p14">
            <a:extLst>
              <a:ext uri="{FF2B5EF4-FFF2-40B4-BE49-F238E27FC236}">
                <a16:creationId xmlns:a16="http://schemas.microsoft.com/office/drawing/2014/main" id="{8E2CA317-3AC8-288C-2B2D-20E7736AF9AB}"/>
              </a:ext>
            </a:extLst>
          </p:cNvPr>
          <p:cNvSpPr/>
          <p:nvPr/>
        </p:nvSpPr>
        <p:spPr>
          <a:xfrm>
            <a:off x="2234459" y="322200"/>
            <a:ext cx="5006773" cy="460211"/>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2</a:t>
            </a:r>
            <a:r>
              <a:rPr lang="en-US" sz="2400" b="1" strike="noStrike"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 SƠ ĐỒ USECASE TỔNG QUÁT</a:t>
            </a:r>
            <a:endParaRPr sz="2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5" name="Google Shape;831;p15">
            <a:extLst>
              <a:ext uri="{FF2B5EF4-FFF2-40B4-BE49-F238E27FC236}">
                <a16:creationId xmlns:a16="http://schemas.microsoft.com/office/drawing/2014/main" id="{152FE577-2D56-F35F-1F1B-BB31B886EA3F}"/>
              </a:ext>
            </a:extLst>
          </p:cNvPr>
          <p:cNvSpPr txBox="1"/>
          <p:nvPr/>
        </p:nvSpPr>
        <p:spPr>
          <a:xfrm>
            <a:off x="533400" y="6159638"/>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4" name="Picture 3"/>
          <p:cNvPicPr>
            <a:picLocks noChangeAspect="1"/>
          </p:cNvPicPr>
          <p:nvPr/>
        </p:nvPicPr>
        <p:blipFill rotWithShape="1">
          <a:blip r:embed="rId2"/>
          <a:srcRect l="3155" t="3835" r="6390"/>
          <a:stretch/>
        </p:blipFill>
        <p:spPr>
          <a:xfrm>
            <a:off x="3252651" y="782411"/>
            <a:ext cx="5930537" cy="5424901"/>
          </a:xfrm>
          <a:prstGeom prst="rect">
            <a:avLst/>
          </a:prstGeom>
        </p:spPr>
      </p:pic>
    </p:spTree>
    <p:extLst>
      <p:ext uri="{BB962C8B-B14F-4D97-AF65-F5344CB8AC3E}">
        <p14:creationId xmlns:p14="http://schemas.microsoft.com/office/powerpoint/2010/main" val="81457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0;p15">
            <a:extLst>
              <a:ext uri="{FF2B5EF4-FFF2-40B4-BE49-F238E27FC236}">
                <a16:creationId xmlns:a16="http://schemas.microsoft.com/office/drawing/2014/main" id="{45269363-2921-3C7D-C05D-9659252E2EF2}"/>
              </a:ext>
            </a:extLst>
          </p:cNvPr>
          <p:cNvSpPr/>
          <p:nvPr/>
        </p:nvSpPr>
        <p:spPr>
          <a:xfrm>
            <a:off x="2478755" y="512532"/>
            <a:ext cx="386244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dirty="0">
                <a:solidFill>
                  <a:srgbClr val="E80000"/>
                </a:solidFill>
                <a:latin typeface="Times New Roman" panose="02020603050405020304" pitchFamily="18" charset="0"/>
                <a:ea typeface="Calibri" panose="020F0502020204030204"/>
                <a:cs typeface="Times New Roman" panose="02020603050405020304" pitchFamily="18" charset="0"/>
                <a:sym typeface="Calibri" panose="020F0502020204030204"/>
              </a:rPr>
              <a:t>3</a:t>
            </a:r>
            <a:r>
              <a:rPr lang="en-US" sz="2400" b="1" strike="noStrike" dirty="0">
                <a:solidFill>
                  <a:srgbClr val="E80000"/>
                </a:solidFill>
                <a:latin typeface="Times New Roman" panose="02020603050405020304" pitchFamily="18" charset="0"/>
                <a:ea typeface="Calibri" panose="020F0502020204030204"/>
                <a:cs typeface="Times New Roman" panose="02020603050405020304" pitchFamily="18" charset="0"/>
                <a:sym typeface="Calibri" panose="020F0502020204030204"/>
              </a:rPr>
              <a:t>. CƠ SỞ DỮ LIỆU</a:t>
            </a:r>
            <a:endParaRPr sz="2400" b="0" strike="noStrike" dirty="0">
              <a:solidFill>
                <a:srgbClr val="E80000"/>
              </a:solidFill>
              <a:latin typeface="Times New Roman" panose="02020603050405020304" pitchFamily="18" charset="0"/>
              <a:cs typeface="Times New Roman" panose="02020603050405020304" pitchFamily="18" charset="0"/>
              <a:sym typeface="Arial" panose="020B0604020202020204"/>
            </a:endParaRPr>
          </a:p>
        </p:txBody>
      </p:sp>
      <p:sp>
        <p:nvSpPr>
          <p:cNvPr id="3" name="Google Shape;831;p15">
            <a:extLst>
              <a:ext uri="{FF2B5EF4-FFF2-40B4-BE49-F238E27FC236}">
                <a16:creationId xmlns:a16="http://schemas.microsoft.com/office/drawing/2014/main" id="{96DC6CA1-079D-7FF4-72C5-199E5309A2A6}"/>
              </a:ext>
            </a:extLst>
          </p:cNvPr>
          <p:cNvSpPr txBox="1"/>
          <p:nvPr/>
        </p:nvSpPr>
        <p:spPr>
          <a:xfrm>
            <a:off x="533400" y="6159638"/>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4" name="Picture 3">
            <a:extLst>
              <a:ext uri="{FF2B5EF4-FFF2-40B4-BE49-F238E27FC236}">
                <a16:creationId xmlns:a16="http://schemas.microsoft.com/office/drawing/2014/main" id="{971C89F4-BA08-0781-9E0A-145EB605A679}"/>
              </a:ext>
            </a:extLst>
          </p:cNvPr>
          <p:cNvPicPr>
            <a:picLocks noChangeAspect="1"/>
          </p:cNvPicPr>
          <p:nvPr/>
        </p:nvPicPr>
        <p:blipFill>
          <a:blip r:embed="rId2"/>
          <a:stretch>
            <a:fillRect/>
          </a:stretch>
        </p:blipFill>
        <p:spPr>
          <a:xfrm>
            <a:off x="3505200" y="1046300"/>
            <a:ext cx="5181600" cy="5295900"/>
          </a:xfrm>
          <a:prstGeom prst="rect">
            <a:avLst/>
          </a:prstGeom>
        </p:spPr>
      </p:pic>
    </p:spTree>
    <p:extLst>
      <p:ext uri="{BB962C8B-B14F-4D97-AF65-F5344CB8AC3E}">
        <p14:creationId xmlns:p14="http://schemas.microsoft.com/office/powerpoint/2010/main" val="39987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838;p16">
            <a:extLst>
              <a:ext uri="{FF2B5EF4-FFF2-40B4-BE49-F238E27FC236}">
                <a16:creationId xmlns:a16="http://schemas.microsoft.com/office/drawing/2014/main" id="{0CFDDBC8-FD8E-CEBB-3608-B028D12469EC}"/>
              </a:ext>
            </a:extLst>
          </p:cNvPr>
          <p:cNvGrpSpPr/>
          <p:nvPr/>
        </p:nvGrpSpPr>
        <p:grpSpPr>
          <a:xfrm>
            <a:off x="2369220" y="180"/>
            <a:ext cx="3314880" cy="6857640"/>
            <a:chOff x="2386080" y="0"/>
            <a:chExt cx="3314880" cy="6857640"/>
          </a:xfrm>
        </p:grpSpPr>
        <p:sp>
          <p:nvSpPr>
            <p:cNvPr id="9" name="Google Shape;839;p16">
              <a:extLst>
                <a:ext uri="{FF2B5EF4-FFF2-40B4-BE49-F238E27FC236}">
                  <a16:creationId xmlns:a16="http://schemas.microsoft.com/office/drawing/2014/main" id="{592D458A-8C25-58C3-F06B-5DB00A313730}"/>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840;p16">
              <a:extLst>
                <a:ext uri="{FF2B5EF4-FFF2-40B4-BE49-F238E27FC236}">
                  <a16:creationId xmlns:a16="http://schemas.microsoft.com/office/drawing/2014/main" id="{74131BFC-D31C-76A6-46AC-52D7CB3E7D0D}"/>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841;p16">
              <a:extLst>
                <a:ext uri="{FF2B5EF4-FFF2-40B4-BE49-F238E27FC236}">
                  <a16:creationId xmlns:a16="http://schemas.microsoft.com/office/drawing/2014/main" id="{163ECCFA-4F79-F70C-B6EE-81824CFAE7DE}"/>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842;p16">
              <a:extLst>
                <a:ext uri="{FF2B5EF4-FFF2-40B4-BE49-F238E27FC236}">
                  <a16:creationId xmlns:a16="http://schemas.microsoft.com/office/drawing/2014/main" id="{E829476F-2850-108A-7D89-7757A95ACDD5}"/>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843;p16">
              <a:extLst>
                <a:ext uri="{FF2B5EF4-FFF2-40B4-BE49-F238E27FC236}">
                  <a16:creationId xmlns:a16="http://schemas.microsoft.com/office/drawing/2014/main" id="{B185A5D0-1103-C7EC-E04A-476C4710CFAE}"/>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844;p16">
              <a:extLst>
                <a:ext uri="{FF2B5EF4-FFF2-40B4-BE49-F238E27FC236}">
                  <a16:creationId xmlns:a16="http://schemas.microsoft.com/office/drawing/2014/main" id="{8FD0D87B-8504-414D-7123-99635C13A256}"/>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845;p16">
              <a:extLst>
                <a:ext uri="{FF2B5EF4-FFF2-40B4-BE49-F238E27FC236}">
                  <a16:creationId xmlns:a16="http://schemas.microsoft.com/office/drawing/2014/main" id="{D12A8173-77FF-7913-C44A-A419434851CC}"/>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846;p16">
              <a:extLst>
                <a:ext uri="{FF2B5EF4-FFF2-40B4-BE49-F238E27FC236}">
                  <a16:creationId xmlns:a16="http://schemas.microsoft.com/office/drawing/2014/main" id="{F20BFBCC-48AD-660E-128A-7D2C9E9E5FAB}"/>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847;p16">
              <a:extLst>
                <a:ext uri="{FF2B5EF4-FFF2-40B4-BE49-F238E27FC236}">
                  <a16:creationId xmlns:a16="http://schemas.microsoft.com/office/drawing/2014/main" id="{DAEBC609-C053-CF8E-36D7-B89855E0031C}"/>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848;p16">
              <a:extLst>
                <a:ext uri="{FF2B5EF4-FFF2-40B4-BE49-F238E27FC236}">
                  <a16:creationId xmlns:a16="http://schemas.microsoft.com/office/drawing/2014/main" id="{041AC57F-7E2D-6CBF-EF6C-E7B0D2C30FB3}"/>
                </a:ext>
              </a:extLst>
            </p:cNvPr>
            <p:cNvSpPr/>
            <p:nvPr/>
          </p:nvSpPr>
          <p:spPr>
            <a:xfrm>
              <a:off x="3047400" y="4572000"/>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9" name="Google Shape;849;p16">
              <a:extLst>
                <a:ext uri="{FF2B5EF4-FFF2-40B4-BE49-F238E27FC236}">
                  <a16:creationId xmlns:a16="http://schemas.microsoft.com/office/drawing/2014/main" id="{966DED47-9811-31EC-58D2-18C7E27EBA73}"/>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850;p16">
              <a:extLst>
                <a:ext uri="{FF2B5EF4-FFF2-40B4-BE49-F238E27FC236}">
                  <a16:creationId xmlns:a16="http://schemas.microsoft.com/office/drawing/2014/main" id="{027794D9-3FC9-299E-276E-6EF6B833C9A5}"/>
                </a:ext>
              </a:extLst>
            </p:cNvPr>
            <p:cNvSpPr/>
            <p:nvPr/>
          </p:nvSpPr>
          <p:spPr>
            <a:xfrm>
              <a:off x="2386080" y="5715000"/>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 name="Google Shape;851;p16">
            <a:extLst>
              <a:ext uri="{FF2B5EF4-FFF2-40B4-BE49-F238E27FC236}">
                <a16:creationId xmlns:a16="http://schemas.microsoft.com/office/drawing/2014/main" id="{7AEAF4BF-4976-C17C-22D1-BFA7CEB4F2FE}"/>
              </a:ext>
            </a:extLst>
          </p:cNvPr>
          <p:cNvSpPr/>
          <p:nvPr/>
        </p:nvSpPr>
        <p:spPr>
          <a:xfrm>
            <a:off x="803940" y="3013740"/>
            <a:ext cx="3767760" cy="8215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4800" b="1" i="1"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Phần 04 :</a:t>
            </a:r>
            <a:endParaRPr sz="4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4" name="Google Shape;852;p16">
            <a:extLst>
              <a:ext uri="{FF2B5EF4-FFF2-40B4-BE49-F238E27FC236}">
                <a16:creationId xmlns:a16="http://schemas.microsoft.com/office/drawing/2014/main" id="{B6FF6CE7-9301-CD05-E309-833A1175A50C}"/>
              </a:ext>
            </a:extLst>
          </p:cNvPr>
          <p:cNvGrpSpPr/>
          <p:nvPr/>
        </p:nvGrpSpPr>
        <p:grpSpPr>
          <a:xfrm>
            <a:off x="5850541" y="2495530"/>
            <a:ext cx="4937098" cy="1937540"/>
            <a:chOff x="5894486" y="1770109"/>
            <a:chExt cx="5259520" cy="242654"/>
          </a:xfrm>
        </p:grpSpPr>
        <p:sp>
          <p:nvSpPr>
            <p:cNvPr id="7" name="Google Shape;853;p16">
              <a:extLst>
                <a:ext uri="{FF2B5EF4-FFF2-40B4-BE49-F238E27FC236}">
                  <a16:creationId xmlns:a16="http://schemas.microsoft.com/office/drawing/2014/main" id="{284229E1-B4B9-D9D0-3113-7C2D409EED08}"/>
                </a:ext>
              </a:extLst>
            </p:cNvPr>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6000" b="0" strike="noStrike">
                  <a:solidFill>
                    <a:schemeClr val="dk1"/>
                  </a:solidFill>
                  <a:latin typeface="Times New Roman" panose="02020603050405020304" pitchFamily="18" charset="0"/>
                  <a:cs typeface="Times New Roman" panose="02020603050405020304" pitchFamily="18" charset="0"/>
                  <a:sym typeface="Arial" panose="020B0604020202020204"/>
                </a:rPr>
                <a:t>DEMO </a:t>
              </a:r>
            </a:p>
            <a:p>
              <a:pPr marL="0" marR="0" lvl="0" indent="0" algn="ctr" rtl="0">
                <a:lnSpc>
                  <a:spcPct val="100000"/>
                </a:lnSpc>
                <a:spcBef>
                  <a:spcPts val="0"/>
                </a:spcBef>
                <a:spcAft>
                  <a:spcPts val="0"/>
                </a:spcAft>
                <a:buNone/>
              </a:pPr>
              <a:r>
                <a:rPr lang="en-US" sz="6000" b="0" strike="noStrike">
                  <a:solidFill>
                    <a:schemeClr val="dk1"/>
                  </a:solidFill>
                  <a:latin typeface="Times New Roman" panose="02020603050405020304" pitchFamily="18" charset="0"/>
                  <a:cs typeface="Times New Roman" panose="02020603050405020304" pitchFamily="18" charset="0"/>
                  <a:sym typeface="Arial" panose="020B0604020202020204"/>
                </a:rPr>
                <a:t>SẢN PHẨM</a:t>
              </a:r>
              <a:endParaRPr sz="60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8" name="Google Shape;854;p16">
              <a:extLst>
                <a:ext uri="{FF2B5EF4-FFF2-40B4-BE49-F238E27FC236}">
                  <a16:creationId xmlns:a16="http://schemas.microsoft.com/office/drawing/2014/main" id="{6088E617-F237-7A3F-7D79-89CF952A39B6}"/>
                </a:ext>
              </a:extLst>
            </p:cNvPr>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0" i="1" strike="noStrik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5" name="Google Shape;855;p16">
            <a:extLst>
              <a:ext uri="{FF2B5EF4-FFF2-40B4-BE49-F238E27FC236}">
                <a16:creationId xmlns:a16="http://schemas.microsoft.com/office/drawing/2014/main" id="{5E968583-B958-57AB-7DDB-5A294F55FCD4}"/>
              </a:ext>
            </a:extLst>
          </p:cNvPr>
          <p:cNvSpPr/>
          <p:nvPr/>
        </p:nvSpPr>
        <p:spPr>
          <a:xfrm>
            <a:off x="11413140" y="7638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856;p16">
            <a:extLst>
              <a:ext uri="{FF2B5EF4-FFF2-40B4-BE49-F238E27FC236}">
                <a16:creationId xmlns:a16="http://schemas.microsoft.com/office/drawing/2014/main" id="{1CAA0FE7-6B30-5435-7AAB-4919C871105B}"/>
              </a:ext>
            </a:extLst>
          </p:cNvPr>
          <p:cNvSpPr txBox="1"/>
          <p:nvPr/>
        </p:nvSpPr>
        <p:spPr>
          <a:xfrm>
            <a:off x="135540" y="6242380"/>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panose="020B0604020202020204"/>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2493063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30;p15">
            <a:extLst>
              <a:ext uri="{FF2B5EF4-FFF2-40B4-BE49-F238E27FC236}">
                <a16:creationId xmlns:a16="http://schemas.microsoft.com/office/drawing/2014/main" id="{FCC7FA11-D96C-C2D5-8416-AA1FA4BF38F3}"/>
              </a:ext>
            </a:extLst>
          </p:cNvPr>
          <p:cNvSpPr/>
          <p:nvPr/>
        </p:nvSpPr>
        <p:spPr>
          <a:xfrm>
            <a:off x="2478755" y="526387"/>
            <a:ext cx="386244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strike="noStrike" dirty="0">
                <a:solidFill>
                  <a:srgbClr val="E80000"/>
                </a:solidFill>
                <a:latin typeface="Times New Roman" panose="02020603050405020304" pitchFamily="18" charset="0"/>
                <a:ea typeface="Calibri" panose="020F0502020204030204"/>
                <a:cs typeface="Times New Roman" panose="02020603050405020304" pitchFamily="18" charset="0"/>
                <a:sym typeface="Calibri" panose="020F0502020204030204"/>
              </a:rPr>
              <a:t>1. Giao diện </a:t>
            </a:r>
            <a:r>
              <a:rPr lang="en-US" sz="2400" b="1" strike="noStrike" dirty="0" err="1">
                <a:solidFill>
                  <a:srgbClr val="E80000"/>
                </a:solidFill>
                <a:latin typeface="Times New Roman" panose="02020603050405020304" pitchFamily="18" charset="0"/>
                <a:ea typeface="Calibri" panose="020F0502020204030204"/>
                <a:cs typeface="Times New Roman" panose="02020603050405020304" pitchFamily="18" charset="0"/>
                <a:sym typeface="Calibri" panose="020F0502020204030204"/>
              </a:rPr>
              <a:t>trang</a:t>
            </a:r>
            <a:r>
              <a:rPr lang="en-US" sz="2400" b="1" strike="noStrike" dirty="0">
                <a:solidFill>
                  <a:srgbClr val="E80000"/>
                </a:solidFill>
                <a:latin typeface="Times New Roman" panose="02020603050405020304" pitchFamily="18" charset="0"/>
                <a:ea typeface="Calibri" panose="020F0502020204030204"/>
                <a:cs typeface="Times New Roman" panose="02020603050405020304" pitchFamily="18" charset="0"/>
                <a:sym typeface="Calibri" panose="020F0502020204030204"/>
              </a:rPr>
              <a:t> Admin</a:t>
            </a:r>
            <a:endParaRPr sz="2400" b="0" strike="noStrike" dirty="0">
              <a:solidFill>
                <a:srgbClr val="E80000"/>
              </a:solidFill>
              <a:latin typeface="Times New Roman" panose="02020603050405020304" pitchFamily="18" charset="0"/>
              <a:cs typeface="Times New Roman" panose="02020603050405020304" pitchFamily="18" charset="0"/>
              <a:sym typeface="Arial" panose="020B0604020202020204"/>
            </a:endParaRPr>
          </a:p>
        </p:txBody>
      </p:sp>
      <p:sp>
        <p:nvSpPr>
          <p:cNvPr id="5" name="Google Shape;831;p15">
            <a:extLst>
              <a:ext uri="{FF2B5EF4-FFF2-40B4-BE49-F238E27FC236}">
                <a16:creationId xmlns:a16="http://schemas.microsoft.com/office/drawing/2014/main" id="{640C4326-BAFA-356B-DEB4-5F700D0FB0C5}"/>
              </a:ext>
            </a:extLst>
          </p:cNvPr>
          <p:cNvSpPr txBox="1"/>
          <p:nvPr/>
        </p:nvSpPr>
        <p:spPr>
          <a:xfrm>
            <a:off x="533400" y="6173493"/>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8" name="Picture 7">
            <a:extLst>
              <a:ext uri="{FF2B5EF4-FFF2-40B4-BE49-F238E27FC236}">
                <a16:creationId xmlns:a16="http://schemas.microsoft.com/office/drawing/2014/main" id="{098A1286-672A-A3A8-290F-75A7D08154CC}"/>
              </a:ext>
            </a:extLst>
          </p:cNvPr>
          <p:cNvPicPr>
            <a:picLocks noChangeAspect="1"/>
          </p:cNvPicPr>
          <p:nvPr/>
        </p:nvPicPr>
        <p:blipFill>
          <a:blip r:embed="rId2"/>
          <a:stretch>
            <a:fillRect/>
          </a:stretch>
        </p:blipFill>
        <p:spPr>
          <a:xfrm>
            <a:off x="584041" y="1584960"/>
            <a:ext cx="5266765" cy="3101191"/>
          </a:xfrm>
          <a:prstGeom prst="rect">
            <a:avLst/>
          </a:prstGeom>
        </p:spPr>
      </p:pic>
      <p:pic>
        <p:nvPicPr>
          <p:cNvPr id="3" name="Picture 2">
            <a:extLst>
              <a:ext uri="{FF2B5EF4-FFF2-40B4-BE49-F238E27FC236}">
                <a16:creationId xmlns:a16="http://schemas.microsoft.com/office/drawing/2014/main" id="{52007EB9-9F44-8F68-42B9-44E789667CF2}"/>
              </a:ext>
            </a:extLst>
          </p:cNvPr>
          <p:cNvPicPr>
            <a:picLocks noChangeAspect="1"/>
          </p:cNvPicPr>
          <p:nvPr/>
        </p:nvPicPr>
        <p:blipFill>
          <a:blip r:embed="rId3"/>
          <a:stretch>
            <a:fillRect/>
          </a:stretch>
        </p:blipFill>
        <p:spPr>
          <a:xfrm>
            <a:off x="6257366" y="1584961"/>
            <a:ext cx="5350594" cy="3101190"/>
          </a:xfrm>
          <a:prstGeom prst="rect">
            <a:avLst/>
          </a:prstGeom>
        </p:spPr>
      </p:pic>
    </p:spTree>
    <p:extLst>
      <p:ext uri="{BB962C8B-B14F-4D97-AF65-F5344CB8AC3E}">
        <p14:creationId xmlns:p14="http://schemas.microsoft.com/office/powerpoint/2010/main" val="2303777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0;p15">
            <a:extLst>
              <a:ext uri="{FF2B5EF4-FFF2-40B4-BE49-F238E27FC236}">
                <a16:creationId xmlns:a16="http://schemas.microsoft.com/office/drawing/2014/main" id="{B1F76D9C-F75B-57E6-316E-0C1485782888}"/>
              </a:ext>
            </a:extLst>
          </p:cNvPr>
          <p:cNvSpPr/>
          <p:nvPr/>
        </p:nvSpPr>
        <p:spPr>
          <a:xfrm>
            <a:off x="2478755" y="512532"/>
            <a:ext cx="386244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dirty="0">
                <a:solidFill>
                  <a:srgbClr val="E80000"/>
                </a:solidFill>
                <a:latin typeface="Times New Roman" panose="02020603050405020304" pitchFamily="18" charset="0"/>
                <a:ea typeface="Calibri" panose="020F0502020204030204"/>
                <a:cs typeface="Times New Roman" panose="02020603050405020304" pitchFamily="18" charset="0"/>
                <a:sym typeface="Calibri" panose="020F0502020204030204"/>
              </a:rPr>
              <a:t>2</a:t>
            </a:r>
            <a:r>
              <a:rPr lang="en-US" sz="2400" b="1" strike="noStrike" dirty="0">
                <a:solidFill>
                  <a:srgbClr val="E80000"/>
                </a:solidFill>
                <a:latin typeface="Times New Roman" panose="02020603050405020304" pitchFamily="18" charset="0"/>
                <a:ea typeface="Calibri" panose="020F0502020204030204"/>
                <a:cs typeface="Times New Roman" panose="02020603050405020304" pitchFamily="18" charset="0"/>
                <a:sym typeface="Calibri" panose="020F0502020204030204"/>
              </a:rPr>
              <a:t>. Giao diện </a:t>
            </a:r>
            <a:r>
              <a:rPr lang="en-US" sz="2400" b="1" strike="noStrike" dirty="0" err="1">
                <a:solidFill>
                  <a:srgbClr val="E80000"/>
                </a:solidFill>
                <a:latin typeface="Times New Roman" panose="02020603050405020304" pitchFamily="18" charset="0"/>
                <a:ea typeface="Calibri" panose="020F0502020204030204"/>
                <a:cs typeface="Times New Roman" panose="02020603050405020304" pitchFamily="18" charset="0"/>
                <a:sym typeface="Calibri" panose="020F0502020204030204"/>
              </a:rPr>
              <a:t>trang</a:t>
            </a:r>
            <a:r>
              <a:rPr lang="en-US" sz="2400" b="1" strike="noStrike" dirty="0">
                <a:solidFill>
                  <a:srgbClr val="E80000"/>
                </a:solidFill>
                <a:latin typeface="Times New Roman" panose="02020603050405020304" pitchFamily="18" charset="0"/>
                <a:ea typeface="Calibri" panose="020F0502020204030204"/>
                <a:cs typeface="Times New Roman" panose="02020603050405020304" pitchFamily="18" charset="0"/>
                <a:sym typeface="Calibri" panose="020F0502020204030204"/>
              </a:rPr>
              <a:t> Client</a:t>
            </a:r>
            <a:endParaRPr sz="2400" b="0" strike="noStrike" dirty="0">
              <a:solidFill>
                <a:srgbClr val="E80000"/>
              </a:solidFill>
              <a:latin typeface="Times New Roman" panose="02020603050405020304" pitchFamily="18" charset="0"/>
              <a:cs typeface="Times New Roman" panose="02020603050405020304" pitchFamily="18" charset="0"/>
              <a:sym typeface="Arial" panose="020B0604020202020204"/>
            </a:endParaRPr>
          </a:p>
        </p:txBody>
      </p:sp>
      <p:sp>
        <p:nvSpPr>
          <p:cNvPr id="3" name="Google Shape;831;p15">
            <a:extLst>
              <a:ext uri="{FF2B5EF4-FFF2-40B4-BE49-F238E27FC236}">
                <a16:creationId xmlns:a16="http://schemas.microsoft.com/office/drawing/2014/main" id="{1418126B-33C7-C27F-53F1-A9098880849D}"/>
              </a:ext>
            </a:extLst>
          </p:cNvPr>
          <p:cNvSpPr txBox="1"/>
          <p:nvPr/>
        </p:nvSpPr>
        <p:spPr>
          <a:xfrm>
            <a:off x="533400" y="6159638"/>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6" name="Picture 5">
            <a:extLst>
              <a:ext uri="{FF2B5EF4-FFF2-40B4-BE49-F238E27FC236}">
                <a16:creationId xmlns:a16="http://schemas.microsoft.com/office/drawing/2014/main" id="{D9FE7B21-372D-84E4-958E-850E6FC3D95A}"/>
              </a:ext>
            </a:extLst>
          </p:cNvPr>
          <p:cNvPicPr>
            <a:picLocks noChangeAspect="1"/>
          </p:cNvPicPr>
          <p:nvPr/>
        </p:nvPicPr>
        <p:blipFill>
          <a:blip r:embed="rId2"/>
          <a:stretch>
            <a:fillRect/>
          </a:stretch>
        </p:blipFill>
        <p:spPr>
          <a:xfrm>
            <a:off x="245195" y="1174377"/>
            <a:ext cx="5850805" cy="2474259"/>
          </a:xfrm>
          <a:prstGeom prst="rect">
            <a:avLst/>
          </a:prstGeom>
        </p:spPr>
      </p:pic>
      <p:pic>
        <p:nvPicPr>
          <p:cNvPr id="8" name="Picture 7">
            <a:extLst>
              <a:ext uri="{FF2B5EF4-FFF2-40B4-BE49-F238E27FC236}">
                <a16:creationId xmlns:a16="http://schemas.microsoft.com/office/drawing/2014/main" id="{54EFFC32-D3B3-DEF1-4B48-C6CBFEFB3E2C}"/>
              </a:ext>
            </a:extLst>
          </p:cNvPr>
          <p:cNvPicPr>
            <a:picLocks noChangeAspect="1"/>
          </p:cNvPicPr>
          <p:nvPr/>
        </p:nvPicPr>
        <p:blipFill>
          <a:blip r:embed="rId3"/>
          <a:stretch>
            <a:fillRect/>
          </a:stretch>
        </p:blipFill>
        <p:spPr>
          <a:xfrm>
            <a:off x="6624918" y="1174377"/>
            <a:ext cx="5567082" cy="2411507"/>
          </a:xfrm>
          <a:prstGeom prst="rect">
            <a:avLst/>
          </a:prstGeom>
        </p:spPr>
      </p:pic>
      <p:pic>
        <p:nvPicPr>
          <p:cNvPr id="10" name="Picture 9">
            <a:extLst>
              <a:ext uri="{FF2B5EF4-FFF2-40B4-BE49-F238E27FC236}">
                <a16:creationId xmlns:a16="http://schemas.microsoft.com/office/drawing/2014/main" id="{4B33C8D6-C791-4045-1059-AD8FF108CF5C}"/>
              </a:ext>
            </a:extLst>
          </p:cNvPr>
          <p:cNvPicPr>
            <a:picLocks noChangeAspect="1"/>
          </p:cNvPicPr>
          <p:nvPr/>
        </p:nvPicPr>
        <p:blipFill>
          <a:blip r:embed="rId4"/>
          <a:stretch>
            <a:fillRect/>
          </a:stretch>
        </p:blipFill>
        <p:spPr>
          <a:xfrm>
            <a:off x="3124200" y="4069514"/>
            <a:ext cx="5737413" cy="1829262"/>
          </a:xfrm>
          <a:prstGeom prst="rect">
            <a:avLst/>
          </a:prstGeom>
        </p:spPr>
      </p:pic>
    </p:spTree>
    <p:extLst>
      <p:ext uri="{BB962C8B-B14F-4D97-AF65-F5344CB8AC3E}">
        <p14:creationId xmlns:p14="http://schemas.microsoft.com/office/powerpoint/2010/main" val="298996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862;p17">
            <a:extLst>
              <a:ext uri="{FF2B5EF4-FFF2-40B4-BE49-F238E27FC236}">
                <a16:creationId xmlns:a16="http://schemas.microsoft.com/office/drawing/2014/main" id="{BDF35307-F7F4-D6C8-4792-532AC032B23D}"/>
              </a:ext>
            </a:extLst>
          </p:cNvPr>
          <p:cNvGrpSpPr/>
          <p:nvPr/>
        </p:nvGrpSpPr>
        <p:grpSpPr>
          <a:xfrm>
            <a:off x="2363299" y="180"/>
            <a:ext cx="3314880" cy="6857640"/>
            <a:chOff x="2386080" y="0"/>
            <a:chExt cx="3314880" cy="6857640"/>
          </a:xfrm>
        </p:grpSpPr>
        <p:sp>
          <p:nvSpPr>
            <p:cNvPr id="9" name="Google Shape;863;p17">
              <a:extLst>
                <a:ext uri="{FF2B5EF4-FFF2-40B4-BE49-F238E27FC236}">
                  <a16:creationId xmlns:a16="http://schemas.microsoft.com/office/drawing/2014/main" id="{BDAD4A07-FFB5-2AE6-FA4C-2EDE8EEC5A21}"/>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864;p17">
              <a:extLst>
                <a:ext uri="{FF2B5EF4-FFF2-40B4-BE49-F238E27FC236}">
                  <a16:creationId xmlns:a16="http://schemas.microsoft.com/office/drawing/2014/main" id="{72110C0F-09C2-83CB-C91E-F9DD8A4585B3}"/>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865;p17">
              <a:extLst>
                <a:ext uri="{FF2B5EF4-FFF2-40B4-BE49-F238E27FC236}">
                  <a16:creationId xmlns:a16="http://schemas.microsoft.com/office/drawing/2014/main" id="{B8F411C7-578F-552D-2DA6-91B9FE41ED36}"/>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866;p17">
              <a:extLst>
                <a:ext uri="{FF2B5EF4-FFF2-40B4-BE49-F238E27FC236}">
                  <a16:creationId xmlns:a16="http://schemas.microsoft.com/office/drawing/2014/main" id="{8C3C376C-772B-7156-CC8C-44A0D8972471}"/>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867;p17">
              <a:extLst>
                <a:ext uri="{FF2B5EF4-FFF2-40B4-BE49-F238E27FC236}">
                  <a16:creationId xmlns:a16="http://schemas.microsoft.com/office/drawing/2014/main" id="{0EB922C8-E1C8-3BC8-2194-52A846855597}"/>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868;p17">
              <a:extLst>
                <a:ext uri="{FF2B5EF4-FFF2-40B4-BE49-F238E27FC236}">
                  <a16:creationId xmlns:a16="http://schemas.microsoft.com/office/drawing/2014/main" id="{204A712C-DA8E-9AD0-9F31-1855FCEBCC94}"/>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869;p17">
              <a:extLst>
                <a:ext uri="{FF2B5EF4-FFF2-40B4-BE49-F238E27FC236}">
                  <a16:creationId xmlns:a16="http://schemas.microsoft.com/office/drawing/2014/main" id="{E0B44CAA-E5EC-5BA9-D006-2F20C182DEC2}"/>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870;p17">
              <a:extLst>
                <a:ext uri="{FF2B5EF4-FFF2-40B4-BE49-F238E27FC236}">
                  <a16:creationId xmlns:a16="http://schemas.microsoft.com/office/drawing/2014/main" id="{C8ABBE48-D743-D2AA-20A8-24F7DAF6611C}"/>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871;p17">
              <a:extLst>
                <a:ext uri="{FF2B5EF4-FFF2-40B4-BE49-F238E27FC236}">
                  <a16:creationId xmlns:a16="http://schemas.microsoft.com/office/drawing/2014/main" id="{0B43A034-7DF7-2AC8-42C5-74AD06579E9B}"/>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872;p17">
              <a:extLst>
                <a:ext uri="{FF2B5EF4-FFF2-40B4-BE49-F238E27FC236}">
                  <a16:creationId xmlns:a16="http://schemas.microsoft.com/office/drawing/2014/main" id="{85C793DE-0DCE-D520-D665-2AA0DDBE2259}"/>
                </a:ext>
              </a:extLst>
            </p:cNvPr>
            <p:cNvSpPr/>
            <p:nvPr/>
          </p:nvSpPr>
          <p:spPr>
            <a:xfrm>
              <a:off x="3047400" y="4572000"/>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873;p17">
              <a:extLst>
                <a:ext uri="{FF2B5EF4-FFF2-40B4-BE49-F238E27FC236}">
                  <a16:creationId xmlns:a16="http://schemas.microsoft.com/office/drawing/2014/main" id="{351BE5FF-BCDE-8927-8F9A-A3525B1F2DD5}"/>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874;p17">
              <a:extLst>
                <a:ext uri="{FF2B5EF4-FFF2-40B4-BE49-F238E27FC236}">
                  <a16:creationId xmlns:a16="http://schemas.microsoft.com/office/drawing/2014/main" id="{1F941338-64FB-E569-D898-9F21AB760161}"/>
                </a:ext>
              </a:extLst>
            </p:cNvPr>
            <p:cNvSpPr/>
            <p:nvPr/>
          </p:nvSpPr>
          <p:spPr>
            <a:xfrm>
              <a:off x="2386080" y="5715000"/>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3" name="Google Shape;875;p17">
            <a:extLst>
              <a:ext uri="{FF2B5EF4-FFF2-40B4-BE49-F238E27FC236}">
                <a16:creationId xmlns:a16="http://schemas.microsoft.com/office/drawing/2014/main" id="{DF795DA9-7189-4C5F-D543-803CE74F229D}"/>
              </a:ext>
            </a:extLst>
          </p:cNvPr>
          <p:cNvSpPr/>
          <p:nvPr/>
        </p:nvSpPr>
        <p:spPr>
          <a:xfrm>
            <a:off x="798019" y="3013740"/>
            <a:ext cx="3767760" cy="8215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4800" b="1" i="1"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Phần 05 :</a:t>
            </a:r>
            <a:endParaRPr sz="4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4" name="Google Shape;876;p17">
            <a:extLst>
              <a:ext uri="{FF2B5EF4-FFF2-40B4-BE49-F238E27FC236}">
                <a16:creationId xmlns:a16="http://schemas.microsoft.com/office/drawing/2014/main" id="{3DDC8E7C-2098-A423-3A8A-ACC5F5971D15}"/>
              </a:ext>
            </a:extLst>
          </p:cNvPr>
          <p:cNvGrpSpPr/>
          <p:nvPr/>
        </p:nvGrpSpPr>
        <p:grpSpPr>
          <a:xfrm>
            <a:off x="5661583" y="968007"/>
            <a:ext cx="6400799" cy="3979257"/>
            <a:chOff x="5879896" y="1770480"/>
            <a:chExt cx="5259520" cy="498355"/>
          </a:xfrm>
        </p:grpSpPr>
        <p:sp>
          <p:nvSpPr>
            <p:cNvPr id="7" name="Google Shape;877;p17">
              <a:extLst>
                <a:ext uri="{FF2B5EF4-FFF2-40B4-BE49-F238E27FC236}">
                  <a16:creationId xmlns:a16="http://schemas.microsoft.com/office/drawing/2014/main" id="{4C148FD4-CED3-44BC-E437-96DB64346B7D}"/>
                </a:ext>
              </a:extLst>
            </p:cNvPr>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4800" b="0" strike="noStrike">
                  <a:solidFill>
                    <a:schemeClr val="dk1"/>
                  </a:solidFill>
                  <a:latin typeface="Times New Roman" panose="02020603050405020304" pitchFamily="18" charset="0"/>
                  <a:cs typeface="Times New Roman" panose="02020603050405020304" pitchFamily="18" charset="0"/>
                  <a:sym typeface="Arial" panose="020B0604020202020204"/>
                </a:rPr>
                <a:t>HẠN CHẾ</a:t>
              </a:r>
            </a:p>
            <a:p>
              <a:pPr marL="0" marR="0" lvl="0" indent="0" algn="ctr" rtl="0">
                <a:lnSpc>
                  <a:spcPct val="100000"/>
                </a:lnSpc>
                <a:spcBef>
                  <a:spcPts val="0"/>
                </a:spcBef>
                <a:spcAft>
                  <a:spcPts val="0"/>
                </a:spcAft>
                <a:buNone/>
              </a:pPr>
              <a:r>
                <a:rPr lang="en-US" sz="4800">
                  <a:solidFill>
                    <a:schemeClr val="dk1"/>
                  </a:solidFill>
                  <a:latin typeface="Times New Roman" panose="02020603050405020304" pitchFamily="18" charset="0"/>
                  <a:cs typeface="Times New Roman" panose="02020603050405020304" pitchFamily="18" charset="0"/>
                  <a:sym typeface="Arial" panose="020B0604020202020204"/>
                </a:rPr>
                <a:t>&amp;</a:t>
              </a:r>
              <a:endParaRPr sz="4800">
                <a:solidFill>
                  <a:schemeClr val="dk1"/>
                </a:solidFill>
                <a:latin typeface="Times New Roman" panose="02020603050405020304" pitchFamily="18" charset="0"/>
                <a:cs typeface="Times New Roman" panose="02020603050405020304" pitchFamily="18" charset="0"/>
                <a:sym typeface="Arial" panose="020B0604020202020204"/>
              </a:endParaRPr>
            </a:p>
            <a:p>
              <a:pPr marL="0" marR="0" lvl="0" indent="0" algn="ctr" rtl="0">
                <a:lnSpc>
                  <a:spcPct val="100000"/>
                </a:lnSpc>
                <a:spcBef>
                  <a:spcPts val="0"/>
                </a:spcBef>
                <a:spcAft>
                  <a:spcPts val="0"/>
                </a:spcAft>
                <a:buNone/>
              </a:pPr>
              <a:r>
                <a:rPr lang="en-US" sz="4800">
                  <a:solidFill>
                    <a:schemeClr val="dk1"/>
                  </a:solidFill>
                  <a:latin typeface="Times New Roman" panose="02020603050405020304" pitchFamily="18" charset="0"/>
                  <a:cs typeface="Times New Roman" panose="02020603050405020304" pitchFamily="18" charset="0"/>
                  <a:sym typeface="Arial" panose="020B0604020202020204"/>
                </a:rPr>
                <a:t>HƯỚNG PHÁT TRIỂN</a:t>
              </a:r>
            </a:p>
            <a:p>
              <a:pPr marL="0" marR="0" lvl="0" indent="0" algn="ctr" rtl="0">
                <a:lnSpc>
                  <a:spcPct val="100000"/>
                </a:lnSpc>
                <a:spcBef>
                  <a:spcPts val="0"/>
                </a:spcBef>
                <a:spcAft>
                  <a:spcPts val="0"/>
                </a:spcAft>
                <a:buNone/>
              </a:pPr>
              <a:r>
                <a:rPr lang="en-US" sz="4800">
                  <a:solidFill>
                    <a:schemeClr val="dk1"/>
                  </a:solidFill>
                  <a:latin typeface="Times New Roman" panose="02020603050405020304" pitchFamily="18" charset="0"/>
                  <a:cs typeface="Times New Roman" panose="02020603050405020304" pitchFamily="18" charset="0"/>
                  <a:sym typeface="Arial" panose="020B0604020202020204"/>
                </a:rPr>
                <a:t>ĐỀ TÀI</a:t>
              </a:r>
              <a:endParaRPr sz="4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8" name="Google Shape;878;p17">
              <a:extLst>
                <a:ext uri="{FF2B5EF4-FFF2-40B4-BE49-F238E27FC236}">
                  <a16:creationId xmlns:a16="http://schemas.microsoft.com/office/drawing/2014/main" id="{587FFBE6-54ED-8F51-7E23-1B74EB51C50C}"/>
                </a:ext>
              </a:extLst>
            </p:cNvPr>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0" i="1" strike="noStrik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5" name="Google Shape;879;p17">
            <a:extLst>
              <a:ext uri="{FF2B5EF4-FFF2-40B4-BE49-F238E27FC236}">
                <a16:creationId xmlns:a16="http://schemas.microsoft.com/office/drawing/2014/main" id="{A9E00E1A-4720-8891-74CD-42D793088B0E}"/>
              </a:ext>
            </a:extLst>
          </p:cNvPr>
          <p:cNvSpPr/>
          <p:nvPr/>
        </p:nvSpPr>
        <p:spPr>
          <a:xfrm>
            <a:off x="11407219" y="7638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880;p17">
            <a:extLst>
              <a:ext uri="{FF2B5EF4-FFF2-40B4-BE49-F238E27FC236}">
                <a16:creationId xmlns:a16="http://schemas.microsoft.com/office/drawing/2014/main" id="{ADA2254C-BF71-6047-1F5C-2581F96226B2}"/>
              </a:ext>
            </a:extLst>
          </p:cNvPr>
          <p:cNvSpPr txBox="1"/>
          <p:nvPr/>
        </p:nvSpPr>
        <p:spPr>
          <a:xfrm>
            <a:off x="129619" y="6242380"/>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179268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79;p2">
            <a:extLst>
              <a:ext uri="{FF2B5EF4-FFF2-40B4-BE49-F238E27FC236}">
                <a16:creationId xmlns:a16="http://schemas.microsoft.com/office/drawing/2014/main" id="{8146A790-916E-303E-7939-70F519C32BBA}"/>
              </a:ext>
            </a:extLst>
          </p:cNvPr>
          <p:cNvSpPr txBox="1">
            <a:spLocks noGrp="1"/>
          </p:cNvSpPr>
          <p:nvPr/>
        </p:nvSpPr>
        <p:spPr>
          <a:xfrm>
            <a:off x="342901" y="6246822"/>
            <a:ext cx="25908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 name="Google Shape;480;p2">
            <a:extLst>
              <a:ext uri="{FF2B5EF4-FFF2-40B4-BE49-F238E27FC236}">
                <a16:creationId xmlns:a16="http://schemas.microsoft.com/office/drawing/2014/main" id="{11ACDCE0-5FCB-B061-D6C9-A75F3C926374}"/>
              </a:ext>
            </a:extLst>
          </p:cNvPr>
          <p:cNvSpPr txBox="1">
            <a:spLocks noGrp="1"/>
          </p:cNvSpPr>
          <p:nvPr/>
        </p:nvSpPr>
        <p:spPr>
          <a:xfrm>
            <a:off x="9075141" y="6284485"/>
            <a:ext cx="3048000" cy="36512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C</a:t>
            </a:r>
            <a:r>
              <a:rPr lang="en-US" sz="1800" dirty="0">
                <a:solidFill>
                  <a:schemeClr val="dk1"/>
                </a:solidFill>
                <a:latin typeface="Times New Roman" panose="02020603050405020304" pitchFamily="18" charset="0"/>
                <a:cs typeface="Times New Roman" panose="02020603050405020304" pitchFamily="18" charset="0"/>
                <a:sym typeface="Arial" panose="020B0604020202020204"/>
              </a:rPr>
              <a:t>ông nghệ thông tin</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 name="Google Shape;481;p2">
            <a:extLst>
              <a:ext uri="{FF2B5EF4-FFF2-40B4-BE49-F238E27FC236}">
                <a16:creationId xmlns:a16="http://schemas.microsoft.com/office/drawing/2014/main" id="{52FEDFB8-CA30-CC62-58ED-90A8B2302738}"/>
              </a:ext>
            </a:extLst>
          </p:cNvPr>
          <p:cNvSpPr txBox="1"/>
          <p:nvPr/>
        </p:nvSpPr>
        <p:spPr>
          <a:xfrm>
            <a:off x="4076701" y="6283022"/>
            <a:ext cx="4457699"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just" rtl="0">
              <a:spcBef>
                <a:spcPts val="0"/>
              </a:spcBef>
              <a:spcAft>
                <a:spcPts val="0"/>
              </a:spcAft>
              <a:buNone/>
            </a:pPr>
            <a:r>
              <a:rPr lang="en-US" sz="1800" i="1" dirty="0">
                <a:solidFill>
                  <a:srgbClr val="595959"/>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 Nội, ngày 28 tháng 11 năm 2023</a:t>
            </a:r>
            <a:endParaRPr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5" name="Google Shape;482;p2">
            <a:extLst>
              <a:ext uri="{FF2B5EF4-FFF2-40B4-BE49-F238E27FC236}">
                <a16:creationId xmlns:a16="http://schemas.microsoft.com/office/drawing/2014/main" id="{3AF57AE4-A958-EEED-80BD-D731530D5353}"/>
              </a:ext>
            </a:extLst>
          </p:cNvPr>
          <p:cNvSpPr/>
          <p:nvPr/>
        </p:nvSpPr>
        <p:spPr>
          <a:xfrm>
            <a:off x="2306320" y="205645"/>
            <a:ext cx="9204960"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3600" b="1" cap="none" dirty="0">
                <a:solidFill>
                  <a:srgbClr val="0070C0"/>
                </a:solidFill>
                <a:latin typeface="Times New Roman" panose="02020603050405020304" pitchFamily="18" charset="0"/>
                <a:cs typeface="Times New Roman" panose="02020603050405020304" pitchFamily="18" charset="0"/>
              </a:rPr>
              <a:t>CAO </a:t>
            </a:r>
            <a:r>
              <a:rPr lang="en-US" sz="3600" b="1" dirty="0">
                <a:solidFill>
                  <a:srgbClr val="0070C0"/>
                </a:solidFill>
                <a:latin typeface="Times New Roman" panose="02020603050405020304" pitchFamily="18" charset="0"/>
                <a:cs typeface="Times New Roman" panose="02020603050405020304" pitchFamily="18" charset="0"/>
              </a:rPr>
              <a:t>ĐẲNG FPT POLYTECHNIC HÀ NỘI</a:t>
            </a:r>
            <a:endParaRPr sz="3600" b="1" cap="none" dirty="0">
              <a:solidFill>
                <a:srgbClr val="0070C0"/>
              </a:solidFill>
              <a:latin typeface="Times New Roman" panose="02020603050405020304" pitchFamily="18" charset="0"/>
              <a:cs typeface="Times New Roman" panose="02020603050405020304" pitchFamily="18" charset="0"/>
              <a:sym typeface="Arial" panose="020B0604020202020204"/>
            </a:endParaRPr>
          </a:p>
        </p:txBody>
      </p:sp>
      <p:sp>
        <p:nvSpPr>
          <p:cNvPr id="6" name="Google Shape;483;p2">
            <a:extLst>
              <a:ext uri="{FF2B5EF4-FFF2-40B4-BE49-F238E27FC236}">
                <a16:creationId xmlns:a16="http://schemas.microsoft.com/office/drawing/2014/main" id="{2595A2D5-98CB-75BF-8486-28A39986782E}"/>
              </a:ext>
            </a:extLst>
          </p:cNvPr>
          <p:cNvSpPr/>
          <p:nvPr/>
        </p:nvSpPr>
        <p:spPr>
          <a:xfrm>
            <a:off x="4225751" y="851839"/>
            <a:ext cx="5139600" cy="461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2400" b="1" cap="none">
                <a:solidFill>
                  <a:schemeClr val="accent4"/>
                </a:solidFill>
                <a:latin typeface="Times New Roman" panose="02020603050405020304" pitchFamily="18" charset="0"/>
                <a:cs typeface="Times New Roman" panose="02020603050405020304" pitchFamily="18" charset="0"/>
                <a:sym typeface="Arial" panose="020B0604020202020204"/>
              </a:rPr>
              <a:t>KHOA CÔNG NGHỆ THÔNG TIN</a:t>
            </a:r>
            <a:endParaRPr sz="2400" b="1" cap="none">
              <a:solidFill>
                <a:schemeClr val="accent4"/>
              </a:solidFill>
              <a:latin typeface="Times New Roman" panose="02020603050405020304" pitchFamily="18" charset="0"/>
              <a:cs typeface="Times New Roman" panose="02020603050405020304" pitchFamily="18" charset="0"/>
              <a:sym typeface="Arial" panose="020B0604020202020204"/>
            </a:endParaRPr>
          </a:p>
        </p:txBody>
      </p:sp>
      <p:sp>
        <p:nvSpPr>
          <p:cNvPr id="8" name="Google Shape;485;p2">
            <a:extLst>
              <a:ext uri="{FF2B5EF4-FFF2-40B4-BE49-F238E27FC236}">
                <a16:creationId xmlns:a16="http://schemas.microsoft.com/office/drawing/2014/main" id="{0C46342B-ED1B-DE6C-4A25-482E8A8D09FD}"/>
              </a:ext>
            </a:extLst>
          </p:cNvPr>
          <p:cNvSpPr txBox="1"/>
          <p:nvPr/>
        </p:nvSpPr>
        <p:spPr>
          <a:xfrm>
            <a:off x="514350" y="2903088"/>
            <a:ext cx="11582400" cy="120028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3600" b="1" dirty="0">
                <a:solidFill>
                  <a:srgbClr val="ED1C2A"/>
                </a:solidFill>
                <a:latin typeface="Times New Roman" panose="02020603050405020304" pitchFamily="18" charset="0"/>
                <a:ea typeface="Calibri" panose="020F0502020204030204"/>
                <a:cs typeface="Times New Roman" panose="02020603050405020304" pitchFamily="18" charset="0"/>
                <a:sym typeface="Calibri" panose="020F0502020204030204"/>
              </a:rPr>
              <a:t>ĐỀ TÀI: XÂY DỰNG WEBSITE BÁN SÁCH CHO NHÀ SÁCH </a:t>
            </a:r>
          </a:p>
        </p:txBody>
      </p:sp>
      <p:pic>
        <p:nvPicPr>
          <p:cNvPr id="10" name="Picture 9">
            <a:extLst>
              <a:ext uri="{FF2B5EF4-FFF2-40B4-BE49-F238E27FC236}">
                <a16:creationId xmlns:a16="http://schemas.microsoft.com/office/drawing/2014/main" id="{D7C3213C-9508-B225-763F-B1575C7D1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25290" cy="1463877"/>
          </a:xfrm>
          <a:prstGeom prst="rect">
            <a:avLst/>
          </a:prstGeom>
        </p:spPr>
      </p:pic>
    </p:spTree>
    <p:extLst>
      <p:ext uri="{BB962C8B-B14F-4D97-AF65-F5344CB8AC3E}">
        <p14:creationId xmlns:p14="http://schemas.microsoft.com/office/powerpoint/2010/main" val="550100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85;p18">
            <a:extLst>
              <a:ext uri="{FF2B5EF4-FFF2-40B4-BE49-F238E27FC236}">
                <a16:creationId xmlns:a16="http://schemas.microsoft.com/office/drawing/2014/main" id="{0A70D5C6-D0FE-72BF-CC9B-5B03007CA278}"/>
              </a:ext>
            </a:extLst>
          </p:cNvPr>
          <p:cNvSpPr/>
          <p:nvPr/>
        </p:nvSpPr>
        <p:spPr>
          <a:xfrm>
            <a:off x="2100876" y="263727"/>
            <a:ext cx="386244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strike="noStrike"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1. Hạn </a:t>
            </a:r>
            <a:r>
              <a:rPr lang="en-US" sz="2400" b="1" strike="noStrike" dirty="0" err="1">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chế</a:t>
            </a:r>
            <a:endParaRPr sz="2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3" name="Google Shape;886;p18">
            <a:extLst>
              <a:ext uri="{FF2B5EF4-FFF2-40B4-BE49-F238E27FC236}">
                <a16:creationId xmlns:a16="http://schemas.microsoft.com/office/drawing/2014/main" id="{CDA2E5DE-25BB-B2F1-DE76-50F64A798A5C}"/>
              </a:ext>
            </a:extLst>
          </p:cNvPr>
          <p:cNvGrpSpPr/>
          <p:nvPr/>
        </p:nvGrpSpPr>
        <p:grpSpPr>
          <a:xfrm>
            <a:off x="2281487" y="1923445"/>
            <a:ext cx="2400222" cy="2153392"/>
            <a:chOff x="3216730" y="4110749"/>
            <a:chExt cx="2400222" cy="2153392"/>
          </a:xfrm>
        </p:grpSpPr>
        <p:sp>
          <p:nvSpPr>
            <p:cNvPr id="14" name="Google Shape;887;p18">
              <a:extLst>
                <a:ext uri="{FF2B5EF4-FFF2-40B4-BE49-F238E27FC236}">
                  <a16:creationId xmlns:a16="http://schemas.microsoft.com/office/drawing/2014/main" id="{01EEE051-728D-E764-1293-CEAFC81A5318}"/>
                </a:ext>
              </a:extLst>
            </p:cNvPr>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600">
                <a:solidFill>
                  <a:srgbClr val="7F7F7F"/>
                </a:solidFill>
                <a:latin typeface="Times New Roman" panose="02020603050405020304" pitchFamily="18" charset="0"/>
                <a:cs typeface="Times New Roman" panose="02020603050405020304" pitchFamily="18" charset="0"/>
                <a:sym typeface="Arial" panose="020B0604020202020204"/>
              </a:endParaRPr>
            </a:p>
          </p:txBody>
        </p:sp>
        <p:sp>
          <p:nvSpPr>
            <p:cNvPr id="15" name="Google Shape;888;p18">
              <a:extLst>
                <a:ext uri="{FF2B5EF4-FFF2-40B4-BE49-F238E27FC236}">
                  <a16:creationId xmlns:a16="http://schemas.microsoft.com/office/drawing/2014/main" id="{55A9D802-B206-0B45-D48E-DB09B8890D23}"/>
                </a:ext>
              </a:extLst>
            </p:cNvPr>
            <p:cNvSpPr/>
            <p:nvPr/>
          </p:nvSpPr>
          <p:spPr>
            <a:xfrm>
              <a:off x="3299517" y="4350807"/>
              <a:ext cx="2008415" cy="92328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panose="020B0604020202020204"/>
                </a:rPr>
                <a:t>Chưa có chức năng </a:t>
              </a:r>
              <a:r>
                <a:rPr lang="en-US" sz="1800" dirty="0" err="1">
                  <a:solidFill>
                    <a:schemeClr val="dk1"/>
                  </a:solidFill>
                  <a:latin typeface="Times New Roman" panose="02020603050405020304" pitchFamily="18" charset="0"/>
                  <a:cs typeface="Times New Roman" panose="02020603050405020304" pitchFamily="18" charset="0"/>
                  <a:sym typeface="Arial" panose="020B0604020202020204"/>
                </a:rPr>
                <a:t>sao</a:t>
              </a:r>
              <a:r>
                <a:rPr lang="en-US" sz="1800" dirty="0">
                  <a:solidFill>
                    <a:schemeClr val="dk1"/>
                  </a:solidFill>
                  <a:latin typeface="Times New Roman" panose="02020603050405020304" pitchFamily="18" charset="0"/>
                  <a:cs typeface="Times New Roman" panose="02020603050405020304" pitchFamily="18" charset="0"/>
                  <a:sym typeface="Arial" panose="020B0604020202020204"/>
                </a:rPr>
                <a:t> lưu, và hồi phục </a:t>
              </a:r>
              <a:r>
                <a:rPr lang="en-US" sz="1800" dirty="0" err="1">
                  <a:solidFill>
                    <a:schemeClr val="dk1"/>
                  </a:solidFill>
                  <a:latin typeface="Times New Roman" panose="02020603050405020304" pitchFamily="18" charset="0"/>
                  <a:cs typeface="Times New Roman" panose="02020603050405020304" pitchFamily="18" charset="0"/>
                  <a:sym typeface="Arial" panose="020B0604020202020204"/>
                </a:rPr>
                <a:t>dữ</a:t>
              </a:r>
              <a:r>
                <a:rPr lang="en-US" sz="1800" dirty="0">
                  <a:solidFill>
                    <a:schemeClr val="dk1"/>
                  </a:solidFill>
                  <a:latin typeface="Times New Roman" panose="02020603050405020304" pitchFamily="18" charset="0"/>
                  <a:cs typeface="Times New Roman" panose="02020603050405020304" pitchFamily="18" charset="0"/>
                  <a:sym typeface="Arial" panose="020B0604020202020204"/>
                </a:rPr>
                <a:t> liệu</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5" name="Google Shape;892;p18">
            <a:extLst>
              <a:ext uri="{FF2B5EF4-FFF2-40B4-BE49-F238E27FC236}">
                <a16:creationId xmlns:a16="http://schemas.microsoft.com/office/drawing/2014/main" id="{8CBD932C-2102-C641-5156-C7442F8D493B}"/>
              </a:ext>
            </a:extLst>
          </p:cNvPr>
          <p:cNvGrpSpPr/>
          <p:nvPr/>
        </p:nvGrpSpPr>
        <p:grpSpPr>
          <a:xfrm>
            <a:off x="7705007" y="1923445"/>
            <a:ext cx="2205506" cy="2153392"/>
            <a:chOff x="6541160" y="4110749"/>
            <a:chExt cx="2205506" cy="2153392"/>
          </a:xfrm>
        </p:grpSpPr>
        <p:sp>
          <p:nvSpPr>
            <p:cNvPr id="10" name="Google Shape;893;p18">
              <a:extLst>
                <a:ext uri="{FF2B5EF4-FFF2-40B4-BE49-F238E27FC236}">
                  <a16:creationId xmlns:a16="http://schemas.microsoft.com/office/drawing/2014/main" id="{92D2CAC6-73B1-9948-9EB3-CCE73D1FF1B5}"/>
                </a:ext>
              </a:extLst>
            </p:cNvPr>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600">
                <a:solidFill>
                  <a:srgbClr val="7F7F7F"/>
                </a:solidFill>
                <a:latin typeface="Times New Roman" panose="02020603050405020304" pitchFamily="18" charset="0"/>
                <a:cs typeface="Times New Roman" panose="02020603050405020304" pitchFamily="18" charset="0"/>
                <a:sym typeface="Arial" panose="020B0604020202020204"/>
              </a:endParaRPr>
            </a:p>
          </p:txBody>
        </p:sp>
        <p:sp>
          <p:nvSpPr>
            <p:cNvPr id="11" name="Google Shape;894;p18">
              <a:extLst>
                <a:ext uri="{FF2B5EF4-FFF2-40B4-BE49-F238E27FC236}">
                  <a16:creationId xmlns:a16="http://schemas.microsoft.com/office/drawing/2014/main" id="{EC626DE5-45D7-F639-1C92-A2F1E7FAD8C9}"/>
                </a:ext>
              </a:extLst>
            </p:cNvPr>
            <p:cNvSpPr/>
            <p:nvPr/>
          </p:nvSpPr>
          <p:spPr>
            <a:xfrm>
              <a:off x="6585851" y="4350807"/>
              <a:ext cx="2160815" cy="92328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a:solidFill>
                    <a:schemeClr val="dk1"/>
                  </a:solidFill>
                  <a:latin typeface="Times New Roman" panose="02020603050405020304" pitchFamily="18" charset="0"/>
                  <a:cs typeface="Times New Roman" panose="02020603050405020304" pitchFamily="18" charset="0"/>
                  <a:sym typeface="Arial" panose="020B0604020202020204"/>
                </a:rPr>
                <a:t>Liên kết tài khoản với bên thứ 3 như google, facebook…</a:t>
              </a: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7" name="Google Shape;896;p18">
            <a:extLst>
              <a:ext uri="{FF2B5EF4-FFF2-40B4-BE49-F238E27FC236}">
                <a16:creationId xmlns:a16="http://schemas.microsoft.com/office/drawing/2014/main" id="{97B7798F-414C-4F82-3673-6DCF1C464487}"/>
              </a:ext>
            </a:extLst>
          </p:cNvPr>
          <p:cNvSpPr/>
          <p:nvPr/>
        </p:nvSpPr>
        <p:spPr>
          <a:xfrm>
            <a:off x="3201827" y="3239392"/>
            <a:ext cx="1502228" cy="9233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r" rtl="0">
              <a:spcBef>
                <a:spcPts val="0"/>
              </a:spcBef>
              <a:spcAft>
                <a:spcPts val="0"/>
              </a:spcAft>
              <a:buNone/>
            </a:pPr>
            <a:r>
              <a:rPr lang="en-US" sz="5400" dirty="0">
                <a:solidFill>
                  <a:srgbClr val="426687"/>
                </a:solidFill>
                <a:latin typeface="Times New Roman" panose="02020603050405020304" pitchFamily="18" charset="0"/>
                <a:cs typeface="Times New Roman" panose="02020603050405020304" pitchFamily="18" charset="0"/>
                <a:sym typeface="Arial" panose="020B0604020202020204"/>
              </a:rPr>
              <a:t>1</a:t>
            </a:r>
            <a:endParaRPr sz="5400" dirty="0">
              <a:solidFill>
                <a:srgbClr val="426687"/>
              </a:solidFill>
              <a:latin typeface="Times New Roman" panose="02020603050405020304" pitchFamily="18" charset="0"/>
              <a:cs typeface="Times New Roman" panose="02020603050405020304" pitchFamily="18" charset="0"/>
              <a:sym typeface="Arial" panose="020B0604020202020204"/>
            </a:endParaRPr>
          </a:p>
        </p:txBody>
      </p:sp>
      <p:sp>
        <p:nvSpPr>
          <p:cNvPr id="8" name="Google Shape;897;p18">
            <a:extLst>
              <a:ext uri="{FF2B5EF4-FFF2-40B4-BE49-F238E27FC236}">
                <a16:creationId xmlns:a16="http://schemas.microsoft.com/office/drawing/2014/main" id="{0552BAA7-5247-4893-E74A-53632B1CB22C}"/>
              </a:ext>
            </a:extLst>
          </p:cNvPr>
          <p:cNvSpPr/>
          <p:nvPr/>
        </p:nvSpPr>
        <p:spPr>
          <a:xfrm>
            <a:off x="8363594" y="3239392"/>
            <a:ext cx="1502228" cy="9233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r" rtl="0">
              <a:spcBef>
                <a:spcPts val="0"/>
              </a:spcBef>
              <a:spcAft>
                <a:spcPts val="0"/>
              </a:spcAft>
              <a:buNone/>
            </a:pPr>
            <a:r>
              <a:rPr lang="en-US" sz="5400" dirty="0">
                <a:solidFill>
                  <a:srgbClr val="426687"/>
                </a:solidFill>
                <a:latin typeface="Times New Roman" panose="02020603050405020304" pitchFamily="18" charset="0"/>
                <a:cs typeface="Times New Roman" panose="02020603050405020304" pitchFamily="18" charset="0"/>
              </a:rPr>
              <a:t>2</a:t>
            </a:r>
            <a:endParaRPr sz="5400" dirty="0">
              <a:solidFill>
                <a:srgbClr val="426687"/>
              </a:solidFill>
              <a:latin typeface="Times New Roman" panose="02020603050405020304" pitchFamily="18" charset="0"/>
              <a:cs typeface="Times New Roman" panose="02020603050405020304" pitchFamily="18" charset="0"/>
              <a:sym typeface="Arial" panose="020B0604020202020204"/>
            </a:endParaRPr>
          </a:p>
        </p:txBody>
      </p:sp>
      <p:sp>
        <p:nvSpPr>
          <p:cNvPr id="9" name="Google Shape;898;p18">
            <a:extLst>
              <a:ext uri="{FF2B5EF4-FFF2-40B4-BE49-F238E27FC236}">
                <a16:creationId xmlns:a16="http://schemas.microsoft.com/office/drawing/2014/main" id="{78167C21-399C-D799-F1E4-BAC6542EAB93}"/>
              </a:ext>
            </a:extLst>
          </p:cNvPr>
          <p:cNvSpPr txBox="1"/>
          <p:nvPr/>
        </p:nvSpPr>
        <p:spPr>
          <a:xfrm>
            <a:off x="1193036" y="6159638"/>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35878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03;p19">
            <a:extLst>
              <a:ext uri="{FF2B5EF4-FFF2-40B4-BE49-F238E27FC236}">
                <a16:creationId xmlns:a16="http://schemas.microsoft.com/office/drawing/2014/main" id="{95818440-D229-B3AB-5E55-036658DDFF91}"/>
              </a:ext>
            </a:extLst>
          </p:cNvPr>
          <p:cNvSpPr/>
          <p:nvPr/>
        </p:nvSpPr>
        <p:spPr>
          <a:xfrm>
            <a:off x="2297220" y="333238"/>
            <a:ext cx="386244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2</a:t>
            </a:r>
            <a:r>
              <a:rPr lang="en-US" sz="2400" b="1" strike="noStrike"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 Hướng </a:t>
            </a:r>
            <a:r>
              <a:rPr lang="en-US" sz="2400" b="1" strike="noStrike" dirty="0" err="1">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phát</a:t>
            </a:r>
            <a:r>
              <a:rPr lang="en-US" sz="2400" b="1" strike="noStrike"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 triển đề tài</a:t>
            </a:r>
            <a:endParaRPr sz="2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3" name="Google Shape;904;p19">
            <a:extLst>
              <a:ext uri="{FF2B5EF4-FFF2-40B4-BE49-F238E27FC236}">
                <a16:creationId xmlns:a16="http://schemas.microsoft.com/office/drawing/2014/main" id="{8F9B413B-F676-15DC-152E-4BF50544989D}"/>
              </a:ext>
            </a:extLst>
          </p:cNvPr>
          <p:cNvPicPr preferRelativeResize="0"/>
          <p:nvPr/>
        </p:nvPicPr>
        <p:blipFill rotWithShape="1">
          <a:blip r:embed="rId2"/>
          <a:srcRect/>
          <a:stretch>
            <a:fillRect/>
          </a:stretch>
        </p:blipFill>
        <p:spPr>
          <a:xfrm>
            <a:off x="1293812" y="1779576"/>
            <a:ext cx="1866900" cy="3060700"/>
          </a:xfrm>
          <a:prstGeom prst="rect">
            <a:avLst/>
          </a:prstGeom>
          <a:noFill/>
          <a:ln>
            <a:noFill/>
          </a:ln>
        </p:spPr>
      </p:pic>
      <p:sp>
        <p:nvSpPr>
          <p:cNvPr id="4" name="Google Shape;905;p19">
            <a:extLst>
              <a:ext uri="{FF2B5EF4-FFF2-40B4-BE49-F238E27FC236}">
                <a16:creationId xmlns:a16="http://schemas.microsoft.com/office/drawing/2014/main" id="{D81EFE38-89EC-7610-7E6D-251B9ECC5C6A}"/>
              </a:ext>
            </a:extLst>
          </p:cNvPr>
          <p:cNvSpPr/>
          <p:nvPr/>
        </p:nvSpPr>
        <p:spPr>
          <a:xfrm>
            <a:off x="1803400" y="4086213"/>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5" name="Google Shape;906;p19">
            <a:extLst>
              <a:ext uri="{FF2B5EF4-FFF2-40B4-BE49-F238E27FC236}">
                <a16:creationId xmlns:a16="http://schemas.microsoft.com/office/drawing/2014/main" id="{6737F9F4-7EF0-65E3-DA31-7F255C5493D4}"/>
              </a:ext>
            </a:extLst>
          </p:cNvPr>
          <p:cNvSpPr/>
          <p:nvPr/>
        </p:nvSpPr>
        <p:spPr>
          <a:xfrm>
            <a:off x="1831975" y="4527538"/>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6" name="Google Shape;907;p19">
            <a:extLst>
              <a:ext uri="{FF2B5EF4-FFF2-40B4-BE49-F238E27FC236}">
                <a16:creationId xmlns:a16="http://schemas.microsoft.com/office/drawing/2014/main" id="{1E2C08D3-08C0-B501-E906-E1ED672E39AC}"/>
              </a:ext>
            </a:extLst>
          </p:cNvPr>
          <p:cNvSpPr/>
          <p:nvPr/>
        </p:nvSpPr>
        <p:spPr>
          <a:xfrm>
            <a:off x="1831975" y="4408476"/>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7" name="Google Shape;908;p19">
            <a:extLst>
              <a:ext uri="{FF2B5EF4-FFF2-40B4-BE49-F238E27FC236}">
                <a16:creationId xmlns:a16="http://schemas.microsoft.com/office/drawing/2014/main" id="{0CEDB9D9-65C3-D22B-5E1C-90951F45EB27}"/>
              </a:ext>
            </a:extLst>
          </p:cNvPr>
          <p:cNvSpPr/>
          <p:nvPr/>
        </p:nvSpPr>
        <p:spPr>
          <a:xfrm>
            <a:off x="1830387" y="4291001"/>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8" name="Google Shape;909;p19">
            <a:extLst>
              <a:ext uri="{FF2B5EF4-FFF2-40B4-BE49-F238E27FC236}">
                <a16:creationId xmlns:a16="http://schemas.microsoft.com/office/drawing/2014/main" id="{0C3A6BA0-3732-03DD-1448-A869EA9F25E6}"/>
              </a:ext>
            </a:extLst>
          </p:cNvPr>
          <p:cNvSpPr/>
          <p:nvPr/>
        </p:nvSpPr>
        <p:spPr>
          <a:xfrm>
            <a:off x="1830387" y="4175113"/>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 name="Google Shape;910;p19">
            <a:extLst>
              <a:ext uri="{FF2B5EF4-FFF2-40B4-BE49-F238E27FC236}">
                <a16:creationId xmlns:a16="http://schemas.microsoft.com/office/drawing/2014/main" id="{CE572800-0A20-588E-FCCD-55D3A4960519}"/>
              </a:ext>
            </a:extLst>
          </p:cNvPr>
          <p:cNvSpPr/>
          <p:nvPr/>
        </p:nvSpPr>
        <p:spPr>
          <a:xfrm>
            <a:off x="2006600" y="4799001"/>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0" name="Google Shape;911;p19">
            <a:extLst>
              <a:ext uri="{FF2B5EF4-FFF2-40B4-BE49-F238E27FC236}">
                <a16:creationId xmlns:a16="http://schemas.microsoft.com/office/drawing/2014/main" id="{BEE29970-00DE-4018-2CBD-B849780EFA0F}"/>
              </a:ext>
            </a:extLst>
          </p:cNvPr>
          <p:cNvSpPr/>
          <p:nvPr/>
        </p:nvSpPr>
        <p:spPr>
          <a:xfrm>
            <a:off x="1903412" y="3087676"/>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1" name="Google Shape;912;p19">
            <a:extLst>
              <a:ext uri="{FF2B5EF4-FFF2-40B4-BE49-F238E27FC236}">
                <a16:creationId xmlns:a16="http://schemas.microsoft.com/office/drawing/2014/main" id="{71D0A6B8-17EB-3601-0F88-759B6D711DDD}"/>
              </a:ext>
            </a:extLst>
          </p:cNvPr>
          <p:cNvSpPr/>
          <p:nvPr/>
        </p:nvSpPr>
        <p:spPr>
          <a:xfrm>
            <a:off x="2347912" y="3087676"/>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2" name="Google Shape;913;p19">
            <a:extLst>
              <a:ext uri="{FF2B5EF4-FFF2-40B4-BE49-F238E27FC236}">
                <a16:creationId xmlns:a16="http://schemas.microsoft.com/office/drawing/2014/main" id="{A44A74D9-2B91-CDEB-E4A0-95826DDC1CD5}"/>
              </a:ext>
            </a:extLst>
          </p:cNvPr>
          <p:cNvSpPr/>
          <p:nvPr/>
        </p:nvSpPr>
        <p:spPr>
          <a:xfrm>
            <a:off x="1941512" y="3148001"/>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3" name="Google Shape;914;p19">
            <a:extLst>
              <a:ext uri="{FF2B5EF4-FFF2-40B4-BE49-F238E27FC236}">
                <a16:creationId xmlns:a16="http://schemas.microsoft.com/office/drawing/2014/main" id="{5EED7CE7-90C4-924A-388F-7F9D24E204E1}"/>
              </a:ext>
            </a:extLst>
          </p:cNvPr>
          <p:cNvSpPr/>
          <p:nvPr/>
        </p:nvSpPr>
        <p:spPr>
          <a:xfrm>
            <a:off x="2085975" y="3148001"/>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4" name="Google Shape;915;p19">
            <a:extLst>
              <a:ext uri="{FF2B5EF4-FFF2-40B4-BE49-F238E27FC236}">
                <a16:creationId xmlns:a16="http://schemas.microsoft.com/office/drawing/2014/main" id="{23B0FE02-98D4-2AB6-661D-FA2031D6F0A4}"/>
              </a:ext>
            </a:extLst>
          </p:cNvPr>
          <p:cNvSpPr/>
          <p:nvPr/>
        </p:nvSpPr>
        <p:spPr>
          <a:xfrm>
            <a:off x="2230437" y="3148001"/>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5" name="Google Shape;916;p19">
            <a:extLst>
              <a:ext uri="{FF2B5EF4-FFF2-40B4-BE49-F238E27FC236}">
                <a16:creationId xmlns:a16="http://schemas.microsoft.com/office/drawing/2014/main" id="{CDAF502D-140A-543E-D210-BA4F7068D953}"/>
              </a:ext>
            </a:extLst>
          </p:cNvPr>
          <p:cNvSpPr/>
          <p:nvPr/>
        </p:nvSpPr>
        <p:spPr>
          <a:xfrm>
            <a:off x="2374900" y="3148001"/>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16" name="Google Shape;917;p19">
            <a:extLst>
              <a:ext uri="{FF2B5EF4-FFF2-40B4-BE49-F238E27FC236}">
                <a16:creationId xmlns:a16="http://schemas.microsoft.com/office/drawing/2014/main" id="{173CC36E-C713-1FBA-DC3B-8C30DB3018F3}"/>
              </a:ext>
            </a:extLst>
          </p:cNvPr>
          <p:cNvPicPr preferRelativeResize="0"/>
          <p:nvPr/>
        </p:nvPicPr>
        <p:blipFill rotWithShape="1">
          <a:blip r:embed="rId3"/>
          <a:srcRect/>
          <a:stretch>
            <a:fillRect/>
          </a:stretch>
        </p:blipFill>
        <p:spPr>
          <a:xfrm>
            <a:off x="2371725" y="2070088"/>
            <a:ext cx="596900" cy="957263"/>
          </a:xfrm>
          <a:prstGeom prst="rect">
            <a:avLst/>
          </a:prstGeom>
          <a:noFill/>
          <a:ln>
            <a:noFill/>
          </a:ln>
        </p:spPr>
      </p:pic>
      <p:pic>
        <p:nvPicPr>
          <p:cNvPr id="17" name="Google Shape;918;p19">
            <a:extLst>
              <a:ext uri="{FF2B5EF4-FFF2-40B4-BE49-F238E27FC236}">
                <a16:creationId xmlns:a16="http://schemas.microsoft.com/office/drawing/2014/main" id="{4726B1C3-C2ED-46B2-8390-5E33BDE335DE}"/>
              </a:ext>
            </a:extLst>
          </p:cNvPr>
          <p:cNvPicPr preferRelativeResize="0"/>
          <p:nvPr/>
        </p:nvPicPr>
        <p:blipFill rotWithShape="1">
          <a:blip r:embed="rId4"/>
          <a:srcRect/>
          <a:stretch>
            <a:fillRect/>
          </a:stretch>
        </p:blipFill>
        <p:spPr>
          <a:xfrm>
            <a:off x="1530350" y="4830751"/>
            <a:ext cx="1385888" cy="679450"/>
          </a:xfrm>
          <a:prstGeom prst="rect">
            <a:avLst/>
          </a:prstGeom>
          <a:noFill/>
          <a:ln>
            <a:noFill/>
          </a:ln>
        </p:spPr>
      </p:pic>
      <p:pic>
        <p:nvPicPr>
          <p:cNvPr id="18" name="Google Shape;919;p19">
            <a:extLst>
              <a:ext uri="{FF2B5EF4-FFF2-40B4-BE49-F238E27FC236}">
                <a16:creationId xmlns:a16="http://schemas.microsoft.com/office/drawing/2014/main" id="{4B7E62A6-28DF-38F5-4C8A-77BB55CF4A79}"/>
              </a:ext>
            </a:extLst>
          </p:cNvPr>
          <p:cNvPicPr preferRelativeResize="0"/>
          <p:nvPr/>
        </p:nvPicPr>
        <p:blipFill rotWithShape="1">
          <a:blip r:embed="rId5"/>
          <a:srcRect/>
          <a:stretch>
            <a:fillRect/>
          </a:stretch>
        </p:blipFill>
        <p:spPr>
          <a:xfrm>
            <a:off x="2032000" y="4830751"/>
            <a:ext cx="390525" cy="85725"/>
          </a:xfrm>
          <a:prstGeom prst="rect">
            <a:avLst/>
          </a:prstGeom>
          <a:noFill/>
          <a:ln>
            <a:noFill/>
          </a:ln>
        </p:spPr>
      </p:pic>
      <p:grpSp>
        <p:nvGrpSpPr>
          <p:cNvPr id="19" name="Google Shape;920;p19">
            <a:extLst>
              <a:ext uri="{FF2B5EF4-FFF2-40B4-BE49-F238E27FC236}">
                <a16:creationId xmlns:a16="http://schemas.microsoft.com/office/drawing/2014/main" id="{55AEBA46-D080-1B38-FE94-113DA2711106}"/>
              </a:ext>
            </a:extLst>
          </p:cNvPr>
          <p:cNvGrpSpPr/>
          <p:nvPr/>
        </p:nvGrpSpPr>
        <p:grpSpPr>
          <a:xfrm>
            <a:off x="3543300" y="1365238"/>
            <a:ext cx="8305799" cy="1144588"/>
            <a:chOff x="3697288" y="1778000"/>
            <a:chExt cx="8305799" cy="1144588"/>
          </a:xfrm>
        </p:grpSpPr>
        <p:sp>
          <p:nvSpPr>
            <p:cNvPr id="35" name="Google Shape;921;p19">
              <a:extLst>
                <a:ext uri="{FF2B5EF4-FFF2-40B4-BE49-F238E27FC236}">
                  <a16:creationId xmlns:a16="http://schemas.microsoft.com/office/drawing/2014/main" id="{B6F1C828-DB11-9136-9EEF-EE8534539978}"/>
                </a:ext>
              </a:extLst>
            </p:cNvPr>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rgbClr val="FF0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6" name="Google Shape;922;p19">
              <a:extLst>
                <a:ext uri="{FF2B5EF4-FFF2-40B4-BE49-F238E27FC236}">
                  <a16:creationId xmlns:a16="http://schemas.microsoft.com/office/drawing/2014/main" id="{FEB65615-1AC1-175D-9B51-8855263BAC50}"/>
                </a:ext>
              </a:extLst>
            </p:cNvPr>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7" name="Google Shape;923;p19">
              <a:extLst>
                <a:ext uri="{FF2B5EF4-FFF2-40B4-BE49-F238E27FC236}">
                  <a16:creationId xmlns:a16="http://schemas.microsoft.com/office/drawing/2014/main" id="{DE1AEF07-B2B1-E87F-F022-B3D52500579E}"/>
                </a:ext>
              </a:extLst>
            </p:cNvPr>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8" name="Google Shape;924;p19">
              <a:extLst>
                <a:ext uri="{FF2B5EF4-FFF2-40B4-BE49-F238E27FC236}">
                  <a16:creationId xmlns:a16="http://schemas.microsoft.com/office/drawing/2014/main" id="{B6B971A6-FC30-14F8-36E9-C73E611720F9}"/>
                </a:ext>
              </a:extLst>
            </p:cNvPr>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9" name="Google Shape;925;p19">
              <a:extLst>
                <a:ext uri="{FF2B5EF4-FFF2-40B4-BE49-F238E27FC236}">
                  <a16:creationId xmlns:a16="http://schemas.microsoft.com/office/drawing/2014/main" id="{154EDAE5-B3D1-8EC5-9E98-693C584DF293}"/>
                </a:ext>
              </a:extLst>
            </p:cNvPr>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0" name="Google Shape;926;p19">
              <a:extLst>
                <a:ext uri="{FF2B5EF4-FFF2-40B4-BE49-F238E27FC236}">
                  <a16:creationId xmlns:a16="http://schemas.microsoft.com/office/drawing/2014/main" id="{D15F28E1-90AA-9E94-808F-DE817B84331B}"/>
                </a:ext>
              </a:extLst>
            </p:cNvPr>
            <p:cNvSpPr txBox="1"/>
            <p:nvPr/>
          </p:nvSpPr>
          <p:spPr>
            <a:xfrm>
              <a:off x="7050088" y="1805066"/>
              <a:ext cx="4648200" cy="86173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just" rtl="0">
                <a:spcBef>
                  <a:spcPts val="0"/>
                </a:spcBef>
                <a:spcAft>
                  <a:spcPts val="0"/>
                </a:spcAft>
                <a:buNone/>
              </a:pPr>
              <a:r>
                <a:rPr lang="en-US" sz="1600" dirty="0">
                  <a:solidFill>
                    <a:schemeClr val="lt1"/>
                  </a:solidFill>
                  <a:latin typeface="Times New Roman" panose="02020603050405020304" pitchFamily="18" charset="0"/>
                  <a:cs typeface="Times New Roman" panose="02020603050405020304" pitchFamily="18" charset="0"/>
                  <a:sym typeface="Arial" panose="020B0604020202020204"/>
                </a:rPr>
                <a:t>Phát triển thêm nhiều chức năng của website </a:t>
              </a:r>
              <a:r>
                <a:rPr lang="en-US" sz="1600" dirty="0" err="1">
                  <a:solidFill>
                    <a:schemeClr val="lt1"/>
                  </a:solidFill>
                  <a:latin typeface="Times New Roman" panose="02020603050405020304" pitchFamily="18" charset="0"/>
                  <a:cs typeface="Times New Roman" panose="02020603050405020304" pitchFamily="18" charset="0"/>
                  <a:sym typeface="Arial" panose="020B0604020202020204"/>
                </a:rPr>
                <a:t>như</a:t>
              </a:r>
              <a:r>
                <a:rPr lang="en-US" sz="1600" dirty="0">
                  <a:solidFill>
                    <a:schemeClr val="lt1"/>
                  </a:solidFill>
                  <a:latin typeface="Times New Roman" panose="02020603050405020304" pitchFamily="18" charset="0"/>
                  <a:cs typeface="Times New Roman" panose="02020603050405020304" pitchFamily="18" charset="0"/>
                  <a:sym typeface="Arial" panose="020B0604020202020204"/>
                </a:rPr>
                <a:t>: đánh </a:t>
              </a:r>
              <a:r>
                <a:rPr lang="en-US" sz="1600" dirty="0" err="1">
                  <a:solidFill>
                    <a:schemeClr val="lt1"/>
                  </a:solidFill>
                  <a:latin typeface="Times New Roman" panose="02020603050405020304" pitchFamily="18" charset="0"/>
                  <a:cs typeface="Times New Roman" panose="02020603050405020304" pitchFamily="18" charset="0"/>
                  <a:sym typeface="Arial" panose="020B0604020202020204"/>
                </a:rPr>
                <a:t>giá</a:t>
              </a:r>
              <a:r>
                <a:rPr lang="en-US" sz="1600" dirty="0">
                  <a:solidFill>
                    <a:schemeClr val="lt1"/>
                  </a:solidFill>
                  <a:latin typeface="Times New Roman" panose="02020603050405020304" pitchFamily="18" charset="0"/>
                  <a:cs typeface="Times New Roman" panose="02020603050405020304" pitchFamily="18" charset="0"/>
                  <a:sym typeface="Arial" panose="020B0604020202020204"/>
                </a:rPr>
                <a:t> của khách hàng, trò chuyện với nhân viên tư vấn, thêm </a:t>
              </a:r>
              <a:r>
                <a:rPr lang="en-US" sz="1600" dirty="0" err="1">
                  <a:solidFill>
                    <a:schemeClr val="lt1"/>
                  </a:solidFill>
                  <a:latin typeface="Times New Roman" panose="02020603050405020304" pitchFamily="18" charset="0"/>
                  <a:cs typeface="Times New Roman" panose="02020603050405020304" pitchFamily="18" charset="0"/>
                  <a:sym typeface="Arial" panose="020B0604020202020204"/>
                </a:rPr>
                <a:t>các</a:t>
              </a:r>
              <a:r>
                <a:rPr lang="en-US" sz="1600" dirty="0">
                  <a:solidFill>
                    <a:schemeClr val="lt1"/>
                  </a:solidFill>
                  <a:latin typeface="Times New Roman" panose="02020603050405020304" pitchFamily="18" charset="0"/>
                  <a:cs typeface="Times New Roman" panose="02020603050405020304" pitchFamily="18" charset="0"/>
                  <a:sym typeface="Arial" panose="020B0604020202020204"/>
                </a:rPr>
                <a:t> phương </a:t>
              </a:r>
              <a:r>
                <a:rPr lang="en-US" sz="1600" dirty="0" err="1">
                  <a:solidFill>
                    <a:schemeClr val="lt1"/>
                  </a:solidFill>
                  <a:latin typeface="Times New Roman" panose="02020603050405020304" pitchFamily="18" charset="0"/>
                  <a:cs typeface="Times New Roman" panose="02020603050405020304" pitchFamily="18" charset="0"/>
                  <a:sym typeface="Arial" panose="020B0604020202020204"/>
                </a:rPr>
                <a:t>thức</a:t>
              </a:r>
              <a:r>
                <a:rPr lang="en-US" sz="16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600" dirty="0" err="1">
                  <a:solidFill>
                    <a:schemeClr val="lt1"/>
                  </a:solidFill>
                  <a:latin typeface="Times New Roman" panose="02020603050405020304" pitchFamily="18" charset="0"/>
                  <a:cs typeface="Times New Roman" panose="02020603050405020304" pitchFamily="18" charset="0"/>
                  <a:sym typeface="Arial" panose="020B0604020202020204"/>
                </a:rPr>
                <a:t>thanh</a:t>
              </a:r>
              <a:r>
                <a:rPr lang="en-US" sz="1600" dirty="0">
                  <a:solidFill>
                    <a:schemeClr val="lt1"/>
                  </a:solidFill>
                  <a:latin typeface="Times New Roman" panose="02020603050405020304" pitchFamily="18" charset="0"/>
                  <a:cs typeface="Times New Roman" panose="02020603050405020304" pitchFamily="18" charset="0"/>
                  <a:sym typeface="Arial" panose="020B0604020202020204"/>
                </a:rPr>
                <a:t> toán khác nhau</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a:t>
              </a:r>
              <a:endParaRPr sz="1800" dirty="0">
                <a:solidFill>
                  <a:schemeClr val="lt1"/>
                </a:solidFill>
                <a:latin typeface="Times New Roman" panose="02020603050405020304" pitchFamily="18" charset="0"/>
                <a:ea typeface="Oi"/>
                <a:cs typeface="Times New Roman" panose="02020603050405020304" pitchFamily="18" charset="0"/>
                <a:sym typeface="Oi"/>
              </a:endParaRPr>
            </a:p>
          </p:txBody>
        </p:sp>
      </p:grpSp>
      <p:grpSp>
        <p:nvGrpSpPr>
          <p:cNvPr id="20" name="Google Shape;927;p19">
            <a:extLst>
              <a:ext uri="{FF2B5EF4-FFF2-40B4-BE49-F238E27FC236}">
                <a16:creationId xmlns:a16="http://schemas.microsoft.com/office/drawing/2014/main" id="{546BCDF8-8BD7-9C29-C6F4-2339A062FE61}"/>
              </a:ext>
            </a:extLst>
          </p:cNvPr>
          <p:cNvGrpSpPr/>
          <p:nvPr/>
        </p:nvGrpSpPr>
        <p:grpSpPr>
          <a:xfrm>
            <a:off x="3525837" y="2786051"/>
            <a:ext cx="8323262" cy="1228724"/>
            <a:chOff x="3679825" y="3198813"/>
            <a:chExt cx="8323262" cy="952500"/>
          </a:xfrm>
        </p:grpSpPr>
        <p:sp>
          <p:nvSpPr>
            <p:cNvPr id="30" name="Google Shape;928;p19">
              <a:extLst>
                <a:ext uri="{FF2B5EF4-FFF2-40B4-BE49-F238E27FC236}">
                  <a16:creationId xmlns:a16="http://schemas.microsoft.com/office/drawing/2014/main" id="{B40D2498-90EA-E829-BB88-589B131CBF97}"/>
                </a:ext>
              </a:extLst>
            </p:cNvPr>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tx1"/>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1" name="Google Shape;929;p19">
              <a:extLst>
                <a:ext uri="{FF2B5EF4-FFF2-40B4-BE49-F238E27FC236}">
                  <a16:creationId xmlns:a16="http://schemas.microsoft.com/office/drawing/2014/main" id="{93938D90-8E85-6E5D-B45E-43CDBF7E1674}"/>
                </a:ext>
              </a:extLst>
            </p:cNvPr>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chemeClr val="tx1">
                <a:lumMod val="85000"/>
                <a:lumOff val="15000"/>
              </a:schemeClr>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2" name="Google Shape;930;p19">
              <a:extLst>
                <a:ext uri="{FF2B5EF4-FFF2-40B4-BE49-F238E27FC236}">
                  <a16:creationId xmlns:a16="http://schemas.microsoft.com/office/drawing/2014/main" id="{0A608DC3-9B6E-47FD-A8D7-F17447E41119}"/>
                </a:ext>
              </a:extLst>
            </p:cNvPr>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3" name="Google Shape;931;p19">
              <a:extLst>
                <a:ext uri="{FF2B5EF4-FFF2-40B4-BE49-F238E27FC236}">
                  <a16:creationId xmlns:a16="http://schemas.microsoft.com/office/drawing/2014/main" id="{B089C8F2-8C9C-12E9-36FE-882E4B02F084}"/>
                </a:ext>
              </a:extLst>
            </p:cNvPr>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34" name="Google Shape;932;p19">
              <a:extLst>
                <a:ext uri="{FF2B5EF4-FFF2-40B4-BE49-F238E27FC236}">
                  <a16:creationId xmlns:a16="http://schemas.microsoft.com/office/drawing/2014/main" id="{FE35D9C9-7EEB-5512-1E03-EA0E582E58B6}"/>
                </a:ext>
              </a:extLst>
            </p:cNvPr>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21" name="Google Shape;933;p19">
            <a:extLst>
              <a:ext uri="{FF2B5EF4-FFF2-40B4-BE49-F238E27FC236}">
                <a16:creationId xmlns:a16="http://schemas.microsoft.com/office/drawing/2014/main" id="{F14F2EDA-1DC4-AFDE-B2EF-E97DF2366CDC}"/>
              </a:ext>
            </a:extLst>
          </p:cNvPr>
          <p:cNvGrpSpPr/>
          <p:nvPr/>
        </p:nvGrpSpPr>
        <p:grpSpPr>
          <a:xfrm>
            <a:off x="3560762" y="4024301"/>
            <a:ext cx="8288337" cy="1135063"/>
            <a:chOff x="3714750" y="4437063"/>
            <a:chExt cx="8288337" cy="1135063"/>
          </a:xfrm>
        </p:grpSpPr>
        <p:sp>
          <p:nvSpPr>
            <p:cNvPr id="25" name="Google Shape;934;p19">
              <a:extLst>
                <a:ext uri="{FF2B5EF4-FFF2-40B4-BE49-F238E27FC236}">
                  <a16:creationId xmlns:a16="http://schemas.microsoft.com/office/drawing/2014/main" id="{BCC857C3-42FF-3DBA-3A35-6E94350D4D66}"/>
                </a:ext>
              </a:extLst>
            </p:cNvPr>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26" name="Google Shape;935;p19">
              <a:extLst>
                <a:ext uri="{FF2B5EF4-FFF2-40B4-BE49-F238E27FC236}">
                  <a16:creationId xmlns:a16="http://schemas.microsoft.com/office/drawing/2014/main" id="{63FCB321-FC36-B307-F0F4-15E2EB6C32FB}"/>
                </a:ext>
              </a:extLst>
            </p:cNvPr>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rgbClr val="FF0000"/>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27" name="Google Shape;936;p19">
              <a:extLst>
                <a:ext uri="{FF2B5EF4-FFF2-40B4-BE49-F238E27FC236}">
                  <a16:creationId xmlns:a16="http://schemas.microsoft.com/office/drawing/2014/main" id="{D4D3CFBE-BE3C-551E-0DB7-A99167737511}"/>
                </a:ext>
              </a:extLst>
            </p:cNvPr>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28" name="Google Shape;937;p19">
              <a:extLst>
                <a:ext uri="{FF2B5EF4-FFF2-40B4-BE49-F238E27FC236}">
                  <a16:creationId xmlns:a16="http://schemas.microsoft.com/office/drawing/2014/main" id="{34D15222-F524-0142-078E-769629489892}"/>
                </a:ext>
              </a:extLst>
            </p:cNvPr>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29" name="Google Shape;938;p19">
              <a:extLst>
                <a:ext uri="{FF2B5EF4-FFF2-40B4-BE49-F238E27FC236}">
                  <a16:creationId xmlns:a16="http://schemas.microsoft.com/office/drawing/2014/main" id="{FBEBC9AF-53C9-8288-0459-393B1474D883}"/>
                </a:ext>
              </a:extLst>
            </p:cNvPr>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22" name="Google Shape;939;p19">
            <a:extLst>
              <a:ext uri="{FF2B5EF4-FFF2-40B4-BE49-F238E27FC236}">
                <a16:creationId xmlns:a16="http://schemas.microsoft.com/office/drawing/2014/main" id="{60D391AB-45D5-EAD5-849D-C7C702C5D44B}"/>
              </a:ext>
            </a:extLst>
          </p:cNvPr>
          <p:cNvSpPr txBox="1"/>
          <p:nvPr/>
        </p:nvSpPr>
        <p:spPr>
          <a:xfrm>
            <a:off x="6965364" y="4310158"/>
            <a:ext cx="4648200" cy="64629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lvl="0" algn="just"/>
            <a:r>
              <a:rPr lang="en-US" sz="1800" dirty="0" err="1">
                <a:solidFill>
                  <a:schemeClr val="bg1"/>
                </a:solidFill>
                <a:latin typeface="Times New Roman" panose="02020603050405020304" pitchFamily="18" charset="0"/>
                <a:cs typeface="Times New Roman" panose="02020603050405020304" pitchFamily="18" charset="0"/>
              </a:rPr>
              <a:t>Phát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triển</a:t>
            </a:r>
            <a:r>
              <a:rPr lang="en-US" sz="1800" dirty="0">
                <a:solidFill>
                  <a:schemeClr val="bg1"/>
                </a:solidFill>
                <a:latin typeface="Times New Roman" panose="02020603050405020304" pitchFamily="18" charset="0"/>
                <a:cs typeface="Times New Roman" panose="02020603050405020304" pitchFamily="18" charset="0"/>
              </a:rPr>
              <a:t> </a:t>
            </a:r>
            <a:r>
              <a:rPr lang="vi-VN" sz="1800" dirty="0">
                <a:solidFill>
                  <a:schemeClr val="bg1"/>
                </a:solidFill>
                <a:latin typeface="Times New Roman" panose="02020603050405020304" pitchFamily="18" charset="0"/>
                <a:cs typeface="Times New Roman" panose="02020603050405020304" pitchFamily="18" charset="0"/>
              </a:rPr>
              <a:t>công cụ tìm kiếm và bộ lọc thông</a:t>
            </a:r>
            <a:r>
              <a:rPr lang="en-US" sz="1800" dirty="0">
                <a:solidFill>
                  <a:schemeClr val="bg1"/>
                </a:solidFill>
                <a:latin typeface="Times New Roman" panose="02020603050405020304" pitchFamily="18" charset="0"/>
                <a:cs typeface="Times New Roman" panose="02020603050405020304" pitchFamily="18" charset="0"/>
              </a:rPr>
              <a:t> minh </a:t>
            </a:r>
            <a:r>
              <a:rPr lang="en-US" sz="1800" dirty="0" err="1">
                <a:solidFill>
                  <a:schemeClr val="bg1"/>
                </a:solidFill>
                <a:latin typeface="Times New Roman" panose="02020603050405020304" pitchFamily="18" charset="0"/>
                <a:cs typeface="Times New Roman" panose="02020603050405020304" pitchFamily="18" charset="0"/>
              </a:rPr>
              <a:t>để</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tăng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trải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nhiệm</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người</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dùng</a:t>
            </a:r>
            <a:endParaRPr sz="1800" dirty="0">
              <a:solidFill>
                <a:schemeClr val="bg1"/>
              </a:solidFill>
              <a:latin typeface="Times New Roman" panose="02020603050405020304" pitchFamily="18" charset="0"/>
              <a:ea typeface="Oi"/>
              <a:cs typeface="Times New Roman" panose="02020603050405020304" pitchFamily="18" charset="0"/>
              <a:sym typeface="Oi"/>
            </a:endParaRPr>
          </a:p>
        </p:txBody>
      </p:sp>
      <p:sp>
        <p:nvSpPr>
          <p:cNvPr id="23" name="Google Shape;940;p19">
            <a:extLst>
              <a:ext uri="{FF2B5EF4-FFF2-40B4-BE49-F238E27FC236}">
                <a16:creationId xmlns:a16="http://schemas.microsoft.com/office/drawing/2014/main" id="{C8336AF9-AFFA-4F53-59C9-9D706E48660B}"/>
              </a:ext>
            </a:extLst>
          </p:cNvPr>
          <p:cNvSpPr txBox="1"/>
          <p:nvPr/>
        </p:nvSpPr>
        <p:spPr>
          <a:xfrm>
            <a:off x="6819900" y="2823972"/>
            <a:ext cx="4648200" cy="92328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just" rtl="0">
              <a:spcBef>
                <a:spcPts val="0"/>
              </a:spcBef>
              <a:spcAft>
                <a:spcPts val="0"/>
              </a:spcAft>
              <a:buNone/>
            </a:pP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Thay</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đổi</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giao</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diện</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cho</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website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thân</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thiện</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với</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người</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dùng</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hơn</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và</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thêm</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chức</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năng</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tăng</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khả</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năng</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bảo</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mật</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Tăng</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độ</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quảng</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bá</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thương</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 </a:t>
            </a:r>
            <a:r>
              <a:rPr lang="en-US" sz="1800" dirty="0" err="1">
                <a:solidFill>
                  <a:schemeClr val="lt1"/>
                </a:solidFill>
                <a:latin typeface="Times New Roman" panose="02020603050405020304" pitchFamily="18" charset="0"/>
                <a:cs typeface="Times New Roman" panose="02020603050405020304" pitchFamily="18" charset="0"/>
                <a:sym typeface="Arial" panose="020B0604020202020204"/>
              </a:rPr>
              <a:t>hiệu</a:t>
            </a:r>
            <a:r>
              <a:rPr lang="en-US" sz="1800" dirty="0">
                <a:solidFill>
                  <a:schemeClr val="lt1"/>
                </a:solidFill>
                <a:latin typeface="Times New Roman" panose="02020603050405020304" pitchFamily="18" charset="0"/>
                <a:cs typeface="Times New Roman" panose="02020603050405020304" pitchFamily="18" charset="0"/>
                <a:sym typeface="Arial" panose="020B0604020202020204"/>
              </a:rPr>
              <a:t>.</a:t>
            </a:r>
            <a:endParaRPr sz="1800" dirty="0">
              <a:solidFill>
                <a:schemeClr val="lt1"/>
              </a:solidFill>
              <a:latin typeface="Times New Roman" panose="02020603050405020304" pitchFamily="18" charset="0"/>
              <a:ea typeface="Oi"/>
              <a:cs typeface="Times New Roman" panose="02020603050405020304" pitchFamily="18" charset="0"/>
              <a:sym typeface="Oi"/>
            </a:endParaRPr>
          </a:p>
        </p:txBody>
      </p:sp>
      <p:sp>
        <p:nvSpPr>
          <p:cNvPr id="24" name="Google Shape;941;p19">
            <a:extLst>
              <a:ext uri="{FF2B5EF4-FFF2-40B4-BE49-F238E27FC236}">
                <a16:creationId xmlns:a16="http://schemas.microsoft.com/office/drawing/2014/main" id="{3EF65778-8097-941E-80E1-90EBE46CC1A5}"/>
              </a:ext>
            </a:extLst>
          </p:cNvPr>
          <p:cNvSpPr txBox="1"/>
          <p:nvPr/>
        </p:nvSpPr>
        <p:spPr>
          <a:xfrm>
            <a:off x="342900" y="6159638"/>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3677003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47;p20">
            <a:extLst>
              <a:ext uri="{FF2B5EF4-FFF2-40B4-BE49-F238E27FC236}">
                <a16:creationId xmlns:a16="http://schemas.microsoft.com/office/drawing/2014/main" id="{B3C74654-F930-5760-C891-840490EEA373}"/>
              </a:ext>
            </a:extLst>
          </p:cNvPr>
          <p:cNvPicPr preferRelativeResize="0"/>
          <p:nvPr/>
        </p:nvPicPr>
        <p:blipFill rotWithShape="1">
          <a:blip r:embed="rId2"/>
          <a:srcRect l="16827" r="16827"/>
          <a:stretch>
            <a:fillRect/>
          </a:stretch>
        </p:blipFill>
        <p:spPr>
          <a:xfrm>
            <a:off x="5343180" y="6098"/>
            <a:ext cx="6839640" cy="6857640"/>
          </a:xfrm>
          <a:prstGeom prst="rect">
            <a:avLst/>
          </a:prstGeom>
          <a:noFill/>
          <a:ln>
            <a:noFill/>
          </a:ln>
        </p:spPr>
      </p:pic>
      <p:sp>
        <p:nvSpPr>
          <p:cNvPr id="3" name="Google Shape;948;p20">
            <a:extLst>
              <a:ext uri="{FF2B5EF4-FFF2-40B4-BE49-F238E27FC236}">
                <a16:creationId xmlns:a16="http://schemas.microsoft.com/office/drawing/2014/main" id="{A3192812-7545-D68B-4A93-0604C8F530F3}"/>
              </a:ext>
            </a:extLst>
          </p:cNvPr>
          <p:cNvSpPr/>
          <p:nvPr/>
        </p:nvSpPr>
        <p:spPr>
          <a:xfrm rot="10800000" flipH="1">
            <a:off x="10857300" y="11277"/>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 name="Google Shape;949;p20">
            <a:extLst>
              <a:ext uri="{FF2B5EF4-FFF2-40B4-BE49-F238E27FC236}">
                <a16:creationId xmlns:a16="http://schemas.microsoft.com/office/drawing/2014/main" id="{381D089A-9E78-781D-006C-10B51B1542D6}"/>
              </a:ext>
            </a:extLst>
          </p:cNvPr>
          <p:cNvSpPr/>
          <p:nvPr/>
        </p:nvSpPr>
        <p:spPr>
          <a:xfrm rot="10800000" flipH="1">
            <a:off x="8314980" y="11277"/>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 name="Google Shape;950;p20">
            <a:extLst>
              <a:ext uri="{FF2B5EF4-FFF2-40B4-BE49-F238E27FC236}">
                <a16:creationId xmlns:a16="http://schemas.microsoft.com/office/drawing/2014/main" id="{3F6ACE9D-ABB0-C738-34EF-3407F6E66A92}"/>
              </a:ext>
            </a:extLst>
          </p:cNvPr>
          <p:cNvSpPr/>
          <p:nvPr/>
        </p:nvSpPr>
        <p:spPr>
          <a:xfrm rot="10800000" flipH="1">
            <a:off x="5343180" y="-5739"/>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951;p20">
            <a:extLst>
              <a:ext uri="{FF2B5EF4-FFF2-40B4-BE49-F238E27FC236}">
                <a16:creationId xmlns:a16="http://schemas.microsoft.com/office/drawing/2014/main" id="{61F50AB6-F58F-7837-6C0A-1E367182C15C}"/>
              </a:ext>
            </a:extLst>
          </p:cNvPr>
          <p:cNvSpPr/>
          <p:nvPr/>
        </p:nvSpPr>
        <p:spPr>
          <a:xfrm>
            <a:off x="450420" y="244937"/>
            <a:ext cx="6218280" cy="1445096"/>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4400" b="1" strike="noStrik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THANK YOU </a:t>
            </a:r>
            <a:endParaRPr sz="4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a:p>
            <a:pPr marL="0" marR="0" lvl="0" indent="0" algn="l" rtl="0">
              <a:lnSpc>
                <a:spcPct val="100000"/>
              </a:lnSpc>
              <a:spcBef>
                <a:spcPts val="0"/>
              </a:spcBef>
              <a:spcAft>
                <a:spcPts val="0"/>
              </a:spcAft>
              <a:buNone/>
            </a:pPr>
            <a:r>
              <a:rPr lang="en-US" sz="4400" b="1" strike="noStrike"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FOR WATCHING</a:t>
            </a:r>
            <a:endParaRPr sz="4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7" name="Google Shape;952;p20">
            <a:extLst>
              <a:ext uri="{FF2B5EF4-FFF2-40B4-BE49-F238E27FC236}">
                <a16:creationId xmlns:a16="http://schemas.microsoft.com/office/drawing/2014/main" id="{7EB26799-8383-E118-F38D-9C94584F1670}"/>
              </a:ext>
            </a:extLst>
          </p:cNvPr>
          <p:cNvSpPr/>
          <p:nvPr/>
        </p:nvSpPr>
        <p:spPr>
          <a:xfrm>
            <a:off x="450420" y="2562105"/>
            <a:ext cx="4786320" cy="140688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2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Em </a:t>
            </a:r>
            <a:r>
              <a:rPr lang="en-US" sz="2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xin</a:t>
            </a:r>
            <a:r>
              <a:rPr lang="en-US" sz="2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chân thành cảm ơn thầy cô đã lắng </a:t>
            </a:r>
            <a:r>
              <a:rPr lang="en-US" sz="2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nghe</a:t>
            </a:r>
            <a:r>
              <a:rPr lang="en-US" sz="2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và </a:t>
            </a:r>
            <a:r>
              <a:rPr lang="en-US" sz="2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theo</a:t>
            </a:r>
            <a:r>
              <a:rPr lang="en-US" sz="2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dõi bài thuyết </a:t>
            </a:r>
            <a:r>
              <a:rPr lang="en-US" sz="2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trình</a:t>
            </a:r>
            <a:r>
              <a:rPr lang="en-US" sz="2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của </a:t>
            </a:r>
            <a:r>
              <a:rPr lang="en-US" sz="2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chúng</a:t>
            </a:r>
            <a:r>
              <a:rPr lang="en-US" sz="2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400"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em</a:t>
            </a:r>
            <a:r>
              <a:rPr lang="en-US" sz="2400"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endParaRPr sz="2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8" name="Google Shape;953;p20">
            <a:extLst>
              <a:ext uri="{FF2B5EF4-FFF2-40B4-BE49-F238E27FC236}">
                <a16:creationId xmlns:a16="http://schemas.microsoft.com/office/drawing/2014/main" id="{787ABBF5-149A-E0B2-DC59-263F0E1B379E}"/>
              </a:ext>
            </a:extLst>
          </p:cNvPr>
          <p:cNvSpPr txBox="1"/>
          <p:nvPr/>
        </p:nvSpPr>
        <p:spPr>
          <a:xfrm>
            <a:off x="252780" y="6247938"/>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297125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491;p3">
            <a:extLst>
              <a:ext uri="{FF2B5EF4-FFF2-40B4-BE49-F238E27FC236}">
                <a16:creationId xmlns:a16="http://schemas.microsoft.com/office/drawing/2014/main" id="{788C817A-E68E-0CF0-6F11-E41B8339E5FC}"/>
              </a:ext>
            </a:extLst>
          </p:cNvPr>
          <p:cNvSpPr/>
          <p:nvPr/>
        </p:nvSpPr>
        <p:spPr>
          <a:xfrm>
            <a:off x="6319678" y="0"/>
            <a:ext cx="5567522" cy="6858000"/>
          </a:xfrm>
          <a:prstGeom prst="rect">
            <a:avLst/>
          </a:prstGeom>
          <a:solidFill>
            <a:schemeClr val="accent1">
              <a:alpha val="49803"/>
            </a:scheme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56" name="Google Shape;492;p3">
            <a:extLst>
              <a:ext uri="{FF2B5EF4-FFF2-40B4-BE49-F238E27FC236}">
                <a16:creationId xmlns:a16="http://schemas.microsoft.com/office/drawing/2014/main" id="{8C7F9879-AD4E-4897-BB31-4F187C5CFD19}"/>
              </a:ext>
            </a:extLst>
          </p:cNvPr>
          <p:cNvGrpSpPr/>
          <p:nvPr/>
        </p:nvGrpSpPr>
        <p:grpSpPr>
          <a:xfrm>
            <a:off x="4321580" y="2274107"/>
            <a:ext cx="6921829" cy="2078254"/>
            <a:chOff x="4578255" y="2223130"/>
            <a:chExt cx="6921829" cy="2078254"/>
          </a:xfrm>
        </p:grpSpPr>
        <p:sp>
          <p:nvSpPr>
            <p:cNvPr id="106" name="Google Shape;493;p3">
              <a:extLst>
                <a:ext uri="{FF2B5EF4-FFF2-40B4-BE49-F238E27FC236}">
                  <a16:creationId xmlns:a16="http://schemas.microsoft.com/office/drawing/2014/main" id="{4D5904E8-AD87-B699-510B-BDB18916797E}"/>
                </a:ext>
              </a:extLst>
            </p:cNvPr>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r" rtl="0">
                <a:spcBef>
                  <a:spcPts val="0"/>
                </a:spcBef>
                <a:spcAft>
                  <a:spcPts val="0"/>
                </a:spcAft>
                <a:buNone/>
              </a:pPr>
              <a:r>
                <a:rPr lang="en-US" sz="5400">
                  <a:solidFill>
                    <a:schemeClr val="lt1"/>
                  </a:solidFill>
                  <a:latin typeface="Arial" panose="020B0604020202020204"/>
                  <a:ea typeface="Arial" panose="020B0604020202020204"/>
                  <a:cs typeface="Arial" panose="020B0604020202020204"/>
                  <a:sym typeface="Arial" panose="020B0604020202020204"/>
                </a:rPr>
                <a:t>NỘI DUNG</a:t>
              </a:r>
            </a:p>
          </p:txBody>
        </p:sp>
        <p:sp>
          <p:nvSpPr>
            <p:cNvPr id="107" name="Google Shape;494;p3">
              <a:extLst>
                <a:ext uri="{FF2B5EF4-FFF2-40B4-BE49-F238E27FC236}">
                  <a16:creationId xmlns:a16="http://schemas.microsoft.com/office/drawing/2014/main" id="{DECF2B6B-A82E-080F-D26C-3A5C46D8B811}"/>
                </a:ext>
              </a:extLst>
            </p:cNvPr>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r" rtl="0">
                <a:spcBef>
                  <a:spcPts val="0"/>
                </a:spcBef>
                <a:spcAft>
                  <a:spcPts val="0"/>
                </a:spcAft>
                <a:buNone/>
              </a:pPr>
              <a:r>
                <a:rPr lang="en-US" sz="5400">
                  <a:solidFill>
                    <a:schemeClr val="lt1"/>
                  </a:solidFill>
                  <a:latin typeface="Arial" panose="020B0604020202020204"/>
                  <a:ea typeface="Arial" panose="020B0604020202020204"/>
                  <a:cs typeface="Arial" panose="020B0604020202020204"/>
                  <a:sym typeface="Arial" panose="020B0604020202020204"/>
                </a:rPr>
                <a:t>CHÍNH</a:t>
              </a:r>
              <a:endParaRPr sz="44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7" name="Google Shape;495;p3">
            <a:extLst>
              <a:ext uri="{FF2B5EF4-FFF2-40B4-BE49-F238E27FC236}">
                <a16:creationId xmlns:a16="http://schemas.microsoft.com/office/drawing/2014/main" id="{A9D7F7E8-1783-BC33-3A07-1048B4C3CCF8}"/>
              </a:ext>
            </a:extLst>
          </p:cNvPr>
          <p:cNvSpPr/>
          <p:nvPr/>
        </p:nvSpPr>
        <p:spPr>
          <a:xfrm>
            <a:off x="7563007" y="940965"/>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58" name="Google Shape;496;p3">
            <a:extLst>
              <a:ext uri="{FF2B5EF4-FFF2-40B4-BE49-F238E27FC236}">
                <a16:creationId xmlns:a16="http://schemas.microsoft.com/office/drawing/2014/main" id="{11C01515-59BF-F3EE-1E03-9CFE70C6A6D3}"/>
              </a:ext>
            </a:extLst>
          </p:cNvPr>
          <p:cNvGrpSpPr/>
          <p:nvPr/>
        </p:nvGrpSpPr>
        <p:grpSpPr>
          <a:xfrm>
            <a:off x="5775407" y="1142386"/>
            <a:ext cx="880712" cy="810164"/>
            <a:chOff x="5908413" y="847857"/>
            <a:chExt cx="938013" cy="939583"/>
          </a:xfrm>
        </p:grpSpPr>
        <p:sp>
          <p:nvSpPr>
            <p:cNvPr id="104" name="Google Shape;497;p3">
              <a:extLst>
                <a:ext uri="{FF2B5EF4-FFF2-40B4-BE49-F238E27FC236}">
                  <a16:creationId xmlns:a16="http://schemas.microsoft.com/office/drawing/2014/main" id="{BAA2AD95-4A7A-4BAE-1019-8BCAAD6E9DA6}"/>
                </a:ext>
              </a:extLst>
            </p:cNvPr>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5" name="Google Shape;498;p3">
              <a:extLst>
                <a:ext uri="{FF2B5EF4-FFF2-40B4-BE49-F238E27FC236}">
                  <a16:creationId xmlns:a16="http://schemas.microsoft.com/office/drawing/2014/main" id="{03385833-F1D6-B040-D5BA-F9B4E33E6D4A}"/>
                </a:ext>
              </a:extLst>
            </p:cNvPr>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3600">
                  <a:solidFill>
                    <a:schemeClr val="lt1"/>
                  </a:solidFill>
                  <a:latin typeface="Arial" panose="020B0604020202020204"/>
                  <a:ea typeface="Arial" panose="020B0604020202020204"/>
                  <a:cs typeface="Arial" panose="020B0604020202020204"/>
                  <a:sym typeface="Arial" panose="020B0604020202020204"/>
                </a:rPr>
                <a:t>1</a:t>
              </a:r>
            </a:p>
          </p:txBody>
        </p:sp>
      </p:grpSp>
      <p:sp>
        <p:nvSpPr>
          <p:cNvPr id="59" name="Google Shape;499;p3">
            <a:extLst>
              <a:ext uri="{FF2B5EF4-FFF2-40B4-BE49-F238E27FC236}">
                <a16:creationId xmlns:a16="http://schemas.microsoft.com/office/drawing/2014/main" id="{97D6A069-12F9-BDC8-5D18-B2AA0D62903D}"/>
              </a:ext>
            </a:extLst>
          </p:cNvPr>
          <p:cNvSpPr/>
          <p:nvPr/>
        </p:nvSpPr>
        <p:spPr>
          <a:xfrm>
            <a:off x="430824" y="1334639"/>
            <a:ext cx="4853192" cy="4616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2400" dirty="0" err="1">
                <a:solidFill>
                  <a:srgbClr val="3F3F3F"/>
                </a:solidFill>
                <a:latin typeface="Times New Roman" panose="02020603050405020304"/>
                <a:ea typeface="Times New Roman" panose="02020603050405020304"/>
                <a:cs typeface="Times New Roman" panose="02020603050405020304"/>
                <a:sym typeface="Times New Roman" panose="02020603050405020304"/>
              </a:rPr>
              <a:t>Tổng</a:t>
            </a:r>
            <a:r>
              <a:rPr lang="en-US" sz="2400" dirty="0">
                <a:solidFill>
                  <a:srgbClr val="3F3F3F"/>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err="1">
                <a:solidFill>
                  <a:srgbClr val="3F3F3F"/>
                </a:solidFill>
                <a:latin typeface="Times New Roman" panose="02020603050405020304"/>
                <a:ea typeface="Times New Roman" panose="02020603050405020304"/>
                <a:cs typeface="Times New Roman" panose="02020603050405020304"/>
                <a:sym typeface="Times New Roman" panose="02020603050405020304"/>
              </a:rPr>
              <a:t>quan</a:t>
            </a:r>
            <a:r>
              <a:rPr lang="en-US" sz="2400" dirty="0">
                <a:solidFill>
                  <a:srgbClr val="3F3F3F"/>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err="1">
                <a:solidFill>
                  <a:srgbClr val="3F3F3F"/>
                </a:solidFill>
                <a:latin typeface="Times New Roman" panose="02020603050405020304"/>
                <a:ea typeface="Times New Roman" panose="02020603050405020304"/>
                <a:cs typeface="Times New Roman" panose="02020603050405020304"/>
                <a:sym typeface="Times New Roman" panose="02020603050405020304"/>
              </a:rPr>
              <a:t>về</a:t>
            </a:r>
            <a:r>
              <a:rPr lang="en-US" sz="2400" dirty="0">
                <a:solidFill>
                  <a:srgbClr val="3F3F3F"/>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err="1">
                <a:solidFill>
                  <a:srgbClr val="3F3F3F"/>
                </a:solidFill>
                <a:latin typeface="Times New Roman" panose="02020603050405020304"/>
                <a:ea typeface="Times New Roman" panose="02020603050405020304"/>
                <a:cs typeface="Times New Roman" panose="02020603050405020304"/>
                <a:sym typeface="Times New Roman" panose="02020603050405020304"/>
              </a:rPr>
              <a:t>đề</a:t>
            </a:r>
            <a:r>
              <a:rPr lang="en-US" sz="2400" dirty="0">
                <a:solidFill>
                  <a:srgbClr val="3F3F3F"/>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err="1">
                <a:solidFill>
                  <a:srgbClr val="3F3F3F"/>
                </a:solidFill>
                <a:latin typeface="Times New Roman" panose="02020603050405020304"/>
                <a:ea typeface="Times New Roman" panose="02020603050405020304"/>
                <a:cs typeface="Times New Roman" panose="02020603050405020304"/>
                <a:sym typeface="Times New Roman" panose="02020603050405020304"/>
              </a:rPr>
              <a:t>tài</a:t>
            </a:r>
            <a:endParaRPr sz="2400" dirty="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60" name="Google Shape;500;p3">
            <a:extLst>
              <a:ext uri="{FF2B5EF4-FFF2-40B4-BE49-F238E27FC236}">
                <a16:creationId xmlns:a16="http://schemas.microsoft.com/office/drawing/2014/main" id="{07D851F5-B54C-5C4B-4A6F-9B953155385B}"/>
              </a:ext>
            </a:extLst>
          </p:cNvPr>
          <p:cNvGrpSpPr/>
          <p:nvPr/>
        </p:nvGrpSpPr>
        <p:grpSpPr>
          <a:xfrm rot="-5400000">
            <a:off x="4755905" y="945591"/>
            <a:ext cx="18288" cy="822960"/>
            <a:chOff x="5839691" y="2713589"/>
            <a:chExt cx="1406625" cy="1430822"/>
          </a:xfrm>
        </p:grpSpPr>
        <p:sp>
          <p:nvSpPr>
            <p:cNvPr id="102" name="Google Shape;501;p3">
              <a:extLst>
                <a:ext uri="{FF2B5EF4-FFF2-40B4-BE49-F238E27FC236}">
                  <a16:creationId xmlns:a16="http://schemas.microsoft.com/office/drawing/2014/main" id="{312F2C12-A0C1-59D2-40AD-B0B5B609C9C3}"/>
                </a:ext>
              </a:extLst>
            </p:cNvPr>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3" name="Google Shape;502;p3">
              <a:extLst>
                <a:ext uri="{FF2B5EF4-FFF2-40B4-BE49-F238E27FC236}">
                  <a16:creationId xmlns:a16="http://schemas.microsoft.com/office/drawing/2014/main" id="{A58B61A1-260D-A909-F08E-FD9DF8410CA3}"/>
                </a:ext>
              </a:extLst>
            </p:cNvPr>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54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61" name="Google Shape;503;p3">
            <a:extLst>
              <a:ext uri="{FF2B5EF4-FFF2-40B4-BE49-F238E27FC236}">
                <a16:creationId xmlns:a16="http://schemas.microsoft.com/office/drawing/2014/main" id="{CF2C3C34-BCF4-3698-A071-77D94E330EDE}"/>
              </a:ext>
            </a:extLst>
          </p:cNvPr>
          <p:cNvSpPr/>
          <p:nvPr/>
        </p:nvSpPr>
        <p:spPr>
          <a:xfrm>
            <a:off x="304800" y="6477557"/>
            <a:ext cx="145143" cy="145143"/>
          </a:xfrm>
          <a:prstGeom prst="rect">
            <a:avLst/>
          </a:prstGeom>
          <a:solidFill>
            <a:srgbClr val="68D0C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2" name="Google Shape;504;p3">
            <a:extLst>
              <a:ext uri="{FF2B5EF4-FFF2-40B4-BE49-F238E27FC236}">
                <a16:creationId xmlns:a16="http://schemas.microsoft.com/office/drawing/2014/main" id="{A0E151D1-A6F3-7661-072D-E25832366612}"/>
              </a:ext>
            </a:extLst>
          </p:cNvPr>
          <p:cNvSpPr/>
          <p:nvPr/>
        </p:nvSpPr>
        <p:spPr>
          <a:xfrm>
            <a:off x="502758" y="6477556"/>
            <a:ext cx="145143" cy="145143"/>
          </a:xfrm>
          <a:prstGeom prst="rect">
            <a:avLst/>
          </a:prstGeom>
          <a:solidFill>
            <a:srgbClr val="7F7F7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3" name="Google Shape;505;p3">
            <a:extLst>
              <a:ext uri="{FF2B5EF4-FFF2-40B4-BE49-F238E27FC236}">
                <a16:creationId xmlns:a16="http://schemas.microsoft.com/office/drawing/2014/main" id="{87BCBC0C-E99F-BAF4-C270-BB065C3293F6}"/>
              </a:ext>
            </a:extLst>
          </p:cNvPr>
          <p:cNvSpPr/>
          <p:nvPr/>
        </p:nvSpPr>
        <p:spPr>
          <a:xfrm>
            <a:off x="700716" y="6477556"/>
            <a:ext cx="145143" cy="145143"/>
          </a:xfrm>
          <a:prstGeom prst="rect">
            <a:avLst/>
          </a:prstGeom>
          <a:solidFill>
            <a:srgbClr val="7F7F7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4" name="Google Shape;506;p3">
            <a:extLst>
              <a:ext uri="{FF2B5EF4-FFF2-40B4-BE49-F238E27FC236}">
                <a16:creationId xmlns:a16="http://schemas.microsoft.com/office/drawing/2014/main" id="{DA1C2692-C569-CF8D-DE33-5BB1693CC061}"/>
              </a:ext>
            </a:extLst>
          </p:cNvPr>
          <p:cNvSpPr/>
          <p:nvPr/>
        </p:nvSpPr>
        <p:spPr>
          <a:xfrm>
            <a:off x="898674" y="6477556"/>
            <a:ext cx="145143" cy="145143"/>
          </a:xfrm>
          <a:prstGeom prst="rect">
            <a:avLst/>
          </a:prstGeom>
          <a:solidFill>
            <a:srgbClr val="7F7F7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5" name="Google Shape;507;p3">
            <a:extLst>
              <a:ext uri="{FF2B5EF4-FFF2-40B4-BE49-F238E27FC236}">
                <a16:creationId xmlns:a16="http://schemas.microsoft.com/office/drawing/2014/main" id="{0EFCD202-B859-4783-57A5-EDB2B611DC86}"/>
              </a:ext>
            </a:extLst>
          </p:cNvPr>
          <p:cNvSpPr/>
          <p:nvPr/>
        </p:nvSpPr>
        <p:spPr>
          <a:xfrm>
            <a:off x="1096630" y="6477556"/>
            <a:ext cx="145143" cy="145143"/>
          </a:xfrm>
          <a:prstGeom prst="rect">
            <a:avLst/>
          </a:prstGeom>
          <a:solidFill>
            <a:srgbClr val="7F7F7F"/>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6" name="Google Shape;508;p3">
            <a:extLst>
              <a:ext uri="{FF2B5EF4-FFF2-40B4-BE49-F238E27FC236}">
                <a16:creationId xmlns:a16="http://schemas.microsoft.com/office/drawing/2014/main" id="{F7BBFCC0-58C6-AC15-11ED-D872367853F6}"/>
              </a:ext>
            </a:extLst>
          </p:cNvPr>
          <p:cNvSpPr/>
          <p:nvPr/>
        </p:nvSpPr>
        <p:spPr>
          <a:xfrm>
            <a:off x="9829800" y="5798345"/>
            <a:ext cx="145143" cy="145143"/>
          </a:xfrm>
          <a:prstGeom prst="rect">
            <a:avLst/>
          </a:prstGeom>
          <a:solidFill>
            <a:srgbClr val="68D0C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7" name="Google Shape;509;p3">
            <a:extLst>
              <a:ext uri="{FF2B5EF4-FFF2-40B4-BE49-F238E27FC236}">
                <a16:creationId xmlns:a16="http://schemas.microsoft.com/office/drawing/2014/main" id="{5515997F-AE36-1F31-953D-1CEA8CB0A40A}"/>
              </a:ext>
            </a:extLst>
          </p:cNvPr>
          <p:cNvSpPr/>
          <p:nvPr/>
        </p:nvSpPr>
        <p:spPr>
          <a:xfrm>
            <a:off x="10983462" y="6365461"/>
            <a:ext cx="541059"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r" rtl="0">
              <a:spcBef>
                <a:spcPts val="0"/>
              </a:spcBef>
              <a:spcAft>
                <a:spcPts val="0"/>
              </a:spcAft>
              <a:buNone/>
            </a:pPr>
            <a:r>
              <a:rPr lang="en-US" sz="1800">
                <a:solidFill>
                  <a:srgbClr val="F2F2F2"/>
                </a:solidFill>
                <a:latin typeface="Arial" panose="020B0604020202020204"/>
                <a:ea typeface="Arial" panose="020B0604020202020204"/>
                <a:cs typeface="Arial" panose="020B0604020202020204"/>
                <a:sym typeface="Arial" panose="020B0604020202020204"/>
              </a:rPr>
              <a:t>1</a:t>
            </a:r>
          </a:p>
        </p:txBody>
      </p:sp>
      <p:sp>
        <p:nvSpPr>
          <p:cNvPr id="68" name="Google Shape;510;p3">
            <a:extLst>
              <a:ext uri="{FF2B5EF4-FFF2-40B4-BE49-F238E27FC236}">
                <a16:creationId xmlns:a16="http://schemas.microsoft.com/office/drawing/2014/main" id="{C0A31128-59AB-E403-6480-F7D166766FA5}"/>
              </a:ext>
            </a:extLst>
          </p:cNvPr>
          <p:cNvSpPr/>
          <p:nvPr/>
        </p:nvSpPr>
        <p:spPr>
          <a:xfrm>
            <a:off x="11202837" y="940965"/>
            <a:ext cx="145143" cy="145143"/>
          </a:xfrm>
          <a:prstGeom prst="rect">
            <a:avLst/>
          </a:prstGeom>
          <a:solidFill>
            <a:srgbClr val="68D0C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69" name="Google Shape;511;p3">
            <a:extLst>
              <a:ext uri="{FF2B5EF4-FFF2-40B4-BE49-F238E27FC236}">
                <a16:creationId xmlns:a16="http://schemas.microsoft.com/office/drawing/2014/main" id="{0C07136F-608F-78BC-E83B-A67F28E9C842}"/>
              </a:ext>
            </a:extLst>
          </p:cNvPr>
          <p:cNvSpPr/>
          <p:nvPr/>
        </p:nvSpPr>
        <p:spPr>
          <a:xfrm>
            <a:off x="437970" y="1133310"/>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70" name="Google Shape;512;p3">
            <a:extLst>
              <a:ext uri="{FF2B5EF4-FFF2-40B4-BE49-F238E27FC236}">
                <a16:creationId xmlns:a16="http://schemas.microsoft.com/office/drawing/2014/main" id="{FC82C964-66FC-026D-1A41-1ED02F2E2084}"/>
              </a:ext>
            </a:extLst>
          </p:cNvPr>
          <p:cNvGrpSpPr/>
          <p:nvPr/>
        </p:nvGrpSpPr>
        <p:grpSpPr>
          <a:xfrm>
            <a:off x="5799178" y="2277309"/>
            <a:ext cx="880712" cy="810164"/>
            <a:chOff x="5915473" y="787140"/>
            <a:chExt cx="938013" cy="939583"/>
          </a:xfrm>
        </p:grpSpPr>
        <p:sp>
          <p:nvSpPr>
            <p:cNvPr id="100" name="Google Shape;513;p3">
              <a:extLst>
                <a:ext uri="{FF2B5EF4-FFF2-40B4-BE49-F238E27FC236}">
                  <a16:creationId xmlns:a16="http://schemas.microsoft.com/office/drawing/2014/main" id="{15634921-DCE0-1EA4-F283-97D421BF2190}"/>
                </a:ext>
              </a:extLst>
            </p:cNvPr>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1" name="Google Shape;514;p3">
              <a:extLst>
                <a:ext uri="{FF2B5EF4-FFF2-40B4-BE49-F238E27FC236}">
                  <a16:creationId xmlns:a16="http://schemas.microsoft.com/office/drawing/2014/main" id="{591DF3C5-4AB5-1C3B-A5D4-035C39CFE676}"/>
                </a:ext>
              </a:extLst>
            </p:cNvPr>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3600">
                  <a:solidFill>
                    <a:schemeClr val="lt1"/>
                  </a:solidFill>
                  <a:latin typeface="Arial" panose="020B0604020202020204"/>
                  <a:ea typeface="Arial" panose="020B0604020202020204"/>
                  <a:cs typeface="Arial" panose="020B0604020202020204"/>
                  <a:sym typeface="Arial" panose="020B0604020202020204"/>
                </a:rPr>
                <a:t>2</a:t>
              </a:r>
            </a:p>
          </p:txBody>
        </p:sp>
      </p:grpSp>
      <p:grpSp>
        <p:nvGrpSpPr>
          <p:cNvPr id="71" name="Google Shape;515;p3">
            <a:extLst>
              <a:ext uri="{FF2B5EF4-FFF2-40B4-BE49-F238E27FC236}">
                <a16:creationId xmlns:a16="http://schemas.microsoft.com/office/drawing/2014/main" id="{798544B1-4B80-C60A-833E-98C0285254CF}"/>
              </a:ext>
            </a:extLst>
          </p:cNvPr>
          <p:cNvGrpSpPr/>
          <p:nvPr/>
        </p:nvGrpSpPr>
        <p:grpSpPr>
          <a:xfrm rot="-5400000">
            <a:off x="4779676" y="2074114"/>
            <a:ext cx="18288" cy="822960"/>
            <a:chOff x="5839691" y="2713589"/>
            <a:chExt cx="1406625" cy="1430822"/>
          </a:xfrm>
        </p:grpSpPr>
        <p:sp>
          <p:nvSpPr>
            <p:cNvPr id="98" name="Google Shape;516;p3">
              <a:extLst>
                <a:ext uri="{FF2B5EF4-FFF2-40B4-BE49-F238E27FC236}">
                  <a16:creationId xmlns:a16="http://schemas.microsoft.com/office/drawing/2014/main" id="{B9ADDAFC-838D-4799-986B-7C54FED71E94}"/>
                </a:ext>
              </a:extLst>
            </p:cNvPr>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9" name="Google Shape;517;p3">
              <a:extLst>
                <a:ext uri="{FF2B5EF4-FFF2-40B4-BE49-F238E27FC236}">
                  <a16:creationId xmlns:a16="http://schemas.microsoft.com/office/drawing/2014/main" id="{09ABD6C6-3729-F9C5-7A5A-654BB99889FC}"/>
                </a:ext>
              </a:extLst>
            </p:cNvPr>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54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72" name="Google Shape;518;p3">
            <a:extLst>
              <a:ext uri="{FF2B5EF4-FFF2-40B4-BE49-F238E27FC236}">
                <a16:creationId xmlns:a16="http://schemas.microsoft.com/office/drawing/2014/main" id="{A6E3CF7A-8F97-0AD6-357E-3109BC0E918A}"/>
              </a:ext>
            </a:extLst>
          </p:cNvPr>
          <p:cNvSpPr/>
          <p:nvPr/>
        </p:nvSpPr>
        <p:spPr>
          <a:xfrm>
            <a:off x="448905" y="2270909"/>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73" name="Google Shape;519;p3">
            <a:extLst>
              <a:ext uri="{FF2B5EF4-FFF2-40B4-BE49-F238E27FC236}">
                <a16:creationId xmlns:a16="http://schemas.microsoft.com/office/drawing/2014/main" id="{EA0EFF4B-F3A4-D5EF-13EA-665C9B08CD49}"/>
              </a:ext>
            </a:extLst>
          </p:cNvPr>
          <p:cNvGrpSpPr/>
          <p:nvPr/>
        </p:nvGrpSpPr>
        <p:grpSpPr>
          <a:xfrm>
            <a:off x="5825811" y="3383901"/>
            <a:ext cx="880712" cy="810164"/>
            <a:chOff x="5930214" y="819319"/>
            <a:chExt cx="938013" cy="939583"/>
          </a:xfrm>
        </p:grpSpPr>
        <p:sp>
          <p:nvSpPr>
            <p:cNvPr id="96" name="Google Shape;520;p3">
              <a:extLst>
                <a:ext uri="{FF2B5EF4-FFF2-40B4-BE49-F238E27FC236}">
                  <a16:creationId xmlns:a16="http://schemas.microsoft.com/office/drawing/2014/main" id="{65AA33FF-C996-FA79-BD07-71D88AF06DE6}"/>
                </a:ext>
              </a:extLst>
            </p:cNvPr>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7" name="Google Shape;521;p3">
              <a:extLst>
                <a:ext uri="{FF2B5EF4-FFF2-40B4-BE49-F238E27FC236}">
                  <a16:creationId xmlns:a16="http://schemas.microsoft.com/office/drawing/2014/main" id="{AFA38AAB-DA1C-78B0-AB0C-E913C3A9E03D}"/>
                </a:ext>
              </a:extLst>
            </p:cNvPr>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3600">
                  <a:solidFill>
                    <a:schemeClr val="lt1"/>
                  </a:solidFill>
                  <a:latin typeface="Arial" panose="020B0604020202020204"/>
                  <a:ea typeface="Arial" panose="020B0604020202020204"/>
                  <a:cs typeface="Arial" panose="020B0604020202020204"/>
                  <a:sym typeface="Arial" panose="020B0604020202020204"/>
                </a:rPr>
                <a:t>3</a:t>
              </a:r>
            </a:p>
          </p:txBody>
        </p:sp>
      </p:grpSp>
      <p:grpSp>
        <p:nvGrpSpPr>
          <p:cNvPr id="74" name="Google Shape;522;p3">
            <a:extLst>
              <a:ext uri="{FF2B5EF4-FFF2-40B4-BE49-F238E27FC236}">
                <a16:creationId xmlns:a16="http://schemas.microsoft.com/office/drawing/2014/main" id="{904770FE-F6B3-0AFC-590C-1BE80B97C378}"/>
              </a:ext>
            </a:extLst>
          </p:cNvPr>
          <p:cNvGrpSpPr/>
          <p:nvPr/>
        </p:nvGrpSpPr>
        <p:grpSpPr>
          <a:xfrm rot="-5400000">
            <a:off x="4785840" y="3211713"/>
            <a:ext cx="18288" cy="822960"/>
            <a:chOff x="5839691" y="2713589"/>
            <a:chExt cx="1406625" cy="1430822"/>
          </a:xfrm>
        </p:grpSpPr>
        <p:sp>
          <p:nvSpPr>
            <p:cNvPr id="94" name="Google Shape;523;p3">
              <a:extLst>
                <a:ext uri="{FF2B5EF4-FFF2-40B4-BE49-F238E27FC236}">
                  <a16:creationId xmlns:a16="http://schemas.microsoft.com/office/drawing/2014/main" id="{43C34190-0471-2547-C632-CD0217B1EEBA}"/>
                </a:ext>
              </a:extLst>
            </p:cNvPr>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5" name="Google Shape;524;p3">
              <a:extLst>
                <a:ext uri="{FF2B5EF4-FFF2-40B4-BE49-F238E27FC236}">
                  <a16:creationId xmlns:a16="http://schemas.microsoft.com/office/drawing/2014/main" id="{C6D70FE2-215C-E7C0-86BB-82B777F1DA41}"/>
                </a:ext>
              </a:extLst>
            </p:cNvPr>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54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75" name="Google Shape;525;p3">
            <a:extLst>
              <a:ext uri="{FF2B5EF4-FFF2-40B4-BE49-F238E27FC236}">
                <a16:creationId xmlns:a16="http://schemas.microsoft.com/office/drawing/2014/main" id="{B05D224C-8E8F-C06C-E326-76C7C59D5250}"/>
              </a:ext>
            </a:extLst>
          </p:cNvPr>
          <p:cNvSpPr/>
          <p:nvPr/>
        </p:nvSpPr>
        <p:spPr>
          <a:xfrm>
            <a:off x="455069" y="3408508"/>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76" name="Google Shape;526;p3">
            <a:extLst>
              <a:ext uri="{FF2B5EF4-FFF2-40B4-BE49-F238E27FC236}">
                <a16:creationId xmlns:a16="http://schemas.microsoft.com/office/drawing/2014/main" id="{BF12B591-0C34-B371-C20F-75B1B08024CC}"/>
              </a:ext>
            </a:extLst>
          </p:cNvPr>
          <p:cNvGrpSpPr/>
          <p:nvPr/>
        </p:nvGrpSpPr>
        <p:grpSpPr>
          <a:xfrm>
            <a:off x="5820575" y="4438634"/>
            <a:ext cx="880712" cy="810164"/>
            <a:chOff x="5917531" y="813457"/>
            <a:chExt cx="938013" cy="939583"/>
          </a:xfrm>
        </p:grpSpPr>
        <p:sp>
          <p:nvSpPr>
            <p:cNvPr id="92" name="Google Shape;527;p3">
              <a:extLst>
                <a:ext uri="{FF2B5EF4-FFF2-40B4-BE49-F238E27FC236}">
                  <a16:creationId xmlns:a16="http://schemas.microsoft.com/office/drawing/2014/main" id="{581669F4-DBA2-7468-30E0-FCA499AB847E}"/>
                </a:ext>
              </a:extLst>
            </p:cNvPr>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3" name="Google Shape;528;p3">
              <a:extLst>
                <a:ext uri="{FF2B5EF4-FFF2-40B4-BE49-F238E27FC236}">
                  <a16:creationId xmlns:a16="http://schemas.microsoft.com/office/drawing/2014/main" id="{3D3EBF9D-8BBC-8ACA-63D2-0EBC34DDAEF8}"/>
                </a:ext>
              </a:extLst>
            </p:cNvPr>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3600">
                  <a:solidFill>
                    <a:schemeClr val="lt1"/>
                  </a:solidFill>
                  <a:latin typeface="Arial" panose="020B0604020202020204"/>
                  <a:ea typeface="Arial" panose="020B0604020202020204"/>
                  <a:cs typeface="Arial" panose="020B0604020202020204"/>
                  <a:sym typeface="Arial" panose="020B0604020202020204"/>
                </a:rPr>
                <a:t>4</a:t>
              </a:r>
            </a:p>
          </p:txBody>
        </p:sp>
      </p:grpSp>
      <p:sp>
        <p:nvSpPr>
          <p:cNvPr id="77" name="Google Shape;529;p3">
            <a:extLst>
              <a:ext uri="{FF2B5EF4-FFF2-40B4-BE49-F238E27FC236}">
                <a16:creationId xmlns:a16="http://schemas.microsoft.com/office/drawing/2014/main" id="{776F3244-68B9-CFE1-053C-877246CE7A72}"/>
              </a:ext>
            </a:extLst>
          </p:cNvPr>
          <p:cNvSpPr/>
          <p:nvPr/>
        </p:nvSpPr>
        <p:spPr>
          <a:xfrm>
            <a:off x="445468" y="4669821"/>
            <a:ext cx="4853192" cy="4616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rPr>
              <a:t>Demo Sản Phẩm</a:t>
            </a:r>
            <a:endParaRPr sz="24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78" name="Google Shape;530;p3">
            <a:extLst>
              <a:ext uri="{FF2B5EF4-FFF2-40B4-BE49-F238E27FC236}">
                <a16:creationId xmlns:a16="http://schemas.microsoft.com/office/drawing/2014/main" id="{BF236F99-58B6-87ED-C4DD-63C10FA21CAC}"/>
              </a:ext>
            </a:extLst>
          </p:cNvPr>
          <p:cNvGrpSpPr/>
          <p:nvPr/>
        </p:nvGrpSpPr>
        <p:grpSpPr>
          <a:xfrm rot="-5400000">
            <a:off x="4792512" y="4271500"/>
            <a:ext cx="18288" cy="822960"/>
            <a:chOff x="5839691" y="2713589"/>
            <a:chExt cx="1406625" cy="1430822"/>
          </a:xfrm>
        </p:grpSpPr>
        <p:sp>
          <p:nvSpPr>
            <p:cNvPr id="90" name="Google Shape;531;p3">
              <a:extLst>
                <a:ext uri="{FF2B5EF4-FFF2-40B4-BE49-F238E27FC236}">
                  <a16:creationId xmlns:a16="http://schemas.microsoft.com/office/drawing/2014/main" id="{E52C8114-0F31-7B75-A536-ED5EAB3CE2EF}"/>
                </a:ext>
              </a:extLst>
            </p:cNvPr>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1" name="Google Shape;532;p3">
              <a:extLst>
                <a:ext uri="{FF2B5EF4-FFF2-40B4-BE49-F238E27FC236}">
                  <a16:creationId xmlns:a16="http://schemas.microsoft.com/office/drawing/2014/main" id="{46A6F391-BB8D-7A73-E3DB-C8180FB0A5B1}"/>
                </a:ext>
              </a:extLst>
            </p:cNvPr>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54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79" name="Google Shape;533;p3">
            <a:extLst>
              <a:ext uri="{FF2B5EF4-FFF2-40B4-BE49-F238E27FC236}">
                <a16:creationId xmlns:a16="http://schemas.microsoft.com/office/drawing/2014/main" id="{EA1F7845-6D05-23C7-51BA-4E34244AE8A7}"/>
              </a:ext>
            </a:extLst>
          </p:cNvPr>
          <p:cNvSpPr/>
          <p:nvPr/>
        </p:nvSpPr>
        <p:spPr>
          <a:xfrm>
            <a:off x="461741" y="446829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80" name="Google Shape;534;p3">
            <a:extLst>
              <a:ext uri="{FF2B5EF4-FFF2-40B4-BE49-F238E27FC236}">
                <a16:creationId xmlns:a16="http://schemas.microsoft.com/office/drawing/2014/main" id="{BADCF0B8-8FE9-1F93-8686-4AC141EE775B}"/>
              </a:ext>
            </a:extLst>
          </p:cNvPr>
          <p:cNvGrpSpPr/>
          <p:nvPr/>
        </p:nvGrpSpPr>
        <p:grpSpPr>
          <a:xfrm>
            <a:off x="5859214" y="5519186"/>
            <a:ext cx="880712" cy="810164"/>
            <a:chOff x="5914998" y="810429"/>
            <a:chExt cx="938013" cy="939583"/>
          </a:xfrm>
        </p:grpSpPr>
        <p:sp>
          <p:nvSpPr>
            <p:cNvPr id="88" name="Google Shape;535;p3">
              <a:extLst>
                <a:ext uri="{FF2B5EF4-FFF2-40B4-BE49-F238E27FC236}">
                  <a16:creationId xmlns:a16="http://schemas.microsoft.com/office/drawing/2014/main" id="{3D3F859C-43DC-7A67-2383-9CDFE2316072}"/>
                </a:ext>
              </a:extLst>
            </p:cNvPr>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9" name="Google Shape;536;p3">
              <a:extLst>
                <a:ext uri="{FF2B5EF4-FFF2-40B4-BE49-F238E27FC236}">
                  <a16:creationId xmlns:a16="http://schemas.microsoft.com/office/drawing/2014/main" id="{27625145-DC06-BA15-2390-5E2153913FD3}"/>
                </a:ext>
              </a:extLst>
            </p:cNvPr>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3600">
                  <a:solidFill>
                    <a:schemeClr val="lt1"/>
                  </a:solidFill>
                  <a:latin typeface="Arial" panose="020B0604020202020204"/>
                  <a:ea typeface="Arial" panose="020B0604020202020204"/>
                  <a:cs typeface="Arial" panose="020B0604020202020204"/>
                  <a:sym typeface="Arial" panose="020B0604020202020204"/>
                </a:rPr>
                <a:t>5</a:t>
              </a:r>
            </a:p>
          </p:txBody>
        </p:sp>
      </p:grpSp>
      <p:sp>
        <p:nvSpPr>
          <p:cNvPr id="81" name="Google Shape;537;p3">
            <a:extLst>
              <a:ext uri="{FF2B5EF4-FFF2-40B4-BE49-F238E27FC236}">
                <a16:creationId xmlns:a16="http://schemas.microsoft.com/office/drawing/2014/main" id="{6935E407-8A5E-B70E-3DCB-C611AD8722BB}"/>
              </a:ext>
            </a:extLst>
          </p:cNvPr>
          <p:cNvSpPr/>
          <p:nvPr/>
        </p:nvSpPr>
        <p:spPr>
          <a:xfrm>
            <a:off x="508448" y="5743712"/>
            <a:ext cx="4853192" cy="4616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rPr>
              <a:t>Hạn chế và hướng phát triển</a:t>
            </a:r>
            <a:endParaRPr sz="24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82" name="Google Shape;538;p3">
            <a:extLst>
              <a:ext uri="{FF2B5EF4-FFF2-40B4-BE49-F238E27FC236}">
                <a16:creationId xmlns:a16="http://schemas.microsoft.com/office/drawing/2014/main" id="{00743811-19F7-3495-5F16-6E8325F5D9AA}"/>
              </a:ext>
            </a:extLst>
          </p:cNvPr>
          <p:cNvGrpSpPr/>
          <p:nvPr/>
        </p:nvGrpSpPr>
        <p:grpSpPr>
          <a:xfrm rot="-5400000">
            <a:off x="4833529" y="5354664"/>
            <a:ext cx="18288" cy="822960"/>
            <a:chOff x="5839691" y="2713589"/>
            <a:chExt cx="1406625" cy="1430822"/>
          </a:xfrm>
        </p:grpSpPr>
        <p:sp>
          <p:nvSpPr>
            <p:cNvPr id="86" name="Google Shape;539;p3">
              <a:extLst>
                <a:ext uri="{FF2B5EF4-FFF2-40B4-BE49-F238E27FC236}">
                  <a16:creationId xmlns:a16="http://schemas.microsoft.com/office/drawing/2014/main" id="{24409D39-9503-38D6-8BAA-A00609823C40}"/>
                </a:ext>
              </a:extLst>
            </p:cNvPr>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540;p3">
              <a:extLst>
                <a:ext uri="{FF2B5EF4-FFF2-40B4-BE49-F238E27FC236}">
                  <a16:creationId xmlns:a16="http://schemas.microsoft.com/office/drawing/2014/main" id="{893982ED-4580-FC6D-BA0F-D2D128BBA85E}"/>
                </a:ext>
              </a:extLst>
            </p:cNvPr>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54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83" name="Google Shape;541;p3">
            <a:extLst>
              <a:ext uri="{FF2B5EF4-FFF2-40B4-BE49-F238E27FC236}">
                <a16:creationId xmlns:a16="http://schemas.microsoft.com/office/drawing/2014/main" id="{9DEA2CFC-4B82-B388-F5F5-C72E950C9CFA}"/>
              </a:ext>
            </a:extLst>
          </p:cNvPr>
          <p:cNvSpPr/>
          <p:nvPr/>
        </p:nvSpPr>
        <p:spPr>
          <a:xfrm>
            <a:off x="502758" y="5551459"/>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4" name="Google Shape;542;p3">
            <a:extLst>
              <a:ext uri="{FF2B5EF4-FFF2-40B4-BE49-F238E27FC236}">
                <a16:creationId xmlns:a16="http://schemas.microsoft.com/office/drawing/2014/main" id="{D34FF38F-4B4B-3D48-43DB-8505E513F8E9}"/>
              </a:ext>
            </a:extLst>
          </p:cNvPr>
          <p:cNvSpPr/>
          <p:nvPr/>
        </p:nvSpPr>
        <p:spPr>
          <a:xfrm>
            <a:off x="508448" y="3510067"/>
            <a:ext cx="4853192" cy="4616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2400">
                <a:solidFill>
                  <a:srgbClr val="3F3F3F"/>
                </a:solidFill>
                <a:latin typeface="Times New Roman" panose="02020603050405020304"/>
                <a:ea typeface="Times New Roman" panose="02020603050405020304"/>
                <a:cs typeface="Times New Roman" panose="02020603050405020304"/>
                <a:sym typeface="Times New Roman" panose="02020603050405020304"/>
              </a:rPr>
              <a:t>Phân tích thiết kế hệ thống</a:t>
            </a:r>
            <a:endParaRPr sz="24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5" name="Google Shape;543;p3">
            <a:extLst>
              <a:ext uri="{FF2B5EF4-FFF2-40B4-BE49-F238E27FC236}">
                <a16:creationId xmlns:a16="http://schemas.microsoft.com/office/drawing/2014/main" id="{ED1246EC-61D0-37E7-5ADB-7923EDDC83B2}"/>
              </a:ext>
            </a:extLst>
          </p:cNvPr>
          <p:cNvSpPr/>
          <p:nvPr/>
        </p:nvSpPr>
        <p:spPr>
          <a:xfrm>
            <a:off x="579489" y="2415161"/>
            <a:ext cx="4853192" cy="46166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2400" dirty="0" err="1">
                <a:solidFill>
                  <a:srgbClr val="3F3F3F"/>
                </a:solidFill>
                <a:latin typeface="Times New Roman" panose="02020603050405020304"/>
                <a:ea typeface="Times New Roman" panose="02020603050405020304"/>
                <a:cs typeface="Times New Roman" panose="02020603050405020304"/>
                <a:sym typeface="Times New Roman" panose="02020603050405020304"/>
              </a:rPr>
              <a:t>Mục</a:t>
            </a:r>
            <a:r>
              <a:rPr lang="en-US" sz="2400" dirty="0">
                <a:solidFill>
                  <a:srgbClr val="3F3F3F"/>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err="1">
                <a:solidFill>
                  <a:srgbClr val="3F3F3F"/>
                </a:solidFill>
                <a:latin typeface="Times New Roman" panose="02020603050405020304"/>
                <a:ea typeface="Times New Roman" panose="02020603050405020304"/>
                <a:cs typeface="Times New Roman" panose="02020603050405020304"/>
                <a:sym typeface="Times New Roman" panose="02020603050405020304"/>
              </a:rPr>
              <a:t>tiêu</a:t>
            </a:r>
            <a:r>
              <a:rPr lang="en-US" sz="2400" dirty="0">
                <a:solidFill>
                  <a:srgbClr val="3F3F3F"/>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err="1">
                <a:solidFill>
                  <a:srgbClr val="3F3F3F"/>
                </a:solidFill>
                <a:latin typeface="Times New Roman" panose="02020603050405020304"/>
                <a:ea typeface="Times New Roman" panose="02020603050405020304"/>
                <a:cs typeface="Times New Roman" panose="02020603050405020304"/>
                <a:sym typeface="Times New Roman" panose="02020603050405020304"/>
              </a:rPr>
              <a:t>đề</a:t>
            </a:r>
            <a:r>
              <a:rPr lang="en-US" sz="2400" dirty="0">
                <a:solidFill>
                  <a:srgbClr val="3F3F3F"/>
                </a:solidFill>
                <a:latin typeface="Times New Roman" panose="02020603050405020304"/>
                <a:ea typeface="Times New Roman" panose="02020603050405020304"/>
                <a:cs typeface="Times New Roman" panose="02020603050405020304"/>
                <a:sym typeface="Times New Roman" panose="02020603050405020304"/>
              </a:rPr>
              <a:t> </a:t>
            </a:r>
            <a:r>
              <a:rPr lang="en-US" sz="2400" dirty="0" err="1">
                <a:solidFill>
                  <a:srgbClr val="3F3F3F"/>
                </a:solidFill>
                <a:latin typeface="Times New Roman" panose="02020603050405020304"/>
                <a:ea typeface="Times New Roman" panose="02020603050405020304"/>
                <a:cs typeface="Times New Roman" panose="02020603050405020304"/>
                <a:sym typeface="Times New Roman" panose="02020603050405020304"/>
              </a:rPr>
              <a:t>tài</a:t>
            </a:r>
            <a:endParaRPr sz="2400" dirty="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178347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549;p4">
            <a:extLst>
              <a:ext uri="{FF2B5EF4-FFF2-40B4-BE49-F238E27FC236}">
                <a16:creationId xmlns:a16="http://schemas.microsoft.com/office/drawing/2014/main" id="{3D46DD97-9A16-CACF-2233-871751422E49}"/>
              </a:ext>
            </a:extLst>
          </p:cNvPr>
          <p:cNvGrpSpPr/>
          <p:nvPr/>
        </p:nvGrpSpPr>
        <p:grpSpPr>
          <a:xfrm>
            <a:off x="3003630" y="180"/>
            <a:ext cx="3314880" cy="6857640"/>
            <a:chOff x="2386080" y="0"/>
            <a:chExt cx="3314880" cy="6857640"/>
          </a:xfrm>
        </p:grpSpPr>
        <p:sp>
          <p:nvSpPr>
            <p:cNvPr id="9" name="Google Shape;550;p4">
              <a:extLst>
                <a:ext uri="{FF2B5EF4-FFF2-40B4-BE49-F238E27FC236}">
                  <a16:creationId xmlns:a16="http://schemas.microsoft.com/office/drawing/2014/main" id="{5AB929B0-DED8-6A10-53A2-8C4F03E8E6BF}"/>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 name="Google Shape;551;p4">
              <a:extLst>
                <a:ext uri="{FF2B5EF4-FFF2-40B4-BE49-F238E27FC236}">
                  <a16:creationId xmlns:a16="http://schemas.microsoft.com/office/drawing/2014/main" id="{7E286869-441D-0BD4-AAA5-C25E66E5ED8E}"/>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1" name="Google Shape;552;p4">
              <a:extLst>
                <a:ext uri="{FF2B5EF4-FFF2-40B4-BE49-F238E27FC236}">
                  <a16:creationId xmlns:a16="http://schemas.microsoft.com/office/drawing/2014/main" id="{2BD79E8D-57B4-15B6-7F60-E76226ECAEEB}"/>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2" name="Google Shape;553;p4">
              <a:extLst>
                <a:ext uri="{FF2B5EF4-FFF2-40B4-BE49-F238E27FC236}">
                  <a16:creationId xmlns:a16="http://schemas.microsoft.com/office/drawing/2014/main" id="{44D959B2-BE75-099E-59DA-F6DF16E919B2}"/>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554;p4">
              <a:extLst>
                <a:ext uri="{FF2B5EF4-FFF2-40B4-BE49-F238E27FC236}">
                  <a16:creationId xmlns:a16="http://schemas.microsoft.com/office/drawing/2014/main" id="{61BC0826-214E-FA5C-E1C9-63F8E22D9160}"/>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555;p4">
              <a:extLst>
                <a:ext uri="{FF2B5EF4-FFF2-40B4-BE49-F238E27FC236}">
                  <a16:creationId xmlns:a16="http://schemas.microsoft.com/office/drawing/2014/main" id="{347F0CCB-A4C4-13FF-2FF0-D3F09446FCB2}"/>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 name="Google Shape;556;p4">
              <a:extLst>
                <a:ext uri="{FF2B5EF4-FFF2-40B4-BE49-F238E27FC236}">
                  <a16:creationId xmlns:a16="http://schemas.microsoft.com/office/drawing/2014/main" id="{DB2A6639-BBC4-87D0-AFDE-B45E9BC88721}"/>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 name="Google Shape;557;p4">
              <a:extLst>
                <a:ext uri="{FF2B5EF4-FFF2-40B4-BE49-F238E27FC236}">
                  <a16:creationId xmlns:a16="http://schemas.microsoft.com/office/drawing/2014/main" id="{0C7227AB-EABC-9360-DEE3-797C8C1B3C01}"/>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558;p4">
              <a:extLst>
                <a:ext uri="{FF2B5EF4-FFF2-40B4-BE49-F238E27FC236}">
                  <a16:creationId xmlns:a16="http://schemas.microsoft.com/office/drawing/2014/main" id="{BDFC3031-A5CE-507E-8613-7D7BD56B56CD}"/>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 name="Google Shape;559;p4">
              <a:extLst>
                <a:ext uri="{FF2B5EF4-FFF2-40B4-BE49-F238E27FC236}">
                  <a16:creationId xmlns:a16="http://schemas.microsoft.com/office/drawing/2014/main" id="{2673D79A-B346-2339-5AD6-B6581D339295}"/>
                </a:ext>
              </a:extLst>
            </p:cNvPr>
            <p:cNvSpPr/>
            <p:nvPr/>
          </p:nvSpPr>
          <p:spPr>
            <a:xfrm>
              <a:off x="3048840" y="4571641"/>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560;p4">
              <a:extLst>
                <a:ext uri="{FF2B5EF4-FFF2-40B4-BE49-F238E27FC236}">
                  <a16:creationId xmlns:a16="http://schemas.microsoft.com/office/drawing/2014/main" id="{FE87A04D-086C-609F-EF81-C972B10D205E}"/>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 name="Google Shape;561;p4">
              <a:extLst>
                <a:ext uri="{FF2B5EF4-FFF2-40B4-BE49-F238E27FC236}">
                  <a16:creationId xmlns:a16="http://schemas.microsoft.com/office/drawing/2014/main" id="{F4DE2BDA-8A9A-D0FC-4EC0-0129FCA3AD59}"/>
                </a:ext>
              </a:extLst>
            </p:cNvPr>
            <p:cNvSpPr/>
            <p:nvPr/>
          </p:nvSpPr>
          <p:spPr>
            <a:xfrm>
              <a:off x="2386080" y="5715000"/>
              <a:ext cx="1325520" cy="1142640"/>
            </a:xfrm>
            <a:prstGeom prst="triangle">
              <a:avLst>
                <a:gd name="adj" fmla="val 50000"/>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 name="Google Shape;562;p4">
            <a:extLst>
              <a:ext uri="{FF2B5EF4-FFF2-40B4-BE49-F238E27FC236}">
                <a16:creationId xmlns:a16="http://schemas.microsoft.com/office/drawing/2014/main" id="{8D85B015-926D-3D82-E5E6-18C630610F78}"/>
              </a:ext>
            </a:extLst>
          </p:cNvPr>
          <p:cNvSpPr/>
          <p:nvPr/>
        </p:nvSpPr>
        <p:spPr>
          <a:xfrm>
            <a:off x="1438350" y="3013740"/>
            <a:ext cx="3767760" cy="8215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4800" b="1" i="1" strike="noStrike" dirty="0" err="1">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Phần</a:t>
            </a:r>
            <a:r>
              <a:rPr lang="en-US" sz="4800" b="1" i="1" strike="noStrike"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 01 :</a:t>
            </a:r>
            <a:endParaRPr sz="4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4" name="Google Shape;563;p4">
            <a:extLst>
              <a:ext uri="{FF2B5EF4-FFF2-40B4-BE49-F238E27FC236}">
                <a16:creationId xmlns:a16="http://schemas.microsoft.com/office/drawing/2014/main" id="{11119EC0-FFAD-A028-8322-6AF854D3D9BB}"/>
              </a:ext>
            </a:extLst>
          </p:cNvPr>
          <p:cNvGrpSpPr/>
          <p:nvPr/>
        </p:nvGrpSpPr>
        <p:grpSpPr>
          <a:xfrm>
            <a:off x="6484951" y="2495530"/>
            <a:ext cx="4937098" cy="1937540"/>
            <a:chOff x="5894486" y="1770109"/>
            <a:chExt cx="5259520" cy="242654"/>
          </a:xfrm>
        </p:grpSpPr>
        <p:sp>
          <p:nvSpPr>
            <p:cNvPr id="7" name="Google Shape;564;p4">
              <a:extLst>
                <a:ext uri="{FF2B5EF4-FFF2-40B4-BE49-F238E27FC236}">
                  <a16:creationId xmlns:a16="http://schemas.microsoft.com/office/drawing/2014/main" id="{225E9D54-9AA3-9A60-5A2E-57C2B14D20CB}"/>
                </a:ext>
              </a:extLst>
            </p:cNvPr>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6000" b="1" strike="noStrike">
                  <a:solidFill>
                    <a:srgbClr val="414141"/>
                  </a:solidFill>
                  <a:latin typeface="Times New Roman" panose="02020603050405020304" pitchFamily="18" charset="0"/>
                  <a:ea typeface="Calibri" panose="020F0502020204030204"/>
                  <a:cs typeface="Times New Roman" panose="02020603050405020304" pitchFamily="18" charset="0"/>
                  <a:sym typeface="Calibri" panose="020F0502020204030204"/>
                </a:rPr>
                <a:t>TỔNG QUAN </a:t>
              </a:r>
            </a:p>
            <a:p>
              <a:pPr marL="0" marR="0" lvl="0" indent="0" algn="ctr" rtl="0">
                <a:lnSpc>
                  <a:spcPct val="100000"/>
                </a:lnSpc>
                <a:spcBef>
                  <a:spcPts val="0"/>
                </a:spcBef>
                <a:spcAft>
                  <a:spcPts val="0"/>
                </a:spcAft>
                <a:buNone/>
              </a:pPr>
              <a:r>
                <a:rPr lang="en-US" sz="6000" b="1" strike="noStrike">
                  <a:solidFill>
                    <a:srgbClr val="414141"/>
                  </a:solidFill>
                  <a:latin typeface="Times New Roman" panose="02020603050405020304" pitchFamily="18" charset="0"/>
                  <a:ea typeface="Calibri" panose="020F0502020204030204"/>
                  <a:cs typeface="Times New Roman" panose="02020603050405020304" pitchFamily="18" charset="0"/>
                  <a:sym typeface="Calibri" panose="020F0502020204030204"/>
                </a:rPr>
                <a:t>VỀ ĐỀ TÀI</a:t>
              </a:r>
              <a:endParaRPr sz="60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8" name="Google Shape;565;p4">
              <a:extLst>
                <a:ext uri="{FF2B5EF4-FFF2-40B4-BE49-F238E27FC236}">
                  <a16:creationId xmlns:a16="http://schemas.microsoft.com/office/drawing/2014/main" id="{8211ABAC-E6DD-4CD7-1E9B-34421E43787A}"/>
                </a:ext>
              </a:extLst>
            </p:cNvPr>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0" i="1" strike="noStrik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5" name="Google Shape;566;p4">
            <a:extLst>
              <a:ext uri="{FF2B5EF4-FFF2-40B4-BE49-F238E27FC236}">
                <a16:creationId xmlns:a16="http://schemas.microsoft.com/office/drawing/2014/main" id="{9B28358A-8A5E-8A93-900D-ED6AD75256C0}"/>
              </a:ext>
            </a:extLst>
          </p:cNvPr>
          <p:cNvSpPr/>
          <p:nvPr/>
        </p:nvSpPr>
        <p:spPr>
          <a:xfrm>
            <a:off x="10945170" y="353862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567;p4">
            <a:extLst>
              <a:ext uri="{FF2B5EF4-FFF2-40B4-BE49-F238E27FC236}">
                <a16:creationId xmlns:a16="http://schemas.microsoft.com/office/drawing/2014/main" id="{44A712D1-36A0-96F1-FC52-19BBA43D560F}"/>
              </a:ext>
            </a:extLst>
          </p:cNvPr>
          <p:cNvSpPr txBox="1"/>
          <p:nvPr/>
        </p:nvSpPr>
        <p:spPr>
          <a:xfrm>
            <a:off x="769950" y="6242380"/>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sym typeface="Arial" panose="020B0604020202020204"/>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171039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73;p5">
            <a:extLst>
              <a:ext uri="{FF2B5EF4-FFF2-40B4-BE49-F238E27FC236}">
                <a16:creationId xmlns:a16="http://schemas.microsoft.com/office/drawing/2014/main" id="{8E1699D4-2707-487A-F25E-2558BF15F129}"/>
              </a:ext>
            </a:extLst>
          </p:cNvPr>
          <p:cNvSpPr/>
          <p:nvPr/>
        </p:nvSpPr>
        <p:spPr>
          <a:xfrm>
            <a:off x="729040" y="1858200"/>
            <a:ext cx="2146680" cy="2145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 name="Google Shape;574;p5">
            <a:extLst>
              <a:ext uri="{FF2B5EF4-FFF2-40B4-BE49-F238E27FC236}">
                <a16:creationId xmlns:a16="http://schemas.microsoft.com/office/drawing/2014/main" id="{88494CEC-7B38-D0B9-2DAC-97C00A40607C}"/>
              </a:ext>
            </a:extLst>
          </p:cNvPr>
          <p:cNvSpPr/>
          <p:nvPr/>
        </p:nvSpPr>
        <p:spPr>
          <a:xfrm>
            <a:off x="2838640" y="3991920"/>
            <a:ext cx="2184840" cy="2145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 name="Google Shape;575;p5">
            <a:extLst>
              <a:ext uri="{FF2B5EF4-FFF2-40B4-BE49-F238E27FC236}">
                <a16:creationId xmlns:a16="http://schemas.microsoft.com/office/drawing/2014/main" id="{E9F4FBD6-962E-6725-9997-B8826A397CDC}"/>
              </a:ext>
            </a:extLst>
          </p:cNvPr>
          <p:cNvSpPr/>
          <p:nvPr/>
        </p:nvSpPr>
        <p:spPr>
          <a:xfrm>
            <a:off x="4982080" y="1844520"/>
            <a:ext cx="2174760" cy="2145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5" name="Google Shape;576;p5">
            <a:extLst>
              <a:ext uri="{FF2B5EF4-FFF2-40B4-BE49-F238E27FC236}">
                <a16:creationId xmlns:a16="http://schemas.microsoft.com/office/drawing/2014/main" id="{DBEEE9D2-C743-6518-0402-39C23219AB83}"/>
              </a:ext>
            </a:extLst>
          </p:cNvPr>
          <p:cNvSpPr/>
          <p:nvPr/>
        </p:nvSpPr>
        <p:spPr>
          <a:xfrm>
            <a:off x="9239440" y="1856400"/>
            <a:ext cx="2183400" cy="2145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 name="Google Shape;577;p5">
            <a:extLst>
              <a:ext uri="{FF2B5EF4-FFF2-40B4-BE49-F238E27FC236}">
                <a16:creationId xmlns:a16="http://schemas.microsoft.com/office/drawing/2014/main" id="{EEEB4F53-EE9B-9D92-017C-AD11FFA7B8BA}"/>
              </a:ext>
            </a:extLst>
          </p:cNvPr>
          <p:cNvSpPr/>
          <p:nvPr/>
        </p:nvSpPr>
        <p:spPr>
          <a:xfrm>
            <a:off x="889960" y="4464600"/>
            <a:ext cx="1809360" cy="977275"/>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200" b="0" strike="noStrike">
                <a:solidFill>
                  <a:srgbClr val="FFFFFF"/>
                </a:solidFill>
                <a:latin typeface="Times New Roman" panose="02020603050405020304" pitchFamily="18" charset="0"/>
                <a:cs typeface="Times New Roman" panose="02020603050405020304" pitchFamily="18" charset="0"/>
                <a:sym typeface="Arial" panose="020B0604020202020204"/>
              </a:rPr>
              <a:t>click to add your text here click to add your text here click to add your text here.</a:t>
            </a:r>
            <a:endParaRPr sz="12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7" name="Google Shape;578;p5">
            <a:extLst>
              <a:ext uri="{FF2B5EF4-FFF2-40B4-BE49-F238E27FC236}">
                <a16:creationId xmlns:a16="http://schemas.microsoft.com/office/drawing/2014/main" id="{A169E844-F331-C9CC-D045-01F01B280D71}"/>
              </a:ext>
            </a:extLst>
          </p:cNvPr>
          <p:cNvGrpSpPr/>
          <p:nvPr/>
        </p:nvGrpSpPr>
        <p:grpSpPr>
          <a:xfrm>
            <a:off x="5435320" y="1383360"/>
            <a:ext cx="6566880" cy="2094120"/>
            <a:chOff x="5472720" y="1306800"/>
            <a:chExt cx="6033600" cy="2094120"/>
          </a:xfrm>
        </p:grpSpPr>
        <p:sp>
          <p:nvSpPr>
            <p:cNvPr id="13" name="Google Shape;579;p5">
              <a:extLst>
                <a:ext uri="{FF2B5EF4-FFF2-40B4-BE49-F238E27FC236}">
                  <a16:creationId xmlns:a16="http://schemas.microsoft.com/office/drawing/2014/main" id="{4087AB3A-65D9-3C50-DB48-DF1DEE7672DC}"/>
                </a:ext>
              </a:extLst>
            </p:cNvPr>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 name="Google Shape;580;p5">
              <a:extLst>
                <a:ext uri="{FF2B5EF4-FFF2-40B4-BE49-F238E27FC236}">
                  <a16:creationId xmlns:a16="http://schemas.microsoft.com/office/drawing/2014/main" id="{37DCFC94-BFC9-05FE-CF89-59B80BD3684C}"/>
                </a:ext>
              </a:extLst>
            </p:cNvPr>
            <p:cNvSpPr/>
            <p:nvPr/>
          </p:nvSpPr>
          <p:spPr>
            <a:xfrm>
              <a:off x="5580360" y="1353011"/>
              <a:ext cx="5864657" cy="1568206"/>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2000" b="0" strike="noStrike">
                  <a:solidFill>
                    <a:srgbClr val="FFFFFF"/>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Nhận thấy, so với việc kinh doanh truyền thống thì thương mại điện tử có chi phí thấp hơn, hiệu quả cao hơn cùng với lợi thế của công nghệ internet nên việc truyền tải thông tin về sản phẩm nhanh chóng, thuận tiện. </a:t>
              </a:r>
              <a:endParaRPr sz="20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8" name="Google Shape;581;p5">
            <a:extLst>
              <a:ext uri="{FF2B5EF4-FFF2-40B4-BE49-F238E27FC236}">
                <a16:creationId xmlns:a16="http://schemas.microsoft.com/office/drawing/2014/main" id="{B2CDFAD1-BF7D-B32C-FEA3-D22A22403B3F}"/>
              </a:ext>
            </a:extLst>
          </p:cNvPr>
          <p:cNvSpPr/>
          <p:nvPr/>
        </p:nvSpPr>
        <p:spPr>
          <a:xfrm>
            <a:off x="8112280" y="4437960"/>
            <a:ext cx="3238200" cy="3952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9" name="Google Shape;582;p5">
            <a:extLst>
              <a:ext uri="{FF2B5EF4-FFF2-40B4-BE49-F238E27FC236}">
                <a16:creationId xmlns:a16="http://schemas.microsoft.com/office/drawing/2014/main" id="{613BF5A5-A2C7-B2C1-2822-16AB5719860A}"/>
              </a:ext>
            </a:extLst>
          </p:cNvPr>
          <p:cNvSpPr/>
          <p:nvPr/>
        </p:nvSpPr>
        <p:spPr>
          <a:xfrm>
            <a:off x="2069319" y="533040"/>
            <a:ext cx="4663357" cy="460211"/>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1. TỔNG QUAN VỀ ĐỀ TÀI</a:t>
            </a:r>
            <a:endParaRPr sz="24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pic>
        <p:nvPicPr>
          <p:cNvPr id="10" name="Google Shape;583;p5" descr="banner2 - SHOP BÁN SÁCH">
            <a:extLst>
              <a:ext uri="{FF2B5EF4-FFF2-40B4-BE49-F238E27FC236}">
                <a16:creationId xmlns:a16="http://schemas.microsoft.com/office/drawing/2014/main" id="{833232C7-58E2-4606-0EE1-F71E1476E029}"/>
              </a:ext>
            </a:extLst>
          </p:cNvPr>
          <p:cNvPicPr preferRelativeResize="0"/>
          <p:nvPr/>
        </p:nvPicPr>
        <p:blipFill rotWithShape="1">
          <a:blip r:embed="rId2"/>
          <a:srcRect/>
          <a:stretch>
            <a:fillRect/>
          </a:stretch>
        </p:blipFill>
        <p:spPr>
          <a:xfrm>
            <a:off x="203441" y="1395959"/>
            <a:ext cx="4991757" cy="2081521"/>
          </a:xfrm>
          <a:prstGeom prst="rect">
            <a:avLst/>
          </a:prstGeom>
          <a:noFill/>
          <a:ln>
            <a:noFill/>
          </a:ln>
        </p:spPr>
      </p:pic>
      <p:pic>
        <p:nvPicPr>
          <p:cNvPr id="11" name="Google Shape;584;p5" descr="Sách cũ DKT - Kênh mua bán sách cũ online số 1 Việt Nam">
            <a:extLst>
              <a:ext uri="{FF2B5EF4-FFF2-40B4-BE49-F238E27FC236}">
                <a16:creationId xmlns:a16="http://schemas.microsoft.com/office/drawing/2014/main" id="{DA6051E3-8EFF-1363-7714-547697250851}"/>
              </a:ext>
            </a:extLst>
          </p:cNvPr>
          <p:cNvPicPr preferRelativeResize="0"/>
          <p:nvPr/>
        </p:nvPicPr>
        <p:blipFill rotWithShape="1">
          <a:blip r:embed="rId3"/>
          <a:srcRect/>
          <a:stretch>
            <a:fillRect/>
          </a:stretch>
        </p:blipFill>
        <p:spPr>
          <a:xfrm>
            <a:off x="5435320" y="3675120"/>
            <a:ext cx="6589053" cy="2626298"/>
          </a:xfrm>
          <a:prstGeom prst="rect">
            <a:avLst/>
          </a:prstGeom>
          <a:noFill/>
          <a:ln>
            <a:noFill/>
          </a:ln>
        </p:spPr>
      </p:pic>
      <p:pic>
        <p:nvPicPr>
          <p:cNvPr id="12" name="Google Shape;585;p5">
            <a:extLst>
              <a:ext uri="{FF2B5EF4-FFF2-40B4-BE49-F238E27FC236}">
                <a16:creationId xmlns:a16="http://schemas.microsoft.com/office/drawing/2014/main" id="{A62767EE-9F1C-F103-8F82-1751E39E397D}"/>
              </a:ext>
            </a:extLst>
          </p:cNvPr>
          <p:cNvPicPr preferRelativeResize="0"/>
          <p:nvPr/>
        </p:nvPicPr>
        <p:blipFill rotWithShape="1">
          <a:blip r:embed="rId4"/>
          <a:srcRect/>
          <a:stretch>
            <a:fillRect/>
          </a:stretch>
        </p:blipFill>
        <p:spPr>
          <a:xfrm>
            <a:off x="167628" y="3663240"/>
            <a:ext cx="5063381" cy="2661720"/>
          </a:xfrm>
          <a:prstGeom prst="rect">
            <a:avLst/>
          </a:prstGeom>
          <a:noFill/>
          <a:ln>
            <a:noFill/>
          </a:ln>
        </p:spPr>
      </p:pic>
    </p:spTree>
    <p:extLst>
      <p:ext uri="{BB962C8B-B14F-4D97-AF65-F5344CB8AC3E}">
        <p14:creationId xmlns:p14="http://schemas.microsoft.com/office/powerpoint/2010/main" val="355509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Google Shape;591;p6">
            <a:extLst>
              <a:ext uri="{FF2B5EF4-FFF2-40B4-BE49-F238E27FC236}">
                <a16:creationId xmlns:a16="http://schemas.microsoft.com/office/drawing/2014/main" id="{033BFE92-257E-A41F-FDC9-4C1CBDD43492}"/>
              </a:ext>
            </a:extLst>
          </p:cNvPr>
          <p:cNvSpPr/>
          <p:nvPr/>
        </p:nvSpPr>
        <p:spPr>
          <a:xfrm>
            <a:off x="2391247" y="1029970"/>
            <a:ext cx="915696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strike="noStrike" dirty="0">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2. LÝ DO CHỌN ĐỀ TÀI</a:t>
            </a:r>
            <a:endParaRPr sz="2400" b="0" strike="noStrike" dirty="0">
              <a:solidFill>
                <a:srgbClr val="FF0000"/>
              </a:solidFill>
              <a:latin typeface="Times New Roman" panose="02020603050405020304" pitchFamily="18" charset="0"/>
              <a:cs typeface="Times New Roman" panose="02020603050405020304" pitchFamily="18" charset="0"/>
              <a:sym typeface="Arial" panose="020B0604020202020204"/>
            </a:endParaRPr>
          </a:p>
        </p:txBody>
      </p:sp>
      <p:grpSp>
        <p:nvGrpSpPr>
          <p:cNvPr id="61" name="Google Shape;592;p6">
            <a:extLst>
              <a:ext uri="{FF2B5EF4-FFF2-40B4-BE49-F238E27FC236}">
                <a16:creationId xmlns:a16="http://schemas.microsoft.com/office/drawing/2014/main" id="{BE3D91B4-35B8-D2FE-3AFC-796B6916B41C}"/>
              </a:ext>
            </a:extLst>
          </p:cNvPr>
          <p:cNvGrpSpPr/>
          <p:nvPr/>
        </p:nvGrpSpPr>
        <p:grpSpPr>
          <a:xfrm>
            <a:off x="4428808" y="1536726"/>
            <a:ext cx="3353532" cy="3703297"/>
            <a:chOff x="4543425" y="2277493"/>
            <a:chExt cx="3105150" cy="3379338"/>
          </a:xfrm>
        </p:grpSpPr>
        <p:sp>
          <p:nvSpPr>
            <p:cNvPr id="82" name="Google Shape;593;p6">
              <a:extLst>
                <a:ext uri="{FF2B5EF4-FFF2-40B4-BE49-F238E27FC236}">
                  <a16:creationId xmlns:a16="http://schemas.microsoft.com/office/drawing/2014/main" id="{268E9DE7-17D0-4F08-B116-92A5FFAAF5F2}"/>
                </a:ext>
              </a:extLst>
            </p:cNvPr>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83" name="Google Shape;594;p6">
              <a:extLst>
                <a:ext uri="{FF2B5EF4-FFF2-40B4-BE49-F238E27FC236}">
                  <a16:creationId xmlns:a16="http://schemas.microsoft.com/office/drawing/2014/main" id="{CB9BBB5E-85E6-0CBB-75A8-EBD41B1719BD}"/>
                </a:ext>
              </a:extLst>
            </p:cNvPr>
            <p:cNvSpPr txBox="1"/>
            <p:nvPr/>
          </p:nvSpPr>
          <p:spPr>
            <a:xfrm>
              <a:off x="4759485" y="3498423"/>
              <a:ext cx="2689700" cy="120766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just" rtl="0">
                <a:spcBef>
                  <a:spcPts val="0"/>
                </a:spcBef>
                <a:spcAft>
                  <a:spcPts val="0"/>
                </a:spcAft>
                <a:buNone/>
              </a:pPr>
              <a:r>
                <a:rPr lang="en-US" sz="2000" b="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Giúp tối ưu hóa chi phí, nâng cao hiệu quả kinh doanh. Dễ dàng quản lý, kiểm soát được cửa hàng</a:t>
              </a:r>
              <a:endParaRPr sz="2000" b="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cxnSp>
          <p:nvCxnSpPr>
            <p:cNvPr id="84" name="Google Shape;595;p6">
              <a:extLst>
                <a:ext uri="{FF2B5EF4-FFF2-40B4-BE49-F238E27FC236}">
                  <a16:creationId xmlns:a16="http://schemas.microsoft.com/office/drawing/2014/main" id="{9F4EDDAC-D298-290A-6CF3-7334F104BF45}"/>
                </a:ext>
              </a:extLst>
            </p:cNvPr>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85" name="Google Shape;596;p6">
              <a:extLst>
                <a:ext uri="{FF2B5EF4-FFF2-40B4-BE49-F238E27FC236}">
                  <a16:creationId xmlns:a16="http://schemas.microsoft.com/office/drawing/2014/main" id="{64EF63CF-015A-0C2C-39A8-261849B59DFD}"/>
                </a:ext>
              </a:extLst>
            </p:cNvPr>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86" name="Google Shape;597;p6">
              <a:extLst>
                <a:ext uri="{FF2B5EF4-FFF2-40B4-BE49-F238E27FC236}">
                  <a16:creationId xmlns:a16="http://schemas.microsoft.com/office/drawing/2014/main" id="{89EF6599-F78F-D591-53D5-C0DBA4740453}"/>
                </a:ext>
              </a:extLst>
            </p:cNvPr>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87" name="Google Shape;598;p6">
              <a:extLst>
                <a:ext uri="{FF2B5EF4-FFF2-40B4-BE49-F238E27FC236}">
                  <a16:creationId xmlns:a16="http://schemas.microsoft.com/office/drawing/2014/main" id="{5CD6C961-D9DA-61A4-CBFD-022B45035B71}"/>
                </a:ext>
              </a:extLst>
            </p:cNvPr>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88" name="Google Shape;599;p6">
              <a:extLst>
                <a:ext uri="{FF2B5EF4-FFF2-40B4-BE49-F238E27FC236}">
                  <a16:creationId xmlns:a16="http://schemas.microsoft.com/office/drawing/2014/main" id="{1B3F9519-3A32-4F4F-05C0-57725B9F6C1F}"/>
                </a:ext>
              </a:extLst>
            </p:cNvPr>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62" name="Google Shape;600;p6">
            <a:extLst>
              <a:ext uri="{FF2B5EF4-FFF2-40B4-BE49-F238E27FC236}">
                <a16:creationId xmlns:a16="http://schemas.microsoft.com/office/drawing/2014/main" id="{693D8F9C-AE1F-8A2B-B31F-114B2CE2A003}"/>
              </a:ext>
            </a:extLst>
          </p:cNvPr>
          <p:cNvGrpSpPr/>
          <p:nvPr/>
        </p:nvGrpSpPr>
        <p:grpSpPr>
          <a:xfrm>
            <a:off x="530875" y="1541683"/>
            <a:ext cx="3439785" cy="3703297"/>
            <a:chOff x="7971474" y="2277493"/>
            <a:chExt cx="3150058" cy="3379338"/>
          </a:xfrm>
        </p:grpSpPr>
        <p:sp>
          <p:nvSpPr>
            <p:cNvPr id="75" name="Google Shape;601;p6">
              <a:extLst>
                <a:ext uri="{FF2B5EF4-FFF2-40B4-BE49-F238E27FC236}">
                  <a16:creationId xmlns:a16="http://schemas.microsoft.com/office/drawing/2014/main" id="{F61002CD-A740-367B-8FCA-1BA3FD08367F}"/>
                </a:ext>
              </a:extLst>
            </p:cNvPr>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76" name="Google Shape;602;p6">
              <a:extLst>
                <a:ext uri="{FF2B5EF4-FFF2-40B4-BE49-F238E27FC236}">
                  <a16:creationId xmlns:a16="http://schemas.microsoft.com/office/drawing/2014/main" id="{684A1169-A815-605B-9978-270A0CEF794A}"/>
                </a:ext>
              </a:extLst>
            </p:cNvPr>
            <p:cNvSpPr txBox="1"/>
            <p:nvPr/>
          </p:nvSpPr>
          <p:spPr>
            <a:xfrm>
              <a:off x="8204896" y="3677214"/>
              <a:ext cx="2689700" cy="92681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r>
                <a:rPr lang="en-US" sz="2000" b="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Mong muốn đưa sách đến gần hơn với mọi người thông qua website</a:t>
              </a:r>
              <a:endParaRPr sz="2000" b="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cxnSp>
          <p:nvCxnSpPr>
            <p:cNvPr id="77" name="Google Shape;603;p6">
              <a:extLst>
                <a:ext uri="{FF2B5EF4-FFF2-40B4-BE49-F238E27FC236}">
                  <a16:creationId xmlns:a16="http://schemas.microsoft.com/office/drawing/2014/main" id="{D12FC6CF-19DD-C4D2-D084-C4118618C474}"/>
                </a:ext>
              </a:extLst>
            </p:cNvPr>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78" name="Google Shape;604;p6">
              <a:extLst>
                <a:ext uri="{FF2B5EF4-FFF2-40B4-BE49-F238E27FC236}">
                  <a16:creationId xmlns:a16="http://schemas.microsoft.com/office/drawing/2014/main" id="{3EB4AC12-79C3-C8A9-4F64-8D366FFB15F5}"/>
                </a:ext>
              </a:extLst>
            </p:cNvPr>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79" name="Google Shape;605;p6">
              <a:extLst>
                <a:ext uri="{FF2B5EF4-FFF2-40B4-BE49-F238E27FC236}">
                  <a16:creationId xmlns:a16="http://schemas.microsoft.com/office/drawing/2014/main" id="{B175EE08-5F90-FECA-3C48-0A793E85ACEA}"/>
                </a:ext>
              </a:extLst>
            </p:cNvPr>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80" name="Google Shape;606;p6">
              <a:extLst>
                <a:ext uri="{FF2B5EF4-FFF2-40B4-BE49-F238E27FC236}">
                  <a16:creationId xmlns:a16="http://schemas.microsoft.com/office/drawing/2014/main" id="{B2905EF8-B994-D2B1-A69F-40208B9A3972}"/>
                </a:ext>
              </a:extLst>
            </p:cNvPr>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81" name="Google Shape;607;p6">
              <a:extLst>
                <a:ext uri="{FF2B5EF4-FFF2-40B4-BE49-F238E27FC236}">
                  <a16:creationId xmlns:a16="http://schemas.microsoft.com/office/drawing/2014/main" id="{33AED76A-55E3-6CBE-EA09-44EAD1BEBFBE}"/>
                </a:ext>
              </a:extLst>
            </p:cNvPr>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63" name="Google Shape;608;p6">
            <a:extLst>
              <a:ext uri="{FF2B5EF4-FFF2-40B4-BE49-F238E27FC236}">
                <a16:creationId xmlns:a16="http://schemas.microsoft.com/office/drawing/2014/main" id="{CEAFC00D-8244-2FF1-153C-4C2D506898BF}"/>
              </a:ext>
            </a:extLst>
          </p:cNvPr>
          <p:cNvGrpSpPr/>
          <p:nvPr/>
        </p:nvGrpSpPr>
        <p:grpSpPr>
          <a:xfrm>
            <a:off x="1114194" y="5120144"/>
            <a:ext cx="9743804" cy="707886"/>
            <a:chOff x="1061986" y="4966692"/>
            <a:chExt cx="9743804" cy="707886"/>
          </a:xfrm>
        </p:grpSpPr>
        <p:sp>
          <p:nvSpPr>
            <p:cNvPr id="73" name="Google Shape;609;p6">
              <a:extLst>
                <a:ext uri="{FF2B5EF4-FFF2-40B4-BE49-F238E27FC236}">
                  <a16:creationId xmlns:a16="http://schemas.microsoft.com/office/drawing/2014/main" id="{B95A6D15-958F-9CE9-596C-FA60869BD4D6}"/>
                </a:ext>
              </a:extLst>
            </p:cNvPr>
            <p:cNvSpPr/>
            <p:nvPr/>
          </p:nvSpPr>
          <p:spPr>
            <a:xfrm>
              <a:off x="1061986" y="5065315"/>
              <a:ext cx="848720" cy="510639"/>
            </a:xfrm>
            <a:prstGeom prst="rightArrow">
              <a:avLst>
                <a:gd name="adj1" fmla="val 50000"/>
                <a:gd name="adj2" fmla="val 50000"/>
              </a:avLst>
            </a:prstGeom>
            <a:solidFill>
              <a:srgbClr val="FF000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dirty="0">
                <a:solidFill>
                  <a:schemeClr val="lt1"/>
                </a:solidFill>
                <a:latin typeface="Times New Roman" panose="02020603050405020304" pitchFamily="18" charset="0"/>
                <a:cs typeface="Times New Roman" panose="02020603050405020304" pitchFamily="18" charset="0"/>
                <a:sym typeface="Arial" panose="020B0604020202020204"/>
              </a:endParaRPr>
            </a:p>
          </p:txBody>
        </p:sp>
        <p:sp>
          <p:nvSpPr>
            <p:cNvPr id="74" name="Google Shape;610;p6">
              <a:extLst>
                <a:ext uri="{FF2B5EF4-FFF2-40B4-BE49-F238E27FC236}">
                  <a16:creationId xmlns:a16="http://schemas.microsoft.com/office/drawing/2014/main" id="{F5AE3E58-DC48-2449-C2D8-97269A714108}"/>
                </a:ext>
              </a:extLst>
            </p:cNvPr>
            <p:cNvSpPr txBox="1"/>
            <p:nvPr/>
          </p:nvSpPr>
          <p:spPr>
            <a:xfrm>
              <a:off x="2274483" y="4966692"/>
              <a:ext cx="8531307" cy="70788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Xây</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dựng</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website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bán</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sách</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là</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việc</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cần</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thiết</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để</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tạo</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điều</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kiện</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thuận</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lợi</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cho</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người</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tiêu</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dùng</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dễ</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dàng</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tiếp</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cận</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được</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sản</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phẩm</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dịch</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vụ</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mọi</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lúc</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mọi</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nơi</a:t>
              </a:r>
              <a:r>
                <a:rPr lang="en-US"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20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grpSp>
      <p:grpSp>
        <p:nvGrpSpPr>
          <p:cNvPr id="64" name="Google Shape;611;p6">
            <a:extLst>
              <a:ext uri="{FF2B5EF4-FFF2-40B4-BE49-F238E27FC236}">
                <a16:creationId xmlns:a16="http://schemas.microsoft.com/office/drawing/2014/main" id="{B851ADCA-F8A7-C4D5-FCA0-7CE2B2BE1E58}"/>
              </a:ext>
            </a:extLst>
          </p:cNvPr>
          <p:cNvGrpSpPr/>
          <p:nvPr/>
        </p:nvGrpSpPr>
        <p:grpSpPr>
          <a:xfrm>
            <a:off x="8340385" y="1555660"/>
            <a:ext cx="3341540" cy="3617638"/>
            <a:chOff x="1015001" y="879443"/>
            <a:chExt cx="3121971" cy="3379338"/>
          </a:xfrm>
        </p:grpSpPr>
        <p:grpSp>
          <p:nvGrpSpPr>
            <p:cNvPr id="65" name="Google Shape;612;p6">
              <a:extLst>
                <a:ext uri="{FF2B5EF4-FFF2-40B4-BE49-F238E27FC236}">
                  <a16:creationId xmlns:a16="http://schemas.microsoft.com/office/drawing/2014/main" id="{8551FB14-43EF-8FEA-FCE5-1EFABDFF18C7}"/>
                </a:ext>
              </a:extLst>
            </p:cNvPr>
            <p:cNvGrpSpPr/>
            <p:nvPr/>
          </p:nvGrpSpPr>
          <p:grpSpPr>
            <a:xfrm>
              <a:off x="1015001" y="879443"/>
              <a:ext cx="3105150" cy="3379338"/>
              <a:chOff x="1121329" y="2277493"/>
              <a:chExt cx="3105150" cy="3379338"/>
            </a:xfrm>
          </p:grpSpPr>
          <p:sp>
            <p:nvSpPr>
              <p:cNvPr id="68" name="Google Shape;613;p6">
                <a:extLst>
                  <a:ext uri="{FF2B5EF4-FFF2-40B4-BE49-F238E27FC236}">
                    <a16:creationId xmlns:a16="http://schemas.microsoft.com/office/drawing/2014/main" id="{0C89D665-32C7-903E-A111-35934183EE66}"/>
                  </a:ext>
                </a:extLst>
              </p:cNvPr>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spcBef>
                    <a:spcPts val="0"/>
                  </a:spcBef>
                  <a:spcAft>
                    <a:spcPts val="0"/>
                  </a:spcAft>
                  <a:buNone/>
                </a:pPr>
                <a:endParaRPr sz="1800">
                  <a:solidFill>
                    <a:schemeClr val="lt1"/>
                  </a:solidFill>
                  <a:latin typeface="Times New Roman" panose="02020603050405020304" pitchFamily="18" charset="0"/>
                  <a:cs typeface="Times New Roman" panose="02020603050405020304" pitchFamily="18" charset="0"/>
                  <a:sym typeface="Arial" panose="020B0604020202020204"/>
                </a:endParaRPr>
              </a:p>
            </p:txBody>
          </p:sp>
          <p:cxnSp>
            <p:nvCxnSpPr>
              <p:cNvPr id="69" name="Google Shape;614;p6">
                <a:extLst>
                  <a:ext uri="{FF2B5EF4-FFF2-40B4-BE49-F238E27FC236}">
                    <a16:creationId xmlns:a16="http://schemas.microsoft.com/office/drawing/2014/main" id="{8261BA5A-5D4A-7184-5946-1F3D0030E30D}"/>
                  </a:ext>
                </a:extLst>
              </p:cNvPr>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70" name="Google Shape;615;p6">
                <a:extLst>
                  <a:ext uri="{FF2B5EF4-FFF2-40B4-BE49-F238E27FC236}">
                    <a16:creationId xmlns:a16="http://schemas.microsoft.com/office/drawing/2014/main" id="{F72F0633-9E64-4757-6BC4-6010EF54F8F3}"/>
                  </a:ext>
                </a:extLst>
              </p:cNvPr>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71" name="Google Shape;616;p6">
                <a:extLst>
                  <a:ext uri="{FF2B5EF4-FFF2-40B4-BE49-F238E27FC236}">
                    <a16:creationId xmlns:a16="http://schemas.microsoft.com/office/drawing/2014/main" id="{97C30E16-CA9A-DDA7-997F-0F7A1038438D}"/>
                  </a:ext>
                </a:extLst>
              </p:cNvPr>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72" name="Google Shape;617;p6">
                <a:extLst>
                  <a:ext uri="{FF2B5EF4-FFF2-40B4-BE49-F238E27FC236}">
                    <a16:creationId xmlns:a16="http://schemas.microsoft.com/office/drawing/2014/main" id="{585BD58B-1363-1810-69F5-71469FAC29D5}"/>
                  </a:ext>
                </a:extLst>
              </p:cNvPr>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6" name="Google Shape;618;p6">
              <a:extLst>
                <a:ext uri="{FF2B5EF4-FFF2-40B4-BE49-F238E27FC236}">
                  <a16:creationId xmlns:a16="http://schemas.microsoft.com/office/drawing/2014/main" id="{97EB72CA-8AFF-0C9F-9ED3-948D934B333C}"/>
                </a:ext>
              </a:extLst>
            </p:cNvPr>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endParaRPr sz="180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67" name="Google Shape;619;p6">
              <a:extLst>
                <a:ext uri="{FF2B5EF4-FFF2-40B4-BE49-F238E27FC236}">
                  <a16:creationId xmlns:a16="http://schemas.microsoft.com/office/drawing/2014/main" id="{CE0F70FD-196B-8DD0-44D0-39EF859A771B}"/>
                </a:ext>
              </a:extLst>
            </p:cNvPr>
            <p:cNvSpPr txBox="1"/>
            <p:nvPr/>
          </p:nvSpPr>
          <p:spPr>
            <a:xfrm>
              <a:off x="1145940" y="2206761"/>
              <a:ext cx="2991032" cy="94876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just" rtl="0">
                <a:spcBef>
                  <a:spcPts val="0"/>
                </a:spcBef>
                <a:spcAft>
                  <a:spcPts val="0"/>
                </a:spcAft>
                <a:buNone/>
              </a:pP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Quảng</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bá</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được</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hình</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ảnh</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xây</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dựng</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thương</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hiệu</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và</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uy</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tín</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cho</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cửa</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r>
                <a:rPr lang="en-US" sz="2000" b="1" dirty="0" err="1">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hàng</a:t>
              </a: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grpSp>
      <p:sp>
        <p:nvSpPr>
          <p:cNvPr id="3" name="TextBox 2">
            <a:extLst>
              <a:ext uri="{FF2B5EF4-FFF2-40B4-BE49-F238E27FC236}">
                <a16:creationId xmlns:a16="http://schemas.microsoft.com/office/drawing/2014/main" id="{6BF589C4-79F6-5C06-3173-14539FA19F2E}"/>
              </a:ext>
            </a:extLst>
          </p:cNvPr>
          <p:cNvSpPr txBox="1"/>
          <p:nvPr/>
        </p:nvSpPr>
        <p:spPr>
          <a:xfrm>
            <a:off x="579913" y="6132738"/>
            <a:ext cx="6096000" cy="369332"/>
          </a:xfrm>
          <a:prstGeom prst="rect">
            <a:avLst/>
          </a:prstGeom>
          <a:noFill/>
        </p:spPr>
        <p:txBody>
          <a:bodyPr wrap="square">
            <a:spAutoFit/>
          </a:bodyPr>
          <a:lstStyle/>
          <a:p>
            <a:pPr marL="0" marR="0" lvl="0" indent="0" algn="l" rtl="0">
              <a:spcBef>
                <a:spcPts val="0"/>
              </a:spcBef>
              <a:spcAft>
                <a:spcPts val="0"/>
              </a:spcAft>
              <a:buNone/>
            </a:pPr>
            <a:r>
              <a:rPr lang="en-US" sz="1800" dirty="0">
                <a:solidFill>
                  <a:schemeClr val="dk1"/>
                </a:solidFill>
                <a:latin typeface="Arial" panose="020B0604020202020204"/>
                <a:ea typeface="Arial" panose="020B0604020202020204"/>
                <a:cs typeface="Arial" panose="020B0604020202020204"/>
                <a:sym typeface="Arial" panose="020B0604020202020204"/>
              </a:rPr>
              <a:t>Dự án 1</a:t>
            </a:r>
          </a:p>
        </p:txBody>
      </p:sp>
    </p:spTree>
    <p:extLst>
      <p:ext uri="{BB962C8B-B14F-4D97-AF65-F5344CB8AC3E}">
        <p14:creationId xmlns:p14="http://schemas.microsoft.com/office/powerpoint/2010/main" val="201442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25;p7">
            <a:extLst>
              <a:ext uri="{FF2B5EF4-FFF2-40B4-BE49-F238E27FC236}">
                <a16:creationId xmlns:a16="http://schemas.microsoft.com/office/drawing/2014/main" id="{1994C5EE-0D00-BB15-5798-15A27C8D33AF}"/>
              </a:ext>
            </a:extLst>
          </p:cNvPr>
          <p:cNvSpPr/>
          <p:nvPr/>
        </p:nvSpPr>
        <p:spPr>
          <a:xfrm>
            <a:off x="2043870" y="343858"/>
            <a:ext cx="915696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dirty="0">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3. CÔNG NGHỆ VÀ NGÔN NGỮ SỬ DỤNG</a:t>
            </a:r>
            <a:endParaRPr sz="2400" b="0" strike="noStrike" dirty="0">
              <a:solidFill>
                <a:srgbClr val="FF0000"/>
              </a:solidFill>
              <a:latin typeface="Times New Roman" panose="02020603050405020304" pitchFamily="18" charset="0"/>
              <a:cs typeface="Times New Roman" panose="02020603050405020304" pitchFamily="18" charset="0"/>
              <a:sym typeface="Arial" panose="020B0604020202020204"/>
            </a:endParaRPr>
          </a:p>
        </p:txBody>
      </p:sp>
      <p:sp>
        <p:nvSpPr>
          <p:cNvPr id="3" name="Google Shape;626;p7">
            <a:extLst>
              <a:ext uri="{FF2B5EF4-FFF2-40B4-BE49-F238E27FC236}">
                <a16:creationId xmlns:a16="http://schemas.microsoft.com/office/drawing/2014/main" id="{9F5E0C40-5DD6-3E7C-A88D-A3B5BD54737C}"/>
              </a:ext>
            </a:extLst>
          </p:cNvPr>
          <p:cNvSpPr/>
          <p:nvPr/>
        </p:nvSpPr>
        <p:spPr>
          <a:xfrm>
            <a:off x="5335710" y="1642738"/>
            <a:ext cx="5986800" cy="829543"/>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just" rtl="0">
              <a:lnSpc>
                <a:spcPct val="120000"/>
              </a:lnSpc>
              <a:spcBef>
                <a:spcPts val="0"/>
              </a:spcBef>
              <a:spcAft>
                <a:spcPts val="0"/>
              </a:spcAft>
              <a:buNone/>
            </a:pPr>
            <a:r>
              <a:rPr lang="en-US" sz="2000" b="0" strike="noStrike" dirty="0">
                <a:solidFill>
                  <a:srgbClr val="FFFFFF"/>
                </a:solidFill>
                <a:latin typeface="Calibri" panose="020F0502020204030204"/>
                <a:ea typeface="Calibri" panose="020F0502020204030204"/>
                <a:cs typeface="Calibri" panose="020F0502020204030204"/>
                <a:sym typeface="Calibri" panose="020F0502020204030204"/>
              </a:rPr>
              <a:t>độ nhanh. </a:t>
            </a:r>
            <a:endParaRPr sz="2000" b="0" strike="noStrik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20000"/>
              </a:lnSpc>
              <a:spcBef>
                <a:spcPts val="0"/>
              </a:spcBef>
              <a:spcAft>
                <a:spcPts val="0"/>
              </a:spcAft>
              <a:buNone/>
            </a:pPr>
            <a:endParaRPr sz="2000" b="0" strike="noStrik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 name="Google Shape;629;p7">
            <a:extLst>
              <a:ext uri="{FF2B5EF4-FFF2-40B4-BE49-F238E27FC236}">
                <a16:creationId xmlns:a16="http://schemas.microsoft.com/office/drawing/2014/main" id="{AC2B18F6-2BC7-94C1-8C52-92A43DC86D9C}"/>
              </a:ext>
            </a:extLst>
          </p:cNvPr>
          <p:cNvSpPr txBox="1"/>
          <p:nvPr/>
        </p:nvSpPr>
        <p:spPr>
          <a:xfrm>
            <a:off x="285750" y="6149018"/>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Arial" panose="020B0604020202020204"/>
                <a:ea typeface="Arial" panose="020B0604020202020204"/>
                <a:cs typeface="Arial" panose="020B0604020202020204"/>
                <a:sym typeface="Arial" panose="020B0604020202020204"/>
              </a:rPr>
              <a:t>Dự án 1</a:t>
            </a:r>
            <a:endParaRPr sz="1800"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8" name="Picture 7">
            <a:extLst>
              <a:ext uri="{FF2B5EF4-FFF2-40B4-BE49-F238E27FC236}">
                <a16:creationId xmlns:a16="http://schemas.microsoft.com/office/drawing/2014/main" id="{9BAD5861-DA63-BFFC-6A33-546783933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909835"/>
            <a:ext cx="3412191" cy="2409308"/>
          </a:xfrm>
          <a:prstGeom prst="rect">
            <a:avLst/>
          </a:prstGeom>
        </p:spPr>
      </p:pic>
      <p:pic>
        <p:nvPicPr>
          <p:cNvPr id="9" name="Picture 8">
            <a:extLst>
              <a:ext uri="{FF2B5EF4-FFF2-40B4-BE49-F238E27FC236}">
                <a16:creationId xmlns:a16="http://schemas.microsoft.com/office/drawing/2014/main" id="{942A9541-EBF8-4E63-9CCC-11A644CB7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949" y="742998"/>
            <a:ext cx="4454561" cy="2629022"/>
          </a:xfrm>
          <a:prstGeom prst="rect">
            <a:avLst/>
          </a:prstGeom>
        </p:spPr>
      </p:pic>
      <p:pic>
        <p:nvPicPr>
          <p:cNvPr id="11" name="Picture 10">
            <a:extLst>
              <a:ext uri="{FF2B5EF4-FFF2-40B4-BE49-F238E27FC236}">
                <a16:creationId xmlns:a16="http://schemas.microsoft.com/office/drawing/2014/main" id="{99214072-6D1F-50C3-D4F7-742D9CB3D8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817" y="3640206"/>
            <a:ext cx="1568824" cy="1667435"/>
          </a:xfrm>
          <a:prstGeom prst="rect">
            <a:avLst/>
          </a:prstGeom>
        </p:spPr>
      </p:pic>
      <p:pic>
        <p:nvPicPr>
          <p:cNvPr id="5" name="Picture 4">
            <a:extLst>
              <a:ext uri="{FF2B5EF4-FFF2-40B4-BE49-F238E27FC236}">
                <a16:creationId xmlns:a16="http://schemas.microsoft.com/office/drawing/2014/main" id="{F2CAEF89-2E74-9A10-5B8F-626870558B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495" y="3629853"/>
            <a:ext cx="2857500" cy="1600200"/>
          </a:xfrm>
          <a:prstGeom prst="rect">
            <a:avLst/>
          </a:prstGeom>
        </p:spPr>
      </p:pic>
      <p:pic>
        <p:nvPicPr>
          <p:cNvPr id="10" name="Picture 9">
            <a:extLst>
              <a:ext uri="{FF2B5EF4-FFF2-40B4-BE49-F238E27FC236}">
                <a16:creationId xmlns:a16="http://schemas.microsoft.com/office/drawing/2014/main" id="{489F7651-E578-BDB3-D671-B8817EE3E1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4437" y="2550160"/>
            <a:ext cx="2143125" cy="1721600"/>
          </a:xfrm>
          <a:prstGeom prst="rect">
            <a:avLst/>
          </a:prstGeom>
        </p:spPr>
      </p:pic>
    </p:spTree>
    <p:extLst>
      <p:ext uri="{BB962C8B-B14F-4D97-AF65-F5344CB8AC3E}">
        <p14:creationId xmlns:p14="http://schemas.microsoft.com/office/powerpoint/2010/main" val="384980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635;p8">
            <a:extLst>
              <a:ext uri="{FF2B5EF4-FFF2-40B4-BE49-F238E27FC236}">
                <a16:creationId xmlns:a16="http://schemas.microsoft.com/office/drawing/2014/main" id="{D4923382-6535-65CA-088F-DD91217579A7}"/>
              </a:ext>
            </a:extLst>
          </p:cNvPr>
          <p:cNvGrpSpPr/>
          <p:nvPr/>
        </p:nvGrpSpPr>
        <p:grpSpPr>
          <a:xfrm>
            <a:off x="1518960" y="1532218"/>
            <a:ext cx="4054680" cy="1186920"/>
            <a:chOff x="1079640" y="1606680"/>
            <a:chExt cx="4054680" cy="1186920"/>
          </a:xfrm>
          <a:solidFill>
            <a:srgbClr val="FF0000"/>
          </a:solidFill>
        </p:grpSpPr>
        <p:sp>
          <p:nvSpPr>
            <p:cNvPr id="21" name="Google Shape;636;p8">
              <a:extLst>
                <a:ext uri="{FF2B5EF4-FFF2-40B4-BE49-F238E27FC236}">
                  <a16:creationId xmlns:a16="http://schemas.microsoft.com/office/drawing/2014/main" id="{02CA4E8D-78EE-1674-09B4-8EB7F73CA314}"/>
                </a:ext>
              </a:extLst>
            </p:cNvPr>
            <p:cNvSpPr/>
            <p:nvPr/>
          </p:nvSpPr>
          <p:spPr>
            <a:xfrm>
              <a:off x="1079640" y="1606680"/>
              <a:ext cx="4054680" cy="1186920"/>
            </a:xfrm>
            <a:prstGeom prst="rect">
              <a:avLst/>
            </a:pr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 name="Google Shape;637;p8">
              <a:extLst>
                <a:ext uri="{FF2B5EF4-FFF2-40B4-BE49-F238E27FC236}">
                  <a16:creationId xmlns:a16="http://schemas.microsoft.com/office/drawing/2014/main" id="{43B1D574-C8C4-669E-CB35-5F788A67A256}"/>
                </a:ext>
              </a:extLst>
            </p:cNvPr>
            <p:cNvSpPr/>
            <p:nvPr/>
          </p:nvSpPr>
          <p:spPr>
            <a:xfrm>
              <a:off x="1244880" y="1759320"/>
              <a:ext cx="3310560" cy="423278"/>
            </a:xfrm>
            <a:prstGeom prst="rect">
              <a:avLst/>
            </a:prstGeom>
            <a:grp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800" b="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ĐĂNG KÝ, ĐĂNG NHẬP</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cxnSp>
          <p:nvCxnSpPr>
            <p:cNvPr id="23" name="Google Shape;638;p8">
              <a:extLst>
                <a:ext uri="{FF2B5EF4-FFF2-40B4-BE49-F238E27FC236}">
                  <a16:creationId xmlns:a16="http://schemas.microsoft.com/office/drawing/2014/main" id="{E3DE03A3-8C44-C971-16CC-D3F5BCAA48E9}"/>
                </a:ext>
              </a:extLst>
            </p:cNvPr>
            <p:cNvCxnSpPr/>
            <p:nvPr/>
          </p:nvCxnSpPr>
          <p:spPr>
            <a:xfrm>
              <a:off x="1244520" y="2199960"/>
              <a:ext cx="2277360" cy="0"/>
            </a:xfrm>
            <a:prstGeom prst="straightConnector1">
              <a:avLst/>
            </a:prstGeom>
            <a:grpFill/>
            <a:ln w="9525" cap="flat" cmpd="sng">
              <a:solidFill>
                <a:schemeClr val="lt1"/>
              </a:solidFill>
              <a:prstDash val="solid"/>
              <a:miter lim="8000"/>
              <a:headEnd type="none" w="sm" len="sm"/>
              <a:tailEnd type="none" w="sm" len="sm"/>
            </a:ln>
          </p:spPr>
        </p:cxnSp>
      </p:grpSp>
      <p:grpSp>
        <p:nvGrpSpPr>
          <p:cNvPr id="3" name="Google Shape;639;p8">
            <a:extLst>
              <a:ext uri="{FF2B5EF4-FFF2-40B4-BE49-F238E27FC236}">
                <a16:creationId xmlns:a16="http://schemas.microsoft.com/office/drawing/2014/main" id="{2494269C-613A-E895-1037-D312747F0302}"/>
              </a:ext>
            </a:extLst>
          </p:cNvPr>
          <p:cNvGrpSpPr/>
          <p:nvPr/>
        </p:nvGrpSpPr>
        <p:grpSpPr>
          <a:xfrm>
            <a:off x="6298363" y="1532218"/>
            <a:ext cx="4054680" cy="1186920"/>
            <a:chOff x="1079640" y="3204720"/>
            <a:chExt cx="4054680" cy="1186920"/>
          </a:xfrm>
        </p:grpSpPr>
        <p:sp>
          <p:nvSpPr>
            <p:cNvPr id="18" name="Google Shape;640;p8">
              <a:extLst>
                <a:ext uri="{FF2B5EF4-FFF2-40B4-BE49-F238E27FC236}">
                  <a16:creationId xmlns:a16="http://schemas.microsoft.com/office/drawing/2014/main" id="{6B241352-5C3E-540D-3E63-6706E4EDC5FC}"/>
                </a:ext>
              </a:extLst>
            </p:cNvPr>
            <p:cNvSpPr/>
            <p:nvPr/>
          </p:nvSpPr>
          <p:spPr>
            <a:xfrm>
              <a:off x="1079640" y="3204720"/>
              <a:ext cx="4054680" cy="1186920"/>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 name="Google Shape;641;p8">
              <a:extLst>
                <a:ext uri="{FF2B5EF4-FFF2-40B4-BE49-F238E27FC236}">
                  <a16:creationId xmlns:a16="http://schemas.microsoft.com/office/drawing/2014/main" id="{4B357168-6A3E-0B02-F019-4AFBB4E0697A}"/>
                </a:ext>
              </a:extLst>
            </p:cNvPr>
            <p:cNvSpPr/>
            <p:nvPr/>
          </p:nvSpPr>
          <p:spPr>
            <a:xfrm>
              <a:off x="1615200" y="3279306"/>
              <a:ext cx="3033000" cy="1088075"/>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8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   THÊM VÀO GIỎ HÀNG</a:t>
              </a:r>
            </a:p>
            <a:p>
              <a:pPr marL="0" marR="0" lvl="0" indent="0" algn="l" rtl="0">
                <a:lnSpc>
                  <a:spcPct val="120000"/>
                </a:lnSpc>
                <a:spcBef>
                  <a:spcPts val="0"/>
                </a:spcBef>
                <a:spcAft>
                  <a:spcPts val="0"/>
                </a:spcAft>
                <a:buNone/>
              </a:pPr>
              <a:endParaRPr sz="1800" b="1"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20000"/>
                </a:lnSpc>
                <a:spcBef>
                  <a:spcPts val="0"/>
                </a:spcBef>
                <a:spcAft>
                  <a:spcPts val="0"/>
                </a:spcAft>
                <a:buNone/>
              </a:pPr>
              <a:r>
                <a:rPr lang="en-US" sz="18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             ĐẶT HÀNG</a:t>
              </a:r>
              <a:endParaRPr sz="1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cxnSp>
          <p:nvCxnSpPr>
            <p:cNvPr id="20" name="Google Shape;642;p8">
              <a:extLst>
                <a:ext uri="{FF2B5EF4-FFF2-40B4-BE49-F238E27FC236}">
                  <a16:creationId xmlns:a16="http://schemas.microsoft.com/office/drawing/2014/main" id="{7475CE7A-83CA-72D0-AA71-07A5D1F5A5F9}"/>
                </a:ext>
              </a:extLst>
            </p:cNvPr>
            <p:cNvCxnSpPr/>
            <p:nvPr/>
          </p:nvCxnSpPr>
          <p:spPr>
            <a:xfrm>
              <a:off x="1913640" y="381000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4" name="Google Shape;643;p8">
            <a:extLst>
              <a:ext uri="{FF2B5EF4-FFF2-40B4-BE49-F238E27FC236}">
                <a16:creationId xmlns:a16="http://schemas.microsoft.com/office/drawing/2014/main" id="{F028370C-D62F-751C-EC08-5D206255B868}"/>
              </a:ext>
            </a:extLst>
          </p:cNvPr>
          <p:cNvGrpSpPr/>
          <p:nvPr/>
        </p:nvGrpSpPr>
        <p:grpSpPr>
          <a:xfrm>
            <a:off x="4068660" y="3353296"/>
            <a:ext cx="4054680" cy="1186920"/>
            <a:chOff x="3939660" y="3089409"/>
            <a:chExt cx="4054680" cy="1186920"/>
          </a:xfrm>
        </p:grpSpPr>
        <p:sp>
          <p:nvSpPr>
            <p:cNvPr id="16" name="Google Shape;644;p8">
              <a:extLst>
                <a:ext uri="{FF2B5EF4-FFF2-40B4-BE49-F238E27FC236}">
                  <a16:creationId xmlns:a16="http://schemas.microsoft.com/office/drawing/2014/main" id="{EF037CD6-490A-C5C6-50F1-F32AD6711E8B}"/>
                </a:ext>
              </a:extLst>
            </p:cNvPr>
            <p:cNvSpPr/>
            <p:nvPr/>
          </p:nvSpPr>
          <p:spPr>
            <a:xfrm>
              <a:off x="3939660" y="3089409"/>
              <a:ext cx="4054680" cy="1186920"/>
            </a:xfrm>
            <a:prstGeom prst="rect">
              <a:avLst/>
            </a:prstGeom>
            <a:solidFill>
              <a:srgbClr val="7F7F7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7" name="Google Shape;645;p8">
              <a:extLst>
                <a:ext uri="{FF2B5EF4-FFF2-40B4-BE49-F238E27FC236}">
                  <a16:creationId xmlns:a16="http://schemas.microsoft.com/office/drawing/2014/main" id="{44C8770A-FAB1-3471-4779-86D44399EC5A}"/>
                </a:ext>
              </a:extLst>
            </p:cNvPr>
            <p:cNvSpPr/>
            <p:nvPr/>
          </p:nvSpPr>
          <p:spPr>
            <a:xfrm>
              <a:off x="4216543" y="3276054"/>
              <a:ext cx="3669840" cy="74844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20000"/>
                </a:lnSpc>
                <a:spcBef>
                  <a:spcPts val="0"/>
                </a:spcBef>
                <a:spcAft>
                  <a:spcPts val="0"/>
                </a:spcAft>
                <a:buNone/>
              </a:pPr>
              <a:r>
                <a:rPr lang="en-US" sz="1800" b="1" strike="noStrik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QUẢN LÝ TÀI KHOẢN, THEO DÕI ĐƠN HÀNG</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5" name="Google Shape;646;p8">
            <a:extLst>
              <a:ext uri="{FF2B5EF4-FFF2-40B4-BE49-F238E27FC236}">
                <a16:creationId xmlns:a16="http://schemas.microsoft.com/office/drawing/2014/main" id="{9EFA2AC1-FAF0-AE60-67D3-3F818F4D71F4}"/>
              </a:ext>
            </a:extLst>
          </p:cNvPr>
          <p:cNvSpPr/>
          <p:nvPr/>
        </p:nvSpPr>
        <p:spPr>
          <a:xfrm>
            <a:off x="2447760" y="325138"/>
            <a:ext cx="386244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4</a:t>
            </a:r>
            <a:r>
              <a:rPr lang="en-US" sz="2400" b="1" strike="noStrike"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 CHỨC NĂNG</a:t>
            </a:r>
            <a:endParaRPr sz="2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6" name="Google Shape;647;p8">
            <a:extLst>
              <a:ext uri="{FF2B5EF4-FFF2-40B4-BE49-F238E27FC236}">
                <a16:creationId xmlns:a16="http://schemas.microsoft.com/office/drawing/2014/main" id="{A3604831-DA1A-4F40-F803-76FF0554D0A0}"/>
              </a:ext>
            </a:extLst>
          </p:cNvPr>
          <p:cNvSpPr txBox="1"/>
          <p:nvPr/>
        </p:nvSpPr>
        <p:spPr>
          <a:xfrm>
            <a:off x="591720" y="6167738"/>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nvGrpSpPr>
          <p:cNvPr id="7" name="Google Shape;648;p8">
            <a:extLst>
              <a:ext uri="{FF2B5EF4-FFF2-40B4-BE49-F238E27FC236}">
                <a16:creationId xmlns:a16="http://schemas.microsoft.com/office/drawing/2014/main" id="{421FE64C-4AEC-018A-2A3C-1CA34811D28B}"/>
              </a:ext>
            </a:extLst>
          </p:cNvPr>
          <p:cNvGrpSpPr/>
          <p:nvPr/>
        </p:nvGrpSpPr>
        <p:grpSpPr>
          <a:xfrm>
            <a:off x="744120" y="5183338"/>
            <a:ext cx="10856160" cy="579240"/>
            <a:chOff x="573840" y="5357520"/>
            <a:chExt cx="10856160" cy="579240"/>
          </a:xfrm>
        </p:grpSpPr>
        <p:sp>
          <p:nvSpPr>
            <p:cNvPr id="12" name="Google Shape;649;p8">
              <a:extLst>
                <a:ext uri="{FF2B5EF4-FFF2-40B4-BE49-F238E27FC236}">
                  <a16:creationId xmlns:a16="http://schemas.microsoft.com/office/drawing/2014/main" id="{75BBA59E-0A55-7C52-4966-2EAC30D56B28}"/>
                </a:ext>
              </a:extLst>
            </p:cNvPr>
            <p:cNvSpPr/>
            <p:nvPr/>
          </p:nvSpPr>
          <p:spPr>
            <a:xfrm>
              <a:off x="8107920" y="5357520"/>
              <a:ext cx="3322080" cy="579240"/>
            </a:xfrm>
            <a:prstGeom prst="homePlate">
              <a:avLst>
                <a:gd name="adj" fmla="val 50000"/>
              </a:avLst>
            </a:prstGeom>
            <a:solidFill>
              <a:schemeClr val="tx1"/>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3" name="Google Shape;650;p8">
              <a:extLst>
                <a:ext uri="{FF2B5EF4-FFF2-40B4-BE49-F238E27FC236}">
                  <a16:creationId xmlns:a16="http://schemas.microsoft.com/office/drawing/2014/main" id="{C35B53EF-2B42-5CB1-C242-4EC6496BDDA3}"/>
                </a:ext>
              </a:extLst>
            </p:cNvPr>
            <p:cNvSpPr/>
            <p:nvPr/>
          </p:nvSpPr>
          <p:spPr>
            <a:xfrm>
              <a:off x="5524200" y="5357520"/>
              <a:ext cx="2898720" cy="579240"/>
            </a:xfrm>
            <a:prstGeom prst="homePlate">
              <a:avLst>
                <a:gd name="adj" fmla="val 50000"/>
              </a:avLst>
            </a:prstGeom>
            <a:solidFill>
              <a:srgbClr val="FF0000"/>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4" name="Google Shape;651;p8">
              <a:extLst>
                <a:ext uri="{FF2B5EF4-FFF2-40B4-BE49-F238E27FC236}">
                  <a16:creationId xmlns:a16="http://schemas.microsoft.com/office/drawing/2014/main" id="{AA04AB27-4F50-E8FA-B3BF-780119B96716}"/>
                </a:ext>
              </a:extLst>
            </p:cNvPr>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tx1"/>
            </a:solidFill>
            <a:ln w="57225" cap="flat" cmpd="sng">
              <a:solidFill>
                <a:schemeClr val="lt1"/>
              </a:solidFill>
              <a:prstDash val="solid"/>
              <a:miter lim="8000"/>
              <a:headEnd type="none" w="sm" len="sm"/>
              <a:tailEnd type="none" w="sm" len="sm"/>
            </a:ln>
          </p:spPr>
        </p:sp>
        <p:sp>
          <p:nvSpPr>
            <p:cNvPr id="15" name="Google Shape;652;p8">
              <a:extLst>
                <a:ext uri="{FF2B5EF4-FFF2-40B4-BE49-F238E27FC236}">
                  <a16:creationId xmlns:a16="http://schemas.microsoft.com/office/drawing/2014/main" id="{A9D5B467-C2DA-E6BF-6482-05524DEF94BA}"/>
                </a:ext>
              </a:extLst>
            </p:cNvPr>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rgbClr val="FF0000"/>
            </a:solidFill>
            <a:ln w="57225" cap="flat" cmpd="sng">
              <a:solidFill>
                <a:schemeClr val="lt1"/>
              </a:solidFill>
              <a:prstDash val="solid"/>
              <a:miter lim="8000"/>
              <a:headEnd type="none" w="sm" len="sm"/>
              <a:tailEnd type="none" w="sm" len="sm"/>
            </a:ln>
          </p:spPr>
        </p:sp>
      </p:grpSp>
      <p:sp>
        <p:nvSpPr>
          <p:cNvPr id="8" name="Google Shape;653;p8">
            <a:extLst>
              <a:ext uri="{FF2B5EF4-FFF2-40B4-BE49-F238E27FC236}">
                <a16:creationId xmlns:a16="http://schemas.microsoft.com/office/drawing/2014/main" id="{5FFC1E04-6463-86E1-1B08-CFB578D33EE0}"/>
              </a:ext>
            </a:extLst>
          </p:cNvPr>
          <p:cNvSpPr/>
          <p:nvPr/>
        </p:nvSpPr>
        <p:spPr>
          <a:xfrm>
            <a:off x="961200" y="5271898"/>
            <a:ext cx="2358000" cy="41940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20000"/>
              </a:lnSpc>
              <a:spcBef>
                <a:spcPts val="0"/>
              </a:spcBef>
              <a:spcAft>
                <a:spcPts val="0"/>
              </a:spcAft>
              <a:buNone/>
            </a:pPr>
            <a:r>
              <a:rPr lang="en-US" sz="18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Sản </a:t>
            </a:r>
            <a:r>
              <a:rPr lang="en-US" sz="1800" b="1" strike="noStrike"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phẩm</a:t>
            </a:r>
            <a:r>
              <a:rPr lang="en-US" sz="18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 tin tức</a:t>
            </a:r>
            <a:endParaRPr sz="1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9" name="Google Shape;654;p8">
            <a:extLst>
              <a:ext uri="{FF2B5EF4-FFF2-40B4-BE49-F238E27FC236}">
                <a16:creationId xmlns:a16="http://schemas.microsoft.com/office/drawing/2014/main" id="{CD8E5EF5-F00B-4A0D-E306-5FEEA17ADCB8}"/>
              </a:ext>
            </a:extLst>
          </p:cNvPr>
          <p:cNvSpPr/>
          <p:nvPr/>
        </p:nvSpPr>
        <p:spPr>
          <a:xfrm>
            <a:off x="3606480" y="5271898"/>
            <a:ext cx="2050200" cy="386344"/>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20000"/>
              </a:lnSpc>
              <a:spcBef>
                <a:spcPts val="0"/>
              </a:spcBef>
              <a:spcAft>
                <a:spcPts val="0"/>
              </a:spcAft>
              <a:buNone/>
            </a:pPr>
            <a:r>
              <a:rPr lang="en-US" sz="16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Thông tin </a:t>
            </a:r>
            <a:r>
              <a:rPr lang="en-US" sz="1600" b="1" strike="noStrike"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sản</a:t>
            </a:r>
            <a:r>
              <a:rPr lang="en-US" sz="16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600" b="1" strike="noStrike"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phẩm</a:t>
            </a:r>
            <a:endParaRPr sz="16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0" name="Google Shape;655;p8">
            <a:extLst>
              <a:ext uri="{FF2B5EF4-FFF2-40B4-BE49-F238E27FC236}">
                <a16:creationId xmlns:a16="http://schemas.microsoft.com/office/drawing/2014/main" id="{F5BE49E3-8F40-C017-7FFC-F1AD2906FD8A}"/>
              </a:ext>
            </a:extLst>
          </p:cNvPr>
          <p:cNvSpPr/>
          <p:nvPr/>
        </p:nvSpPr>
        <p:spPr>
          <a:xfrm>
            <a:off x="6010200" y="5271898"/>
            <a:ext cx="2291760" cy="755676"/>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20000"/>
              </a:lnSpc>
              <a:spcBef>
                <a:spcPts val="0"/>
              </a:spcBef>
              <a:spcAft>
                <a:spcPts val="0"/>
              </a:spcAft>
              <a:buNone/>
            </a:pPr>
            <a:r>
              <a:rPr lang="en-US" sz="18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Tìm </a:t>
            </a:r>
            <a:r>
              <a:rPr lang="en-US" sz="1800" b="1" strike="noStrike"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kiếm</a:t>
            </a:r>
            <a:r>
              <a:rPr lang="en-US" sz="18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b="1" strike="noStrike"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sản</a:t>
            </a:r>
            <a:r>
              <a:rPr lang="en-US" sz="18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b="1" strike="noStrike"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phẩm</a:t>
            </a:r>
            <a:r>
              <a:rPr lang="en-US" sz="1800" b="1" strike="noStrik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b="1" strike="noStrike"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phẩm</a:t>
            </a:r>
            <a:endParaRPr sz="1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1" name="Google Shape;656;p8">
            <a:extLst>
              <a:ext uri="{FF2B5EF4-FFF2-40B4-BE49-F238E27FC236}">
                <a16:creationId xmlns:a16="http://schemas.microsoft.com/office/drawing/2014/main" id="{D405CA84-7CF9-AF3B-8B2A-60403DD49447}"/>
              </a:ext>
            </a:extLst>
          </p:cNvPr>
          <p:cNvSpPr/>
          <p:nvPr/>
        </p:nvSpPr>
        <p:spPr>
          <a:xfrm>
            <a:off x="8593200" y="5271898"/>
            <a:ext cx="3007080" cy="423278"/>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20000"/>
              </a:lnSpc>
              <a:spcBef>
                <a:spcPts val="0"/>
              </a:spcBef>
              <a:spcAft>
                <a:spcPts val="0"/>
              </a:spcAft>
              <a:buNone/>
            </a:pPr>
            <a:r>
              <a:rPr lang="en-US" sz="1800" b="1"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Sản </a:t>
            </a:r>
            <a:r>
              <a:rPr lang="en-US" sz="1800" b="1"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phẩm</a:t>
            </a:r>
            <a:r>
              <a:rPr lang="en-US" sz="1800" b="1"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800" b="1"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theo</a:t>
            </a:r>
            <a:r>
              <a:rPr lang="en-US" sz="1800" b="1"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 danh </a:t>
            </a:r>
            <a:r>
              <a:rPr lang="en-US" sz="1800" b="1" dirty="0" err="1">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mục</a:t>
            </a:r>
            <a:endParaRPr sz="1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301654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662;p9">
            <a:extLst>
              <a:ext uri="{FF2B5EF4-FFF2-40B4-BE49-F238E27FC236}">
                <a16:creationId xmlns:a16="http://schemas.microsoft.com/office/drawing/2014/main" id="{C502CC6C-FE54-62DE-E206-2858C96AC6CF}"/>
              </a:ext>
            </a:extLst>
          </p:cNvPr>
          <p:cNvGrpSpPr/>
          <p:nvPr/>
        </p:nvGrpSpPr>
        <p:grpSpPr>
          <a:xfrm>
            <a:off x="1802220" y="2108804"/>
            <a:ext cx="9287640" cy="3005640"/>
            <a:chOff x="1629720" y="2277360"/>
            <a:chExt cx="9287640" cy="3005640"/>
          </a:xfrm>
        </p:grpSpPr>
        <p:sp>
          <p:nvSpPr>
            <p:cNvPr id="26" name="Google Shape;663;p9">
              <a:extLst>
                <a:ext uri="{FF2B5EF4-FFF2-40B4-BE49-F238E27FC236}">
                  <a16:creationId xmlns:a16="http://schemas.microsoft.com/office/drawing/2014/main" id="{2B0ECDE3-CB4B-79A3-838B-195AD4ED890C}"/>
                </a:ext>
              </a:extLst>
            </p:cNvPr>
            <p:cNvSpPr/>
            <p:nvPr/>
          </p:nvSpPr>
          <p:spPr>
            <a:xfrm>
              <a:off x="3039840" y="2277360"/>
              <a:ext cx="489600" cy="489600"/>
            </a:xfrm>
            <a:prstGeom prst="ellipse">
              <a:avLst/>
            </a:prstGeom>
            <a:solidFill>
              <a:srgbClr val="FF0000"/>
            </a:solidFill>
            <a:ln>
              <a:solidFill>
                <a:schemeClr val="accent1"/>
              </a:solid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7" name="Google Shape;664;p9">
              <a:extLst>
                <a:ext uri="{FF2B5EF4-FFF2-40B4-BE49-F238E27FC236}">
                  <a16:creationId xmlns:a16="http://schemas.microsoft.com/office/drawing/2014/main" id="{ADBE26F5-C643-C097-FD5F-07BFFDE86ED0}"/>
                </a:ext>
              </a:extLst>
            </p:cNvPr>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665;p9">
              <a:extLst>
                <a:ext uri="{FF2B5EF4-FFF2-40B4-BE49-F238E27FC236}">
                  <a16:creationId xmlns:a16="http://schemas.microsoft.com/office/drawing/2014/main" id="{F74B3803-66D2-0E32-DEB0-9247A5BEC6BB}"/>
                </a:ext>
              </a:extLst>
            </p:cNvPr>
            <p:cNvSpPr/>
            <p:nvPr/>
          </p:nvSpPr>
          <p:spPr>
            <a:xfrm>
              <a:off x="5874480" y="2277360"/>
              <a:ext cx="489600" cy="489600"/>
            </a:xfrm>
            <a:prstGeom prst="ellipse">
              <a:avLst/>
            </a:prstGeom>
            <a:solidFill>
              <a:srgbClr val="FF000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29" name="Google Shape;666;p9">
              <a:extLst>
                <a:ext uri="{FF2B5EF4-FFF2-40B4-BE49-F238E27FC236}">
                  <a16:creationId xmlns:a16="http://schemas.microsoft.com/office/drawing/2014/main" id="{6788BC8A-883B-1E07-0B76-E20A69361108}"/>
                </a:ext>
              </a:extLst>
            </p:cNvPr>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0" name="Google Shape;667;p9">
              <a:extLst>
                <a:ext uri="{FF2B5EF4-FFF2-40B4-BE49-F238E27FC236}">
                  <a16:creationId xmlns:a16="http://schemas.microsoft.com/office/drawing/2014/main" id="{1FAA6EE5-0DA7-E101-C13E-16FAD2B26E24}"/>
                </a:ext>
              </a:extLst>
            </p:cNvPr>
            <p:cNvSpPr/>
            <p:nvPr/>
          </p:nvSpPr>
          <p:spPr>
            <a:xfrm>
              <a:off x="8704080" y="2277360"/>
              <a:ext cx="489600" cy="489600"/>
            </a:xfrm>
            <a:prstGeom prst="ellipse">
              <a:avLst/>
            </a:prstGeom>
            <a:solidFill>
              <a:srgbClr val="FF000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1" name="Google Shape;668;p9">
              <a:extLst>
                <a:ext uri="{FF2B5EF4-FFF2-40B4-BE49-F238E27FC236}">
                  <a16:creationId xmlns:a16="http://schemas.microsoft.com/office/drawing/2014/main" id="{48F2812B-253D-E072-C802-999A176C2394}"/>
                </a:ext>
              </a:extLst>
            </p:cNvPr>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2" name="Google Shape;669;p9">
              <a:extLst>
                <a:ext uri="{FF2B5EF4-FFF2-40B4-BE49-F238E27FC236}">
                  <a16:creationId xmlns:a16="http://schemas.microsoft.com/office/drawing/2014/main" id="{F3C8320E-4DDC-ADE6-83D7-0CDB6136B251}"/>
                </a:ext>
              </a:extLst>
            </p:cNvPr>
            <p:cNvSpPr/>
            <p:nvPr/>
          </p:nvSpPr>
          <p:spPr>
            <a:xfrm>
              <a:off x="1629720" y="4774680"/>
              <a:ext cx="489600" cy="489600"/>
            </a:xfrm>
            <a:prstGeom prst="ellipse">
              <a:avLst/>
            </a:prstGeom>
            <a:solidFill>
              <a:srgbClr val="FF000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3" name="Google Shape;670;p9">
              <a:extLst>
                <a:ext uri="{FF2B5EF4-FFF2-40B4-BE49-F238E27FC236}">
                  <a16:creationId xmlns:a16="http://schemas.microsoft.com/office/drawing/2014/main" id="{174155D7-65FB-0DD7-F842-A76F5C6C925E}"/>
                </a:ext>
              </a:extLst>
            </p:cNvPr>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4" name="Google Shape;671;p9">
              <a:extLst>
                <a:ext uri="{FF2B5EF4-FFF2-40B4-BE49-F238E27FC236}">
                  <a16:creationId xmlns:a16="http://schemas.microsoft.com/office/drawing/2014/main" id="{3994C850-1126-0962-950E-37D8C45EF70A}"/>
                </a:ext>
              </a:extLst>
            </p:cNvPr>
            <p:cNvSpPr/>
            <p:nvPr/>
          </p:nvSpPr>
          <p:spPr>
            <a:xfrm>
              <a:off x="4459320" y="4793400"/>
              <a:ext cx="489600" cy="489600"/>
            </a:xfrm>
            <a:prstGeom prst="ellipse">
              <a:avLst/>
            </a:prstGeom>
            <a:solidFill>
              <a:srgbClr val="FF000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5" name="Google Shape;672;p9">
              <a:extLst>
                <a:ext uri="{FF2B5EF4-FFF2-40B4-BE49-F238E27FC236}">
                  <a16:creationId xmlns:a16="http://schemas.microsoft.com/office/drawing/2014/main" id="{85C98E3F-D49B-4D72-1ABF-0BD08DBB30C7}"/>
                </a:ext>
              </a:extLst>
            </p:cNvPr>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6" name="Google Shape;673;p9">
              <a:extLst>
                <a:ext uri="{FF2B5EF4-FFF2-40B4-BE49-F238E27FC236}">
                  <a16:creationId xmlns:a16="http://schemas.microsoft.com/office/drawing/2014/main" id="{8F12454E-20B6-C6D0-4D81-BA90CB3B6A15}"/>
                </a:ext>
              </a:extLst>
            </p:cNvPr>
            <p:cNvSpPr/>
            <p:nvPr/>
          </p:nvSpPr>
          <p:spPr>
            <a:xfrm>
              <a:off x="7289280" y="4780440"/>
              <a:ext cx="489600" cy="489600"/>
            </a:xfrm>
            <a:prstGeom prst="ellipse">
              <a:avLst/>
            </a:prstGeom>
            <a:solidFill>
              <a:srgbClr val="FF000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7" name="Google Shape;674;p9">
              <a:extLst>
                <a:ext uri="{FF2B5EF4-FFF2-40B4-BE49-F238E27FC236}">
                  <a16:creationId xmlns:a16="http://schemas.microsoft.com/office/drawing/2014/main" id="{EC6D6515-D1D6-F77C-454D-5FE787B2A2DC}"/>
                </a:ext>
              </a:extLst>
            </p:cNvPr>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8" name="Google Shape;675;p9">
              <a:extLst>
                <a:ext uri="{FF2B5EF4-FFF2-40B4-BE49-F238E27FC236}">
                  <a16:creationId xmlns:a16="http://schemas.microsoft.com/office/drawing/2014/main" id="{385C77A5-D116-EFCF-6486-DDD06DBCCA1C}"/>
                </a:ext>
              </a:extLst>
            </p:cNvPr>
            <p:cNvSpPr/>
            <p:nvPr/>
          </p:nvSpPr>
          <p:spPr>
            <a:xfrm>
              <a:off x="10118880" y="4790160"/>
              <a:ext cx="489600" cy="489600"/>
            </a:xfrm>
            <a:prstGeom prst="ellipse">
              <a:avLst/>
            </a:prstGeom>
            <a:solidFill>
              <a:srgbClr val="FF000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39" name="Google Shape;676;p9">
              <a:extLst>
                <a:ext uri="{FF2B5EF4-FFF2-40B4-BE49-F238E27FC236}">
                  <a16:creationId xmlns:a16="http://schemas.microsoft.com/office/drawing/2014/main" id="{EA7CADF7-E9A9-8020-1F50-EDF82A0B1B84}"/>
                </a:ext>
              </a:extLst>
            </p:cNvPr>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0" name="Google Shape;677;p9">
              <a:extLst>
                <a:ext uri="{FF2B5EF4-FFF2-40B4-BE49-F238E27FC236}">
                  <a16:creationId xmlns:a16="http://schemas.microsoft.com/office/drawing/2014/main" id="{8C5D0A7E-94E0-0E6A-D6D3-ABE41B62B3EB}"/>
                </a:ext>
              </a:extLst>
            </p:cNvPr>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41" name="Google Shape;678;p9">
              <a:extLst>
                <a:ext uri="{FF2B5EF4-FFF2-40B4-BE49-F238E27FC236}">
                  <a16:creationId xmlns:a16="http://schemas.microsoft.com/office/drawing/2014/main" id="{9DC976FE-2594-C1F9-CE81-310F2C603E4E}"/>
                </a:ext>
              </a:extLst>
            </p:cNvPr>
            <p:cNvSpPr/>
            <p:nvPr/>
          </p:nvSpPr>
          <p:spPr>
            <a:xfrm>
              <a:off x="1680120" y="3585600"/>
              <a:ext cx="389160" cy="389160"/>
            </a:xfrm>
            <a:prstGeom prst="ellipse">
              <a:avLst/>
            </a:prstGeom>
            <a:solidFill>
              <a:schemeClr val="lt1"/>
            </a:solidFill>
            <a:ln w="38150" cap="flat" cmpd="sng">
              <a:solidFill>
                <a:srgbClr val="FF000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0" tIns="0" rIns="0" bIns="0" anchor="ctr" anchorCtr="1">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665" b="0"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1</a:t>
              </a:r>
              <a:endParaRPr sz="1665"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2" name="Google Shape;679;p9">
              <a:extLst>
                <a:ext uri="{FF2B5EF4-FFF2-40B4-BE49-F238E27FC236}">
                  <a16:creationId xmlns:a16="http://schemas.microsoft.com/office/drawing/2014/main" id="{8F7EA750-836A-2F2D-D4BC-18491B3D4FD4}"/>
                </a:ext>
              </a:extLst>
            </p:cNvPr>
            <p:cNvSpPr/>
            <p:nvPr/>
          </p:nvSpPr>
          <p:spPr>
            <a:xfrm>
              <a:off x="4509720" y="3585600"/>
              <a:ext cx="389160" cy="389160"/>
            </a:xfrm>
            <a:prstGeom prst="ellipse">
              <a:avLst/>
            </a:prstGeom>
            <a:solidFill>
              <a:schemeClr val="lt1"/>
            </a:solidFill>
            <a:ln w="38150" cap="flat" cmpd="sng">
              <a:solidFill>
                <a:srgbClr val="FF000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0" tIns="0" rIns="0" bIns="0" anchor="ctr" anchorCtr="1">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665" b="0" strike="noStrike" dirty="0">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3</a:t>
              </a:r>
              <a:endParaRPr sz="1665"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3" name="Google Shape;680;p9">
              <a:extLst>
                <a:ext uri="{FF2B5EF4-FFF2-40B4-BE49-F238E27FC236}">
                  <a16:creationId xmlns:a16="http://schemas.microsoft.com/office/drawing/2014/main" id="{03D75175-9A85-C933-A9DC-C02CB3184B4D}"/>
                </a:ext>
              </a:extLst>
            </p:cNvPr>
            <p:cNvSpPr/>
            <p:nvPr/>
          </p:nvSpPr>
          <p:spPr>
            <a:xfrm>
              <a:off x="7339320" y="3585600"/>
              <a:ext cx="389160" cy="389160"/>
            </a:xfrm>
            <a:prstGeom prst="ellipse">
              <a:avLst/>
            </a:prstGeom>
            <a:solidFill>
              <a:schemeClr val="lt1"/>
            </a:solidFill>
            <a:ln w="38150" cap="flat" cmpd="sng">
              <a:solidFill>
                <a:srgbClr val="FF000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0" tIns="0" rIns="0" bIns="0" anchor="ctr" anchorCtr="1">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665" b="0"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5</a:t>
              </a:r>
              <a:endParaRPr sz="1665"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4" name="Google Shape;681;p9">
              <a:extLst>
                <a:ext uri="{FF2B5EF4-FFF2-40B4-BE49-F238E27FC236}">
                  <a16:creationId xmlns:a16="http://schemas.microsoft.com/office/drawing/2014/main" id="{9C194B3D-4225-3C9D-A472-B2D75E149F05}"/>
                </a:ext>
              </a:extLst>
            </p:cNvPr>
            <p:cNvSpPr/>
            <p:nvPr/>
          </p:nvSpPr>
          <p:spPr>
            <a:xfrm>
              <a:off x="10169280" y="3585600"/>
              <a:ext cx="389160" cy="389160"/>
            </a:xfrm>
            <a:prstGeom prst="ellipse">
              <a:avLst/>
            </a:prstGeom>
            <a:solidFill>
              <a:schemeClr val="lt1"/>
            </a:solidFill>
            <a:ln w="38150" cap="flat" cmpd="sng">
              <a:solidFill>
                <a:srgbClr val="FF000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0" tIns="0" rIns="0" bIns="0" anchor="ctr" anchorCtr="1">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665" b="0"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7</a:t>
              </a:r>
              <a:endParaRPr sz="1665"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5" name="Google Shape;682;p9">
              <a:extLst>
                <a:ext uri="{FF2B5EF4-FFF2-40B4-BE49-F238E27FC236}">
                  <a16:creationId xmlns:a16="http://schemas.microsoft.com/office/drawing/2014/main" id="{730A7E19-12AB-5638-6AC6-48C0AE046873}"/>
                </a:ext>
              </a:extLst>
            </p:cNvPr>
            <p:cNvSpPr/>
            <p:nvPr/>
          </p:nvSpPr>
          <p:spPr>
            <a:xfrm>
              <a:off x="3094920" y="3585600"/>
              <a:ext cx="389160" cy="389160"/>
            </a:xfrm>
            <a:prstGeom prst="ellipse">
              <a:avLst/>
            </a:prstGeom>
            <a:solidFill>
              <a:schemeClr val="lt1"/>
            </a:solidFill>
            <a:ln w="38150" cap="flat" cmpd="sng">
              <a:solidFill>
                <a:srgbClr val="FF000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0" tIns="0" rIns="0" bIns="0" anchor="ctr" anchorCtr="1">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665" b="0"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2</a:t>
              </a:r>
              <a:endParaRPr sz="1665"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6" name="Google Shape;683;p9">
              <a:extLst>
                <a:ext uri="{FF2B5EF4-FFF2-40B4-BE49-F238E27FC236}">
                  <a16:creationId xmlns:a16="http://schemas.microsoft.com/office/drawing/2014/main" id="{287C128A-56EF-2E6D-5151-3565169CE524}"/>
                </a:ext>
              </a:extLst>
            </p:cNvPr>
            <p:cNvSpPr/>
            <p:nvPr/>
          </p:nvSpPr>
          <p:spPr>
            <a:xfrm>
              <a:off x="5924520" y="3585600"/>
              <a:ext cx="389160" cy="389160"/>
            </a:xfrm>
            <a:prstGeom prst="ellipse">
              <a:avLst/>
            </a:prstGeom>
            <a:solidFill>
              <a:schemeClr val="lt1"/>
            </a:solidFill>
            <a:ln w="38150" cap="flat" cmpd="sng">
              <a:solidFill>
                <a:srgbClr val="FF000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0" tIns="0" rIns="0" bIns="0" anchor="ctr" anchorCtr="1">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665" b="0"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4</a:t>
              </a:r>
              <a:endParaRPr sz="1665"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47" name="Google Shape;684;p9">
              <a:extLst>
                <a:ext uri="{FF2B5EF4-FFF2-40B4-BE49-F238E27FC236}">
                  <a16:creationId xmlns:a16="http://schemas.microsoft.com/office/drawing/2014/main" id="{488548A3-D1B1-639B-9BEB-C08139EFAD7E}"/>
                </a:ext>
              </a:extLst>
            </p:cNvPr>
            <p:cNvSpPr/>
            <p:nvPr/>
          </p:nvSpPr>
          <p:spPr>
            <a:xfrm>
              <a:off x="8754120" y="3585600"/>
              <a:ext cx="389160" cy="389160"/>
            </a:xfrm>
            <a:prstGeom prst="ellipse">
              <a:avLst/>
            </a:prstGeom>
            <a:solidFill>
              <a:schemeClr val="lt1"/>
            </a:solidFill>
            <a:ln w="38150" cap="flat" cmpd="sng">
              <a:solidFill>
                <a:srgbClr val="FF000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0" tIns="0" rIns="0" bIns="0" anchor="ctr" anchorCtr="1">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665" b="0" strike="noStrike">
                  <a:solidFill>
                    <a:srgbClr val="FF3737"/>
                  </a:solidFill>
                  <a:latin typeface="Times New Roman" panose="02020603050405020304" pitchFamily="18" charset="0"/>
                  <a:ea typeface="Calibri" panose="020F0502020204030204"/>
                  <a:cs typeface="Times New Roman" panose="02020603050405020304" pitchFamily="18" charset="0"/>
                  <a:sym typeface="Calibri" panose="020F0502020204030204"/>
                </a:rPr>
                <a:t>6</a:t>
              </a:r>
              <a:endParaRPr sz="1665"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cxnSp>
          <p:nvCxnSpPr>
            <p:cNvPr id="48" name="Google Shape;685;p9">
              <a:extLst>
                <a:ext uri="{FF2B5EF4-FFF2-40B4-BE49-F238E27FC236}">
                  <a16:creationId xmlns:a16="http://schemas.microsoft.com/office/drawing/2014/main" id="{0DCAF488-8973-CB2D-04E2-617BC3C5AF9E}"/>
                </a:ext>
              </a:extLst>
            </p:cNvPr>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49" name="Google Shape;686;p9">
              <a:extLst>
                <a:ext uri="{FF2B5EF4-FFF2-40B4-BE49-F238E27FC236}">
                  <a16:creationId xmlns:a16="http://schemas.microsoft.com/office/drawing/2014/main" id="{831FFE72-07DB-DA81-5C00-6C9B2B3005A6}"/>
                </a:ext>
              </a:extLst>
            </p:cNvPr>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50" name="Google Shape;687;p9">
              <a:extLst>
                <a:ext uri="{FF2B5EF4-FFF2-40B4-BE49-F238E27FC236}">
                  <a16:creationId xmlns:a16="http://schemas.microsoft.com/office/drawing/2014/main" id="{1C4E4BD8-D3D0-39C0-DB0A-E2916AD4E1A8}"/>
                </a:ext>
              </a:extLst>
            </p:cNvPr>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51" name="Google Shape;688;p9">
              <a:extLst>
                <a:ext uri="{FF2B5EF4-FFF2-40B4-BE49-F238E27FC236}">
                  <a16:creationId xmlns:a16="http://schemas.microsoft.com/office/drawing/2014/main" id="{13BE0005-1609-62B6-852A-32B1328BA1C9}"/>
                </a:ext>
              </a:extLst>
            </p:cNvPr>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52" name="Google Shape;689;p9">
              <a:extLst>
                <a:ext uri="{FF2B5EF4-FFF2-40B4-BE49-F238E27FC236}">
                  <a16:creationId xmlns:a16="http://schemas.microsoft.com/office/drawing/2014/main" id="{7CEE7586-8F8F-35FC-07A3-AC9CDB0BC238}"/>
                </a:ext>
              </a:extLst>
            </p:cNvPr>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53" name="Google Shape;690;p9">
              <a:extLst>
                <a:ext uri="{FF2B5EF4-FFF2-40B4-BE49-F238E27FC236}">
                  <a16:creationId xmlns:a16="http://schemas.microsoft.com/office/drawing/2014/main" id="{2172EF42-854A-43C7-1CCE-C6BBA73A830D}"/>
                </a:ext>
              </a:extLst>
            </p:cNvPr>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54" name="Google Shape;691;p9">
              <a:extLst>
                <a:ext uri="{FF2B5EF4-FFF2-40B4-BE49-F238E27FC236}">
                  <a16:creationId xmlns:a16="http://schemas.microsoft.com/office/drawing/2014/main" id="{7F4171E6-5C60-64BD-42F0-13239EBB7A2D}"/>
                </a:ext>
              </a:extLst>
            </p:cNvPr>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3" name="Google Shape;692;p9">
            <a:extLst>
              <a:ext uri="{FF2B5EF4-FFF2-40B4-BE49-F238E27FC236}">
                <a16:creationId xmlns:a16="http://schemas.microsoft.com/office/drawing/2014/main" id="{8A091595-AE54-5F89-9255-0E79A86E02BE}"/>
              </a:ext>
            </a:extLst>
          </p:cNvPr>
          <p:cNvGrpSpPr/>
          <p:nvPr/>
        </p:nvGrpSpPr>
        <p:grpSpPr>
          <a:xfrm>
            <a:off x="1193220" y="2113409"/>
            <a:ext cx="2241720" cy="1078130"/>
            <a:chOff x="756360" y="2203920"/>
            <a:chExt cx="2241720" cy="1078130"/>
          </a:xfrm>
        </p:grpSpPr>
        <p:sp>
          <p:nvSpPr>
            <p:cNvPr id="24" name="Google Shape;693;p9">
              <a:extLst>
                <a:ext uri="{FF2B5EF4-FFF2-40B4-BE49-F238E27FC236}">
                  <a16:creationId xmlns:a16="http://schemas.microsoft.com/office/drawing/2014/main" id="{E0C91C61-3B1B-511F-F6CA-6F27DAC011A4}"/>
                </a:ext>
              </a:extLst>
            </p:cNvPr>
            <p:cNvSpPr/>
            <p:nvPr/>
          </p:nvSpPr>
          <p:spPr>
            <a:xfrm>
              <a:off x="871920" y="2544840"/>
              <a:ext cx="2010600" cy="73721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400" b="0" strike="noStrike">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Truy cập trang website, Xem các thông tin ưu đãi, tìm kiếm sản phẩm</a:t>
              </a:r>
              <a:endParaRPr sz="14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25" name="Google Shape;694;p9">
              <a:extLst>
                <a:ext uri="{FF2B5EF4-FFF2-40B4-BE49-F238E27FC236}">
                  <a16:creationId xmlns:a16="http://schemas.microsoft.com/office/drawing/2014/main" id="{DE267722-A96B-1DBD-1BC8-875D86A8E0E1}"/>
                </a:ext>
              </a:extLst>
            </p:cNvPr>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1"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KHÁCH HÀNG</a:t>
              </a:r>
              <a:endParaRPr sz="1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4" name="Google Shape;695;p9">
            <a:extLst>
              <a:ext uri="{FF2B5EF4-FFF2-40B4-BE49-F238E27FC236}">
                <a16:creationId xmlns:a16="http://schemas.microsoft.com/office/drawing/2014/main" id="{FB042A71-AB3A-7254-4A40-EDDE2DEFC02D}"/>
              </a:ext>
            </a:extLst>
          </p:cNvPr>
          <p:cNvGrpSpPr/>
          <p:nvPr/>
        </p:nvGrpSpPr>
        <p:grpSpPr>
          <a:xfrm>
            <a:off x="3384061" y="2136478"/>
            <a:ext cx="2996040" cy="1078130"/>
            <a:chOff x="3199321" y="2203920"/>
            <a:chExt cx="2996040" cy="1078130"/>
          </a:xfrm>
        </p:grpSpPr>
        <p:sp>
          <p:nvSpPr>
            <p:cNvPr id="22" name="Google Shape;696;p9">
              <a:extLst>
                <a:ext uri="{FF2B5EF4-FFF2-40B4-BE49-F238E27FC236}">
                  <a16:creationId xmlns:a16="http://schemas.microsoft.com/office/drawing/2014/main" id="{D0DAEF73-BCE5-311D-68C1-D2449BC42500}"/>
                </a:ext>
              </a:extLst>
            </p:cNvPr>
            <p:cNvSpPr/>
            <p:nvPr/>
          </p:nvSpPr>
          <p:spPr>
            <a:xfrm>
              <a:off x="3694320" y="2544840"/>
              <a:ext cx="2010600" cy="73721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400" b="0" strike="noStrike">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Kiểm tra thông tin thanh toán sản phẩm, tiến hành thanh toán</a:t>
              </a:r>
              <a:endParaRPr sz="14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23" name="Google Shape;697;p9">
              <a:extLst>
                <a:ext uri="{FF2B5EF4-FFF2-40B4-BE49-F238E27FC236}">
                  <a16:creationId xmlns:a16="http://schemas.microsoft.com/office/drawing/2014/main" id="{224C3646-1E99-9E1B-C65C-C2DAEB551D04}"/>
                </a:ext>
              </a:extLst>
            </p:cNvPr>
            <p:cNvSpPr/>
            <p:nvPr/>
          </p:nvSpPr>
          <p:spPr>
            <a:xfrm>
              <a:off x="3199321" y="2203920"/>
              <a:ext cx="2996040" cy="644877"/>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1"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QUẢN LÝ GIỎ HÀNG</a:t>
              </a:r>
              <a:endParaRPr sz="1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a:p>
              <a:pPr marL="0" marR="0" lvl="0" indent="0" algn="ctr" rtl="0">
                <a:lnSpc>
                  <a:spcPct val="100000"/>
                </a:lnSpc>
                <a:spcBef>
                  <a:spcPts val="0"/>
                </a:spcBef>
                <a:spcAft>
                  <a:spcPts val="0"/>
                </a:spcAft>
                <a:buNone/>
              </a:pPr>
              <a:endParaRPr sz="1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5" name="Google Shape;698;p9">
            <a:extLst>
              <a:ext uri="{FF2B5EF4-FFF2-40B4-BE49-F238E27FC236}">
                <a16:creationId xmlns:a16="http://schemas.microsoft.com/office/drawing/2014/main" id="{D1E61D12-9239-9FF0-761F-2AC9EEC95258}"/>
              </a:ext>
            </a:extLst>
          </p:cNvPr>
          <p:cNvGrpSpPr/>
          <p:nvPr/>
        </p:nvGrpSpPr>
        <p:grpSpPr>
          <a:xfrm>
            <a:off x="6509340" y="2136478"/>
            <a:ext cx="2345040" cy="647243"/>
            <a:chOff x="6408720" y="2203920"/>
            <a:chExt cx="2345040" cy="647243"/>
          </a:xfrm>
        </p:grpSpPr>
        <p:sp>
          <p:nvSpPr>
            <p:cNvPr id="20" name="Google Shape;699;p9">
              <a:extLst>
                <a:ext uri="{FF2B5EF4-FFF2-40B4-BE49-F238E27FC236}">
                  <a16:creationId xmlns:a16="http://schemas.microsoft.com/office/drawing/2014/main" id="{1A55D5F1-7EEF-1632-A7AD-65A4E1C3BD99}"/>
                </a:ext>
              </a:extLst>
            </p:cNvPr>
            <p:cNvSpPr/>
            <p:nvPr/>
          </p:nvSpPr>
          <p:spPr>
            <a:xfrm>
              <a:off x="6524280" y="2544840"/>
              <a:ext cx="2010600" cy="306323"/>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Xác</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nhận</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đơn</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hàng</a:t>
              </a:r>
              <a:endParaRPr sz="1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21" name="Google Shape;700;p9">
              <a:extLst>
                <a:ext uri="{FF2B5EF4-FFF2-40B4-BE49-F238E27FC236}">
                  <a16:creationId xmlns:a16="http://schemas.microsoft.com/office/drawing/2014/main" id="{1C1774FC-5A44-91E7-0B57-B3EB1CC240A6}"/>
                </a:ext>
              </a:extLst>
            </p:cNvPr>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1" strike="noStrike">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ĐẶT HÀNG</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6" name="Google Shape;701;p9">
            <a:extLst>
              <a:ext uri="{FF2B5EF4-FFF2-40B4-BE49-F238E27FC236}">
                <a16:creationId xmlns:a16="http://schemas.microsoft.com/office/drawing/2014/main" id="{DE1D48A8-3092-8214-E3D9-868735DE0F74}"/>
              </a:ext>
            </a:extLst>
          </p:cNvPr>
          <p:cNvGrpSpPr/>
          <p:nvPr/>
        </p:nvGrpSpPr>
        <p:grpSpPr>
          <a:xfrm>
            <a:off x="9133620" y="2136478"/>
            <a:ext cx="3058380" cy="1078130"/>
            <a:chOff x="8948880" y="2203920"/>
            <a:chExt cx="3058380" cy="1078130"/>
          </a:xfrm>
        </p:grpSpPr>
        <p:sp>
          <p:nvSpPr>
            <p:cNvPr id="18" name="Google Shape;702;p9">
              <a:extLst>
                <a:ext uri="{FF2B5EF4-FFF2-40B4-BE49-F238E27FC236}">
                  <a16:creationId xmlns:a16="http://schemas.microsoft.com/office/drawing/2014/main" id="{D45CA8F1-1CD1-4996-6613-CD85FEC3AECF}"/>
                </a:ext>
              </a:extLst>
            </p:cNvPr>
            <p:cNvSpPr/>
            <p:nvPr/>
          </p:nvSpPr>
          <p:spPr>
            <a:xfrm>
              <a:off x="9343800" y="2544840"/>
              <a:ext cx="2010600" cy="73721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400" b="0" strike="noStrike">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Nhân viên kiểm tra xác nhận đơn hàng và giao cho khách hàng</a:t>
              </a:r>
              <a:endParaRPr sz="14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9" name="Google Shape;703;p9">
              <a:extLst>
                <a:ext uri="{FF2B5EF4-FFF2-40B4-BE49-F238E27FC236}">
                  <a16:creationId xmlns:a16="http://schemas.microsoft.com/office/drawing/2014/main" id="{4D109CE1-B6F8-EFFF-6930-7EFA74921EEF}"/>
                </a:ext>
              </a:extLst>
            </p:cNvPr>
            <p:cNvSpPr/>
            <p:nvPr/>
          </p:nvSpPr>
          <p:spPr>
            <a:xfrm>
              <a:off x="8948880" y="2203920"/>
              <a:ext cx="3058380" cy="367878"/>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1"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CỬA HÀNG XÁC NHẬN</a:t>
              </a:r>
              <a:endParaRPr sz="1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7" name="Google Shape;704;p9">
            <a:extLst>
              <a:ext uri="{FF2B5EF4-FFF2-40B4-BE49-F238E27FC236}">
                <a16:creationId xmlns:a16="http://schemas.microsoft.com/office/drawing/2014/main" id="{13ECCACE-08A7-6EF0-5118-941BFDCDCFD7}"/>
              </a:ext>
            </a:extLst>
          </p:cNvPr>
          <p:cNvGrpSpPr/>
          <p:nvPr/>
        </p:nvGrpSpPr>
        <p:grpSpPr>
          <a:xfrm>
            <a:off x="7715580" y="4297198"/>
            <a:ext cx="2728080" cy="1293573"/>
            <a:chOff x="7530840" y="4364640"/>
            <a:chExt cx="2728080" cy="1293573"/>
          </a:xfrm>
        </p:grpSpPr>
        <p:sp>
          <p:nvSpPr>
            <p:cNvPr id="16" name="Google Shape;705;p9">
              <a:extLst>
                <a:ext uri="{FF2B5EF4-FFF2-40B4-BE49-F238E27FC236}">
                  <a16:creationId xmlns:a16="http://schemas.microsoft.com/office/drawing/2014/main" id="{E530A924-8E07-7BE8-034D-858196FFA9F4}"/>
                </a:ext>
              </a:extLst>
            </p:cNvPr>
            <p:cNvSpPr/>
            <p:nvPr/>
          </p:nvSpPr>
          <p:spPr>
            <a:xfrm>
              <a:off x="7946640" y="4705560"/>
              <a:ext cx="2010600" cy="952653"/>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400" b="0" strike="noStrike">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Khách mua hàng bằng tài khoản đang nhập theo dõi, thao tác với đơn hàng</a:t>
              </a:r>
              <a:endParaRPr sz="14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7" name="Google Shape;706;p9">
              <a:extLst>
                <a:ext uri="{FF2B5EF4-FFF2-40B4-BE49-F238E27FC236}">
                  <a16:creationId xmlns:a16="http://schemas.microsoft.com/office/drawing/2014/main" id="{2D4E508D-031C-53D9-44EE-82593113BCC1}"/>
                </a:ext>
              </a:extLst>
            </p:cNvPr>
            <p:cNvSpPr/>
            <p:nvPr/>
          </p:nvSpPr>
          <p:spPr>
            <a:xfrm>
              <a:off x="7530840" y="4364640"/>
              <a:ext cx="2728080" cy="367878"/>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1"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THEO DÕI ĐƠN HÀNG</a:t>
              </a:r>
              <a:endParaRPr sz="18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8" name="Google Shape;707;p9">
            <a:extLst>
              <a:ext uri="{FF2B5EF4-FFF2-40B4-BE49-F238E27FC236}">
                <a16:creationId xmlns:a16="http://schemas.microsoft.com/office/drawing/2014/main" id="{D3F0DC02-7DA9-59FD-C854-A7EB7C692698}"/>
              </a:ext>
            </a:extLst>
          </p:cNvPr>
          <p:cNvGrpSpPr/>
          <p:nvPr/>
        </p:nvGrpSpPr>
        <p:grpSpPr>
          <a:xfrm>
            <a:off x="5182980" y="4297198"/>
            <a:ext cx="2241720" cy="1509017"/>
            <a:chOff x="4998240" y="4364640"/>
            <a:chExt cx="2241720" cy="1509017"/>
          </a:xfrm>
        </p:grpSpPr>
        <p:sp>
          <p:nvSpPr>
            <p:cNvPr id="14" name="Google Shape;708;p9">
              <a:extLst>
                <a:ext uri="{FF2B5EF4-FFF2-40B4-BE49-F238E27FC236}">
                  <a16:creationId xmlns:a16="http://schemas.microsoft.com/office/drawing/2014/main" id="{D95A2A01-CEC1-4BD0-4340-41665F4C29AB}"/>
                </a:ext>
              </a:extLst>
            </p:cNvPr>
            <p:cNvSpPr/>
            <p:nvPr/>
          </p:nvSpPr>
          <p:spPr>
            <a:xfrm>
              <a:off x="5113800" y="4705560"/>
              <a:ext cx="2010600" cy="1168097"/>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Khách</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có</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thể</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mua</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hàng</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bằng</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cách</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đăng</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nhập</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nhập</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đầy</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đủ</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thông</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tin,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mã</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giảm</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giá</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nếu</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có</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và</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xác</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nhận</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đặt</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hàng</a:t>
              </a:r>
              <a:endParaRPr sz="1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5" name="Google Shape;709;p9">
              <a:extLst>
                <a:ext uri="{FF2B5EF4-FFF2-40B4-BE49-F238E27FC236}">
                  <a16:creationId xmlns:a16="http://schemas.microsoft.com/office/drawing/2014/main" id="{360FDA64-2938-9B83-B8B9-7B3B6AFBE604}"/>
                </a:ext>
              </a:extLst>
            </p:cNvPr>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1" strike="noStrike">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NHẬP THÔNG TIN</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grpSp>
        <p:nvGrpSpPr>
          <p:cNvPr id="9" name="Google Shape;710;p9">
            <a:extLst>
              <a:ext uri="{FF2B5EF4-FFF2-40B4-BE49-F238E27FC236}">
                <a16:creationId xmlns:a16="http://schemas.microsoft.com/office/drawing/2014/main" id="{206E52ED-3A63-669F-3728-81F5DE001624}"/>
              </a:ext>
            </a:extLst>
          </p:cNvPr>
          <p:cNvGrpSpPr/>
          <p:nvPr/>
        </p:nvGrpSpPr>
        <p:grpSpPr>
          <a:xfrm>
            <a:off x="2338980" y="4297198"/>
            <a:ext cx="2381760" cy="1078130"/>
            <a:chOff x="2154240" y="4364640"/>
            <a:chExt cx="2381760" cy="1078130"/>
          </a:xfrm>
        </p:grpSpPr>
        <p:sp>
          <p:nvSpPr>
            <p:cNvPr id="12" name="Google Shape;711;p9">
              <a:extLst>
                <a:ext uri="{FF2B5EF4-FFF2-40B4-BE49-F238E27FC236}">
                  <a16:creationId xmlns:a16="http://schemas.microsoft.com/office/drawing/2014/main" id="{608863D2-8440-5E7B-420C-18F674592278}"/>
                </a:ext>
              </a:extLst>
            </p:cNvPr>
            <p:cNvSpPr/>
            <p:nvPr/>
          </p:nvSpPr>
          <p:spPr>
            <a:xfrm>
              <a:off x="2269800" y="4705560"/>
              <a:ext cx="2010600" cy="73721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Chọn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sản</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phẩm</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muốn mua, xác nhận thêm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vào</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1400" b="0" strike="noStrike" dirty="0" err="1">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giỏ</a:t>
              </a:r>
              <a:r>
                <a:rPr lang="en-US" sz="1400" b="0" strike="noStrike" dirty="0">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 hàng</a:t>
              </a:r>
              <a:endParaRPr sz="1400" b="0" strike="noStrike"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
          <p:nvSpPr>
            <p:cNvPr id="13" name="Google Shape;712;p9">
              <a:extLst>
                <a:ext uri="{FF2B5EF4-FFF2-40B4-BE49-F238E27FC236}">
                  <a16:creationId xmlns:a16="http://schemas.microsoft.com/office/drawing/2014/main" id="{62C26D64-CD07-F7CE-CDA6-265BA323E5E9}"/>
                </a:ext>
              </a:extLst>
            </p:cNvPr>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rtl="0">
                <a:lnSpc>
                  <a:spcPct val="100000"/>
                </a:lnSpc>
                <a:spcBef>
                  <a:spcPts val="0"/>
                </a:spcBef>
                <a:spcAft>
                  <a:spcPts val="0"/>
                </a:spcAft>
                <a:buNone/>
              </a:pPr>
              <a:r>
                <a:rPr lang="en-US" sz="1800" b="1" strike="noStrike">
                  <a:solidFill>
                    <a:srgbClr val="595959"/>
                  </a:solidFill>
                  <a:latin typeface="Times New Roman" panose="02020603050405020304" pitchFamily="18" charset="0"/>
                  <a:ea typeface="Calibri" panose="020F0502020204030204"/>
                  <a:cs typeface="Times New Roman" panose="02020603050405020304" pitchFamily="18" charset="0"/>
                  <a:sym typeface="Calibri" panose="020F0502020204030204"/>
                </a:rPr>
                <a:t>CHỌN SẢN PHẨM</a:t>
              </a:r>
              <a:endParaRPr sz="1800" b="0" strike="noStrike">
                <a:solidFill>
                  <a:schemeClr val="dk1"/>
                </a:solidFill>
                <a:latin typeface="Times New Roman" panose="02020603050405020304" pitchFamily="18" charset="0"/>
                <a:cs typeface="Times New Roman" panose="02020603050405020304" pitchFamily="18" charset="0"/>
                <a:sym typeface="Arial" panose="020B0604020202020204"/>
              </a:endParaRPr>
            </a:p>
          </p:txBody>
        </p:sp>
      </p:grpSp>
      <p:sp>
        <p:nvSpPr>
          <p:cNvPr id="10" name="Google Shape;713;p9">
            <a:extLst>
              <a:ext uri="{FF2B5EF4-FFF2-40B4-BE49-F238E27FC236}">
                <a16:creationId xmlns:a16="http://schemas.microsoft.com/office/drawing/2014/main" id="{DC965E78-39C0-ABDD-3A53-78C0BF39DC09}"/>
              </a:ext>
            </a:extLst>
          </p:cNvPr>
          <p:cNvSpPr/>
          <p:nvPr/>
        </p:nvSpPr>
        <p:spPr>
          <a:xfrm>
            <a:off x="2241060" y="318118"/>
            <a:ext cx="4257360" cy="456120"/>
          </a:xfrm>
          <a:prstGeom prst="rect">
            <a:avLst/>
          </a:prstGeom>
          <a:noFill/>
          <a:ln>
            <a:noFill/>
          </a:ln>
        </p:spPr>
        <p:txBody>
          <a:bodyPr spcFirstLastPara="1" wrap="square" lIns="90000" tIns="45000" rIns="90000" bIns="450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lnSpc>
                <a:spcPct val="100000"/>
              </a:lnSpc>
              <a:spcBef>
                <a:spcPts val="0"/>
              </a:spcBef>
              <a:spcAft>
                <a:spcPts val="0"/>
              </a:spcAft>
              <a:buNone/>
            </a:pPr>
            <a:r>
              <a:rPr lang="en-US" sz="2400" b="1" strike="noStrike" dirty="0">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rPr>
              <a:t>5. QUY TRÌNH MUA HÀNG</a:t>
            </a:r>
            <a:endParaRPr sz="2400" b="0" strike="noStrike" dirty="0">
              <a:solidFill>
                <a:srgbClr val="FF0000"/>
              </a:solidFill>
              <a:latin typeface="Times New Roman" panose="02020603050405020304" pitchFamily="18" charset="0"/>
              <a:cs typeface="Times New Roman" panose="02020603050405020304" pitchFamily="18" charset="0"/>
              <a:sym typeface="Arial" panose="020B0604020202020204"/>
            </a:endParaRPr>
          </a:p>
        </p:txBody>
      </p:sp>
      <p:sp>
        <p:nvSpPr>
          <p:cNvPr id="11" name="Google Shape;714;p9">
            <a:extLst>
              <a:ext uri="{FF2B5EF4-FFF2-40B4-BE49-F238E27FC236}">
                <a16:creationId xmlns:a16="http://schemas.microsoft.com/office/drawing/2014/main" id="{C09ABF6E-4BED-BBA9-3F07-FA3B7082E6B0}"/>
              </a:ext>
            </a:extLst>
          </p:cNvPr>
          <p:cNvSpPr txBox="1"/>
          <p:nvPr/>
        </p:nvSpPr>
        <p:spPr>
          <a:xfrm>
            <a:off x="337140" y="6174758"/>
            <a:ext cx="2590800"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cs typeface="Times New Roman" panose="02020603050405020304" pitchFamily="18" charset="0"/>
              </a:rPr>
              <a:t>Dự án 1</a:t>
            </a:r>
            <a:endParaRPr sz="1800" dirty="0">
              <a:solidFill>
                <a:schemeClr val="dk1"/>
              </a:solidFill>
              <a:latin typeface="Times New Roman" panose="02020603050405020304" pitchFamily="18" charset="0"/>
              <a:cs typeface="Times New Roman" panose="02020603050405020304" pitchFamily="18" charset="0"/>
              <a:sym typeface="Arial" panose="020B0604020202020204"/>
            </a:endParaRPr>
          </a:p>
        </p:txBody>
      </p:sp>
    </p:spTree>
    <p:extLst>
      <p:ext uri="{BB962C8B-B14F-4D97-AF65-F5344CB8AC3E}">
        <p14:creationId xmlns:p14="http://schemas.microsoft.com/office/powerpoint/2010/main" val="499704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1116</Words>
  <Application>Microsoft Office PowerPoint</Application>
  <PresentationFormat>Widescreen</PresentationFormat>
  <Paragraphs>158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Oi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đạt bùi</dc:creator>
  <cp:lastModifiedBy>Admin</cp:lastModifiedBy>
  <cp:revision>22</cp:revision>
  <dcterms:created xsi:type="dcterms:W3CDTF">2023-11-29T14:00:56Z</dcterms:created>
  <dcterms:modified xsi:type="dcterms:W3CDTF">2023-12-05T15:09:14Z</dcterms:modified>
</cp:coreProperties>
</file>