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7" r:id="rId2"/>
    <p:sldId id="299" r:id="rId3"/>
    <p:sldId id="298" r:id="rId4"/>
    <p:sldId id="300" r:id="rId5"/>
    <p:sldId id="301" r:id="rId6"/>
    <p:sldId id="302" r:id="rId7"/>
    <p:sldId id="322" r:id="rId8"/>
    <p:sldId id="323" r:id="rId9"/>
    <p:sldId id="324" r:id="rId10"/>
    <p:sldId id="293" r:id="rId11"/>
    <p:sldId id="294" r:id="rId12"/>
    <p:sldId id="295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9"/>
    <p:restoredTop sz="94571"/>
  </p:normalViewPr>
  <p:slideViewPr>
    <p:cSldViewPr snapToGrid="0">
      <p:cViewPr>
        <p:scale>
          <a:sx n="147" d="100"/>
          <a:sy n="147" d="100"/>
        </p:scale>
        <p:origin x="3040" y="81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60A82-2FB4-A94B-AD87-52906DD0C7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7A874-EAEC-1E47-B075-88D0121D10E2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6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F54B7-A6EB-7B4B-B625-7289F45F419A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7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1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7A874-EAEC-1E47-B075-88D0121D10E2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10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C158B-2083-8446-9BB8-8B964C4BC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7653F-CA2F-5F4C-A69B-05ED65C2B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A31D7-A3A0-6B4C-B5D7-1EBC4E7AD2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A5363-D75F-3943-9E8A-3E2DC9BD51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8E8DB-30A7-8440-B65E-1F24DF473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C43CB-FE62-3F44-9D47-76213ADFE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8291F-1538-614D-A906-F43372B65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4131F-3769-3944-8C87-ECFE6A6DB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7BABB-B44D-0943-8859-2376D9E81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D5779-AA1A-A540-AFE0-D068F560F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CB326-BF6E-2248-88BA-F0052122D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6C3F5-8E53-EF43-941F-E96378B85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F23A7-332A-7A44-A349-77E15C721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E487B0-14FD-7C4A-83AE-C8284A52D0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emf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9.emf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tags" Target="../tags/tag6.xml"/><Relationship Id="rId15" Type="http://schemas.openxmlformats.org/officeDocument/2006/relationships/image" Target="../media/image8.emf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image" Target="../media/image2.png"/><Relationship Id="rId1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37.png"/><Relationship Id="rId18" Type="http://schemas.openxmlformats.org/officeDocument/2006/relationships/image" Target="../media/image4.png"/><Relationship Id="rId3" Type="http://schemas.openxmlformats.org/officeDocument/2006/relationships/tags" Target="../tags/tag9.xml"/><Relationship Id="rId21" Type="http://schemas.openxmlformats.org/officeDocument/2006/relationships/image" Target="../media/image40.emf"/><Relationship Id="rId7" Type="http://schemas.openxmlformats.org/officeDocument/2006/relationships/tags" Target="../tags/tag13.xml"/><Relationship Id="rId12" Type="http://schemas.openxmlformats.org/officeDocument/2006/relationships/image" Target="../media/image36.png"/><Relationship Id="rId17" Type="http://schemas.openxmlformats.org/officeDocument/2006/relationships/image" Target="../media/image3.png"/><Relationship Id="rId2" Type="http://schemas.openxmlformats.org/officeDocument/2006/relationships/tags" Target="../tags/tag8.xml"/><Relationship Id="rId16" Type="http://schemas.openxmlformats.org/officeDocument/2006/relationships/image" Target="../media/image2.png"/><Relationship Id="rId20" Type="http://schemas.openxmlformats.org/officeDocument/2006/relationships/image" Target="../media/image5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39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png"/><Relationship Id="rId12" Type="http://schemas.openxmlformats.org/officeDocument/2006/relationships/image" Target="../media/image54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 rot="-2537539">
            <a:off x="4857750" y="733425"/>
            <a:ext cx="2057400" cy="2725738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scene3d>
            <a:camera prst="legacyObliqueBottomLeft"/>
            <a:lightRig rig="legacyFlat3" dir="t"/>
          </a:scene3d>
          <a:sp3d extrusionH="19685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 flipV="1">
            <a:off x="3943350" y="2957195"/>
            <a:ext cx="1144375" cy="106552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5221075" y="2160588"/>
            <a:ext cx="700300" cy="66819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3941764" y="2089608"/>
            <a:ext cx="675736" cy="19315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4715014" y="1129994"/>
            <a:ext cx="228073" cy="6945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3943350" y="3557588"/>
            <a:ext cx="4953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Arc 8"/>
          <p:cNvSpPr>
            <a:spLocks/>
          </p:cNvSpPr>
          <p:nvPr/>
        </p:nvSpPr>
        <p:spPr bwMode="auto">
          <a:xfrm rot="-1173264">
            <a:off x="5140325" y="706438"/>
            <a:ext cx="1173163" cy="2070100"/>
          </a:xfrm>
          <a:custGeom>
            <a:avLst/>
            <a:gdLst>
              <a:gd name="T0" fmla="*/ 0 w 17755"/>
              <a:gd name="T1" fmla="*/ 2147483647 h 21600"/>
              <a:gd name="T2" fmla="*/ 2147483647 w 17755"/>
              <a:gd name="T3" fmla="*/ 2147483647 h 21600"/>
              <a:gd name="T4" fmla="*/ 2147483647 w 17755"/>
              <a:gd name="T5" fmla="*/ 2147483647 h 21600"/>
              <a:gd name="T6" fmla="*/ 0 60000 65536"/>
              <a:gd name="T7" fmla="*/ 0 60000 65536"/>
              <a:gd name="T8" fmla="*/ 0 60000 65536"/>
              <a:gd name="T9" fmla="*/ 0 w 17755"/>
              <a:gd name="T10" fmla="*/ 0 h 21600"/>
              <a:gd name="T11" fmla="*/ 17755 w 177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55" h="21600" fill="none" extrusionOk="0">
                <a:moveTo>
                  <a:pt x="-1" y="1054"/>
                </a:moveTo>
                <a:cubicBezTo>
                  <a:pt x="2153" y="355"/>
                  <a:pt x="4403" y="-1"/>
                  <a:pt x="6667" y="-1"/>
                </a:cubicBezTo>
                <a:cubicBezTo>
                  <a:pt x="10571" y="-1"/>
                  <a:pt x="14403" y="1058"/>
                  <a:pt x="17754" y="3063"/>
                </a:cubicBezTo>
              </a:path>
              <a:path w="17755" h="21600" stroke="0" extrusionOk="0">
                <a:moveTo>
                  <a:pt x="-1" y="1054"/>
                </a:moveTo>
                <a:cubicBezTo>
                  <a:pt x="2153" y="355"/>
                  <a:pt x="4403" y="-1"/>
                  <a:pt x="6667" y="-1"/>
                </a:cubicBezTo>
                <a:cubicBezTo>
                  <a:pt x="10571" y="-1"/>
                  <a:pt x="14403" y="1058"/>
                  <a:pt x="17754" y="3063"/>
                </a:cubicBezTo>
                <a:lnTo>
                  <a:pt x="6667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 flipV="1">
            <a:off x="4943475" y="1123950"/>
            <a:ext cx="962025" cy="1038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none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V="1">
            <a:off x="5919788" y="1042988"/>
            <a:ext cx="171450" cy="1123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5570482" y="1038225"/>
            <a:ext cx="525517" cy="72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V="1">
            <a:off x="3948113" y="2708001"/>
            <a:ext cx="936702" cy="1302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4971393" y="1135116"/>
            <a:ext cx="1061545" cy="30480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5000086" y="1804987"/>
            <a:ext cx="538702" cy="752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47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5953125" y="2165350"/>
            <a:ext cx="16033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8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6134647" y="1442545"/>
            <a:ext cx="195263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9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5087725" y="1079925"/>
            <a:ext cx="1333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6151579" y="821704"/>
            <a:ext cx="142875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3242452" y="6488668"/>
            <a:ext cx="1851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rotation_formula</a:t>
            </a:r>
            <a:endParaRPr lang="en-US" dirty="0"/>
          </a:p>
        </p:txBody>
      </p:sp>
      <p:pic>
        <p:nvPicPr>
          <p:cNvPr id="22555" name="Picture 2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3711575" y="3941763"/>
            <a:ext cx="158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34240C-F68F-0046-AAEF-88089E595E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4199" y="524759"/>
            <a:ext cx="101600" cy="152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6FA15A-E4D7-544D-9487-F3C7763483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4847" y="2117888"/>
            <a:ext cx="152400" cy="15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CF7D2-42BB-E243-9CAD-E27B538DE3B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8998" y="2089608"/>
            <a:ext cx="203200" cy="15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23712-DED7-AA4F-ADC8-6436467159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85343" y="3846286"/>
            <a:ext cx="2032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3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 rot="-2537539">
            <a:off x="4857750" y="733425"/>
            <a:ext cx="2057400" cy="2725738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scene3d>
            <a:camera prst="legacyObliqueBottomLeft"/>
            <a:lightRig rig="legacyFlat3" dir="t"/>
          </a:scene3d>
          <a:sp3d extrusionH="100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 flipV="1">
            <a:off x="3943350" y="2903538"/>
            <a:ext cx="1189038" cy="11191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5189538" y="2160588"/>
            <a:ext cx="731837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3941763" y="1931988"/>
            <a:ext cx="715962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4695825" y="1123950"/>
            <a:ext cx="24447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3943350" y="3557588"/>
            <a:ext cx="4953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Arc 8"/>
          <p:cNvSpPr>
            <a:spLocks/>
          </p:cNvSpPr>
          <p:nvPr/>
        </p:nvSpPr>
        <p:spPr bwMode="auto">
          <a:xfrm rot="-1173264">
            <a:off x="5140325" y="706438"/>
            <a:ext cx="1173163" cy="2070100"/>
          </a:xfrm>
          <a:custGeom>
            <a:avLst/>
            <a:gdLst>
              <a:gd name="T0" fmla="*/ 0 w 17755"/>
              <a:gd name="T1" fmla="*/ 2147483647 h 21600"/>
              <a:gd name="T2" fmla="*/ 2147483647 w 17755"/>
              <a:gd name="T3" fmla="*/ 2147483647 h 21600"/>
              <a:gd name="T4" fmla="*/ 2147483647 w 17755"/>
              <a:gd name="T5" fmla="*/ 2147483647 h 21600"/>
              <a:gd name="T6" fmla="*/ 0 60000 65536"/>
              <a:gd name="T7" fmla="*/ 0 60000 65536"/>
              <a:gd name="T8" fmla="*/ 0 60000 65536"/>
              <a:gd name="T9" fmla="*/ 0 w 17755"/>
              <a:gd name="T10" fmla="*/ 0 h 21600"/>
              <a:gd name="T11" fmla="*/ 17755 w 177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55" h="21600" fill="none" extrusionOk="0">
                <a:moveTo>
                  <a:pt x="-1" y="1054"/>
                </a:moveTo>
                <a:cubicBezTo>
                  <a:pt x="2153" y="355"/>
                  <a:pt x="4403" y="-1"/>
                  <a:pt x="6667" y="-1"/>
                </a:cubicBezTo>
                <a:cubicBezTo>
                  <a:pt x="10571" y="-1"/>
                  <a:pt x="14403" y="1058"/>
                  <a:pt x="17754" y="3063"/>
                </a:cubicBezTo>
              </a:path>
              <a:path w="17755" h="21600" stroke="0" extrusionOk="0">
                <a:moveTo>
                  <a:pt x="-1" y="1054"/>
                </a:moveTo>
                <a:cubicBezTo>
                  <a:pt x="2153" y="355"/>
                  <a:pt x="4403" y="-1"/>
                  <a:pt x="6667" y="-1"/>
                </a:cubicBezTo>
                <a:cubicBezTo>
                  <a:pt x="10571" y="-1"/>
                  <a:pt x="14403" y="1058"/>
                  <a:pt x="17754" y="3063"/>
                </a:cubicBezTo>
                <a:lnTo>
                  <a:pt x="6667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 flipV="1">
            <a:off x="4943475" y="1123950"/>
            <a:ext cx="962025" cy="1038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V="1">
            <a:off x="5919788" y="1042988"/>
            <a:ext cx="171450" cy="1123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5581650" y="1038225"/>
            <a:ext cx="51435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V="1">
            <a:off x="3948113" y="2643188"/>
            <a:ext cx="976312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5416550" y="1041400"/>
            <a:ext cx="666750" cy="57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4976813" y="1804988"/>
            <a:ext cx="561975" cy="77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4332288" y="3776663"/>
            <a:ext cx="138112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4384675" y="1947863"/>
            <a:ext cx="127000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5332413" y="588963"/>
            <a:ext cx="127000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7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5953125" y="2165350"/>
            <a:ext cx="16033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8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5146675" y="1600200"/>
            <a:ext cx="195263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9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6134100" y="815975"/>
            <a:ext cx="1333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2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5086350" y="1066800"/>
            <a:ext cx="142875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1" name="Arc 23"/>
          <p:cNvSpPr>
            <a:spLocks/>
          </p:cNvSpPr>
          <p:nvPr/>
        </p:nvSpPr>
        <p:spPr bwMode="auto">
          <a:xfrm>
            <a:off x="4295775" y="3133725"/>
            <a:ext cx="409575" cy="285750"/>
          </a:xfrm>
          <a:custGeom>
            <a:avLst/>
            <a:gdLst>
              <a:gd name="T0" fmla="*/ 2147483647 w 20189"/>
              <a:gd name="T1" fmla="*/ 0 h 15043"/>
              <a:gd name="T2" fmla="*/ 2147483647 w 20189"/>
              <a:gd name="T3" fmla="*/ 2147483647 h 15043"/>
              <a:gd name="T4" fmla="*/ 0 w 20189"/>
              <a:gd name="T5" fmla="*/ 2147483647 h 15043"/>
              <a:gd name="T6" fmla="*/ 0 60000 65536"/>
              <a:gd name="T7" fmla="*/ 0 60000 65536"/>
              <a:gd name="T8" fmla="*/ 0 60000 65536"/>
              <a:gd name="T9" fmla="*/ 0 w 20189"/>
              <a:gd name="T10" fmla="*/ 0 h 15043"/>
              <a:gd name="T11" fmla="*/ 20189 w 20189"/>
              <a:gd name="T12" fmla="*/ 15043 h 150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89" h="15043" fill="none" extrusionOk="0">
                <a:moveTo>
                  <a:pt x="15500" y="0"/>
                </a:moveTo>
                <a:cubicBezTo>
                  <a:pt x="17548" y="2110"/>
                  <a:pt x="19143" y="4615"/>
                  <a:pt x="20188" y="7364"/>
                </a:cubicBezTo>
              </a:path>
              <a:path w="20189" h="15043" stroke="0" extrusionOk="0">
                <a:moveTo>
                  <a:pt x="15500" y="0"/>
                </a:moveTo>
                <a:cubicBezTo>
                  <a:pt x="17548" y="2110"/>
                  <a:pt x="19143" y="4615"/>
                  <a:pt x="20188" y="7364"/>
                </a:cubicBezTo>
                <a:lnTo>
                  <a:pt x="0" y="1504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2" name="Arc 24"/>
          <p:cNvSpPr>
            <a:spLocks/>
          </p:cNvSpPr>
          <p:nvPr/>
        </p:nvSpPr>
        <p:spPr bwMode="auto">
          <a:xfrm>
            <a:off x="4295775" y="3009900"/>
            <a:ext cx="269875" cy="409575"/>
          </a:xfrm>
          <a:custGeom>
            <a:avLst/>
            <a:gdLst>
              <a:gd name="T0" fmla="*/ 0 w 13305"/>
              <a:gd name="T1" fmla="*/ 0 h 21600"/>
              <a:gd name="T2" fmla="*/ 2147483647 w 13305"/>
              <a:gd name="T3" fmla="*/ 2147483647 h 21600"/>
              <a:gd name="T4" fmla="*/ 0 w 13305"/>
              <a:gd name="T5" fmla="*/ 2147483647 h 21600"/>
              <a:gd name="T6" fmla="*/ 0 60000 65536"/>
              <a:gd name="T7" fmla="*/ 0 60000 65536"/>
              <a:gd name="T8" fmla="*/ 0 60000 65536"/>
              <a:gd name="T9" fmla="*/ 0 w 13305"/>
              <a:gd name="T10" fmla="*/ 0 h 21600"/>
              <a:gd name="T11" fmla="*/ 13305 w 1330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05" h="21600" fill="none" extrusionOk="0">
                <a:moveTo>
                  <a:pt x="0" y="-1"/>
                </a:moveTo>
                <a:cubicBezTo>
                  <a:pt x="4822" y="-1"/>
                  <a:pt x="9505" y="1613"/>
                  <a:pt x="13304" y="4584"/>
                </a:cubicBezTo>
              </a:path>
              <a:path w="13305" h="21600" stroke="0" extrusionOk="0">
                <a:moveTo>
                  <a:pt x="0" y="-1"/>
                </a:moveTo>
                <a:cubicBezTo>
                  <a:pt x="4822" y="-1"/>
                  <a:pt x="9505" y="1613"/>
                  <a:pt x="13304" y="458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53" name="Picture 2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4437063" y="2803525"/>
            <a:ext cx="1270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3242452" y="6488668"/>
            <a:ext cx="1851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rotation_formula</a:t>
            </a:r>
            <a:endParaRPr lang="en-US" dirty="0"/>
          </a:p>
        </p:txBody>
      </p:sp>
      <p:pic>
        <p:nvPicPr>
          <p:cNvPr id="22555" name="Picture 2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3711575" y="3941763"/>
            <a:ext cx="158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65874" y="2047554"/>
            <a:ext cx="81452" cy="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4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4985520" y="3319291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4985520" y="2428704"/>
            <a:ext cx="0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4518795" y="3319291"/>
            <a:ext cx="4667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66154" y="2436401"/>
            <a:ext cx="1442197" cy="1307994"/>
            <a:chOff x="3767023" y="1218863"/>
            <a:chExt cx="1442197" cy="1307994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rot="20814058">
              <a:off x="4170995" y="1980276"/>
              <a:ext cx="1038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rot="20814058" flipV="1">
              <a:off x="4084123" y="1218863"/>
              <a:ext cx="0" cy="895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rot="20814058" flipH="1">
              <a:off x="3767023" y="2145857"/>
              <a:ext cx="466725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4379576" y="2330518"/>
            <a:ext cx="604057" cy="970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44" y="2209917"/>
            <a:ext cx="444500" cy="2159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44" y="3324054"/>
            <a:ext cx="254000" cy="165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95" y="2787576"/>
            <a:ext cx="2413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856106" y="614256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quat_rotation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63725" y="1199623"/>
            <a:ext cx="5416610" cy="2531002"/>
            <a:chOff x="1863725" y="1199623"/>
            <a:chExt cx="5416610" cy="2531002"/>
          </a:xfrm>
        </p:grpSpPr>
        <p:grpSp>
          <p:nvGrpSpPr>
            <p:cNvPr id="29" name="Group 28"/>
            <p:cNvGrpSpPr/>
            <p:nvPr/>
          </p:nvGrpSpPr>
          <p:grpSpPr>
            <a:xfrm>
              <a:off x="4999538" y="1207318"/>
              <a:ext cx="2280797" cy="2274222"/>
              <a:chOff x="4999538" y="1186153"/>
              <a:chExt cx="2280797" cy="2274222"/>
            </a:xfrm>
          </p:grpSpPr>
          <p:pic>
            <p:nvPicPr>
              <p:cNvPr id="24" name="Picture 23" descr="raven_quat_tilt.png"/>
              <p:cNvPicPr>
                <a:picLocks noChangeAspect="1"/>
              </p:cNvPicPr>
              <p:nvPr/>
            </p:nvPicPr>
            <p:blipFill>
              <a:blip r:embed="rId2"/>
              <a:srcRect l="30273" t="35156" r="23828" b="28646"/>
              <a:stretch>
                <a:fillRect/>
              </a:stretch>
            </p:blipFill>
            <p:spPr>
              <a:xfrm>
                <a:off x="4999538" y="2328334"/>
                <a:ext cx="1604189" cy="948851"/>
              </a:xfrm>
              <a:prstGeom prst="rect">
                <a:avLst/>
              </a:prstGeom>
            </p:spPr>
          </p:pic>
          <p:cxnSp>
            <p:nvCxnSpPr>
              <p:cNvPr id="32" name="Straight Arrow Connector 31"/>
              <p:cNvCxnSpPr/>
              <p:nvPr/>
            </p:nvCxnSpPr>
            <p:spPr>
              <a:xfrm rot="16200000" flipV="1">
                <a:off x="4806676" y="1633940"/>
                <a:ext cx="1161237" cy="53852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5400000" flipH="1" flipV="1">
                <a:off x="5885652" y="2076269"/>
                <a:ext cx="422119" cy="282782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 flipH="1">
                <a:off x="5777603" y="2834405"/>
                <a:ext cx="524777" cy="416764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6591726" y="2336800"/>
                <a:ext cx="507546" cy="71787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Picture 60" descr="latex-image-1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6638" y="3295275"/>
                <a:ext cx="165100" cy="165100"/>
              </a:xfrm>
              <a:prstGeom prst="rect">
                <a:avLst/>
              </a:prstGeom>
            </p:spPr>
          </p:pic>
          <p:pic>
            <p:nvPicPr>
              <p:cNvPr id="62" name="Picture 61" descr="latex-image-1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0635" y="2230416"/>
                <a:ext cx="139700" cy="203200"/>
              </a:xfrm>
              <a:prstGeom prst="rect">
                <a:avLst/>
              </a:prstGeom>
            </p:spPr>
          </p:pic>
          <p:pic>
            <p:nvPicPr>
              <p:cNvPr id="63" name="Picture 62" descr="latex-image-1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08" y="1853310"/>
                <a:ext cx="127000" cy="165100"/>
              </a:xfrm>
              <a:prstGeom prst="rect">
                <a:avLst/>
              </a:prstGeom>
            </p:spPr>
          </p:pic>
          <p:pic>
            <p:nvPicPr>
              <p:cNvPr id="66" name="Picture 65" descr="latex-image-1.pd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0467" y="1186153"/>
                <a:ext cx="101600" cy="88900"/>
              </a:xfrm>
              <a:prstGeom prst="rect">
                <a:avLst/>
              </a:prstGeom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1863725" y="1199623"/>
              <a:ext cx="2705100" cy="2531002"/>
              <a:chOff x="1863725" y="1199623"/>
              <a:chExt cx="2705100" cy="2531002"/>
            </a:xfrm>
          </p:grpSpPr>
          <p:pic>
            <p:nvPicPr>
              <p:cNvPr id="25" name="Picture 24" descr="raven_quat_level.png"/>
              <p:cNvPicPr>
                <a:picLocks noChangeAspect="1"/>
              </p:cNvPicPr>
              <p:nvPr/>
            </p:nvPicPr>
            <p:blipFill>
              <a:blip r:embed="rId7"/>
              <a:srcRect l="25977" t="35677" r="31836" b="25260"/>
              <a:stretch>
                <a:fillRect/>
              </a:stretch>
            </p:blipFill>
            <p:spPr>
              <a:xfrm rot="21443784">
                <a:off x="2116664" y="2139951"/>
                <a:ext cx="1371600" cy="952500"/>
              </a:xfrm>
              <a:prstGeom prst="rect">
                <a:avLst/>
              </a:prstGeom>
            </p:spPr>
          </p:pic>
          <p:cxnSp>
            <p:nvCxnSpPr>
              <p:cNvPr id="8" name="Straight Arrow Connector 7"/>
              <p:cNvCxnSpPr>
                <a:cxnSpLocks noChangeAspect="1"/>
              </p:cNvCxnSpPr>
              <p:nvPr/>
            </p:nvCxnSpPr>
            <p:spPr>
              <a:xfrm>
                <a:off x="3367967" y="2818462"/>
                <a:ext cx="682630" cy="196850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cxnSpLocks noChangeAspect="1"/>
              </p:cNvCxnSpPr>
              <p:nvPr/>
            </p:nvCxnSpPr>
            <p:spPr>
              <a:xfrm flipV="1">
                <a:off x="2034499" y="3078813"/>
                <a:ext cx="384175" cy="333375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cxnSpLocks noChangeAspect="1"/>
              </p:cNvCxnSpPr>
              <p:nvPr/>
            </p:nvCxnSpPr>
            <p:spPr>
              <a:xfrm rot="5400000" flipH="1" flipV="1">
                <a:off x="2590632" y="3195750"/>
                <a:ext cx="679450" cy="3175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Arc 55"/>
              <p:cNvSpPr/>
              <p:nvPr/>
            </p:nvSpPr>
            <p:spPr>
              <a:xfrm rot="20174718">
                <a:off x="2122693" y="1542851"/>
                <a:ext cx="607986" cy="247149"/>
              </a:xfrm>
              <a:prstGeom prst="arc">
                <a:avLst>
                  <a:gd name="adj1" fmla="val 19299983"/>
                  <a:gd name="adj2" fmla="val 12704350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sm" len="lg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pic>
            <p:nvPicPr>
              <p:cNvPr id="64" name="Picture 63" descr="latex-image-1.pdf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5900" y="1431925"/>
                <a:ext cx="127000" cy="139700"/>
              </a:xfrm>
              <a:prstGeom prst="rect">
                <a:avLst/>
              </a:prstGeom>
            </p:spPr>
          </p:pic>
          <p:pic>
            <p:nvPicPr>
              <p:cNvPr id="65" name="Picture 64" descr="latex-image-1.pdf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8268" y="1199623"/>
                <a:ext cx="101600" cy="88900"/>
              </a:xfrm>
              <a:prstGeom prst="rect">
                <a:avLst/>
              </a:prstGeom>
            </p:spPr>
          </p:pic>
          <p:cxnSp>
            <p:nvCxnSpPr>
              <p:cNvPr id="73" name="Straight Arrow Connector 72"/>
              <p:cNvCxnSpPr/>
              <p:nvPr/>
            </p:nvCxnSpPr>
            <p:spPr>
              <a:xfrm rot="16200000" flipV="1">
                <a:off x="1955261" y="1628382"/>
                <a:ext cx="1161237" cy="53852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Picture 81" descr="latex-image-1.pdf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98925" y="2952750"/>
                <a:ext cx="469900" cy="165100"/>
              </a:xfrm>
              <a:prstGeom prst="rect">
                <a:avLst/>
              </a:prstGeom>
            </p:spPr>
          </p:pic>
          <p:pic>
            <p:nvPicPr>
              <p:cNvPr id="83" name="Picture 82" descr="latex-image-1.pdf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3725" y="3435350"/>
                <a:ext cx="495300" cy="203200"/>
              </a:xfrm>
              <a:prstGeom prst="rect">
                <a:avLst/>
              </a:prstGeom>
            </p:spPr>
          </p:pic>
          <p:pic>
            <p:nvPicPr>
              <p:cNvPr id="84" name="Picture 83" descr="latex-image-1.pdf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59088" y="3565525"/>
                <a:ext cx="584200" cy="1651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032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B1E93E6D-C50C-8D46-A8BC-B4A46E95A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53" t="32469" r="32175" b="35926"/>
          <a:stretch/>
        </p:blipFill>
        <p:spPr>
          <a:xfrm>
            <a:off x="3318933" y="2184399"/>
            <a:ext cx="2777067" cy="2167468"/>
          </a:xfrm>
          <a:prstGeom prst="rect">
            <a:avLst/>
          </a:prstGeom>
        </p:spPr>
      </p:pic>
      <p:sp>
        <p:nvSpPr>
          <p:cNvPr id="5" name="Line 6">
            <a:extLst>
              <a:ext uri="{FF2B5EF4-FFF2-40B4-BE49-F238E27FC236}">
                <a16:creationId xmlns:a16="http://schemas.microsoft.com/office/drawing/2014/main" id="{61926E87-AABC-C846-82AD-7089824A4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533" y="3276601"/>
            <a:ext cx="668867" cy="347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BC216749-0FBD-A84B-B184-20DFA287E9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7733" y="3285067"/>
            <a:ext cx="948268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21FCA9D6-D355-0E41-846A-85565DAC38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9067" y="3259667"/>
            <a:ext cx="1286934" cy="169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A926D8B-D73D-3C4D-A947-52E3D8B87A44}"/>
              </a:ext>
            </a:extLst>
          </p:cNvPr>
          <p:cNvSpPr/>
          <p:nvPr/>
        </p:nvSpPr>
        <p:spPr>
          <a:xfrm>
            <a:off x="5249332" y="3454400"/>
            <a:ext cx="330201" cy="372533"/>
          </a:xfrm>
          <a:prstGeom prst="arc">
            <a:avLst>
              <a:gd name="adj1" fmla="val 8099971"/>
              <a:gd name="adj2" fmla="val 2582676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1ABD720-3A82-454B-9560-BDADE0E1B83A}"/>
              </a:ext>
            </a:extLst>
          </p:cNvPr>
          <p:cNvSpPr/>
          <p:nvPr/>
        </p:nvSpPr>
        <p:spPr>
          <a:xfrm>
            <a:off x="3581399" y="2277533"/>
            <a:ext cx="2142067" cy="2201333"/>
          </a:xfrm>
          <a:prstGeom prst="arc">
            <a:avLst>
              <a:gd name="adj1" fmla="val 8099971"/>
              <a:gd name="adj2" fmla="val 10747269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B5141A-DE18-9446-9DE6-7790E670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134" y="3617384"/>
            <a:ext cx="254000" cy="31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993C7E-6804-E344-965D-61F9C597072D}"/>
              </a:ext>
            </a:extLst>
          </p:cNvPr>
          <p:cNvSpPr txBox="1"/>
          <p:nvPr/>
        </p:nvSpPr>
        <p:spPr>
          <a:xfrm>
            <a:off x="6688667" y="6307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Quadrotor_roll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6AFC28-98C3-1C43-B6A4-A3817390F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133" y="3600450"/>
            <a:ext cx="254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2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lying, kite, man, people&#10;&#10;Description automatically generated">
            <a:extLst>
              <a:ext uri="{FF2B5EF4-FFF2-40B4-BE49-F238E27FC236}">
                <a16:creationId xmlns:a16="http://schemas.microsoft.com/office/drawing/2014/main" id="{CFD75CBD-A33F-D84A-80DF-18DBA2AEA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13" t="30988" r="33023" b="37037"/>
          <a:stretch/>
        </p:blipFill>
        <p:spPr>
          <a:xfrm>
            <a:off x="3649134" y="2235200"/>
            <a:ext cx="2514600" cy="2192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3A2A2-B345-7346-AEEF-6B270B1407CF}"/>
              </a:ext>
            </a:extLst>
          </p:cNvPr>
          <p:cNvSpPr txBox="1"/>
          <p:nvPr/>
        </p:nvSpPr>
        <p:spPr>
          <a:xfrm>
            <a:off x="6688667" y="630766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Quadrotor_pitch</a:t>
            </a:r>
            <a:endParaRPr 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0150FC5-7F42-014F-95E4-F195F0AACE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46867"/>
            <a:ext cx="132926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E4A2B477-78EE-4740-8703-80131AAB3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0467" y="3361267"/>
            <a:ext cx="524934" cy="5249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A86F26D5-9DEF-224A-A5A8-116C20548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0001" y="3327400"/>
            <a:ext cx="1566332" cy="169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D9114A1-9E6F-5341-9291-AC79803E191A}"/>
              </a:ext>
            </a:extLst>
          </p:cNvPr>
          <p:cNvSpPr/>
          <p:nvPr/>
        </p:nvSpPr>
        <p:spPr>
          <a:xfrm>
            <a:off x="4487333" y="3699933"/>
            <a:ext cx="330201" cy="372533"/>
          </a:xfrm>
          <a:prstGeom prst="arc">
            <a:avLst>
              <a:gd name="adj1" fmla="val 8099971"/>
              <a:gd name="adj2" fmla="val 2582676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0D7EAEA-A78A-4D43-A5B0-50069484D943}"/>
              </a:ext>
            </a:extLst>
          </p:cNvPr>
          <p:cNvSpPr/>
          <p:nvPr/>
        </p:nvSpPr>
        <p:spPr>
          <a:xfrm>
            <a:off x="4411132" y="2116666"/>
            <a:ext cx="2142067" cy="2201333"/>
          </a:xfrm>
          <a:prstGeom prst="arc">
            <a:avLst>
              <a:gd name="adj1" fmla="val 19404550"/>
              <a:gd name="adj2" fmla="val 145675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A8AD1C-2206-2D42-9412-F5B9C078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67" y="2821517"/>
            <a:ext cx="203200" cy="26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DAE56E-15EE-3144-8DE8-8AB63029E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533" y="3972984"/>
            <a:ext cx="254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8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9FD48F3-91CC-C948-AD56-7A570B914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4" t="22099" r="22136" b="24568"/>
          <a:stretch/>
        </p:blipFill>
        <p:spPr>
          <a:xfrm>
            <a:off x="2717801" y="1515532"/>
            <a:ext cx="4368800" cy="3657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FC185-8FC0-9947-84C1-430688999D36}"/>
              </a:ext>
            </a:extLst>
          </p:cNvPr>
          <p:cNvSpPr txBox="1"/>
          <p:nvPr/>
        </p:nvSpPr>
        <p:spPr>
          <a:xfrm>
            <a:off x="6688667" y="630766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Quadrotor_yaw</a:t>
            </a:r>
            <a:endParaRPr lang="en-US" dirty="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D9B8AAA-8D42-C543-B212-62077C6065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9933" y="1938867"/>
            <a:ext cx="1210733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2C96B22-1B7F-2140-849C-141A5FBFCA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1467" y="1617133"/>
            <a:ext cx="25400" cy="1490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941A645D-2E27-8245-B12D-30D10E2141FF}"/>
              </a:ext>
            </a:extLst>
          </p:cNvPr>
          <p:cNvSpPr/>
          <p:nvPr/>
        </p:nvSpPr>
        <p:spPr>
          <a:xfrm>
            <a:off x="4834466" y="2895600"/>
            <a:ext cx="330201" cy="372533"/>
          </a:xfrm>
          <a:prstGeom prst="arc">
            <a:avLst>
              <a:gd name="adj1" fmla="val 8099971"/>
              <a:gd name="adj2" fmla="val 2582676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AC36CB3-9C08-8842-86F5-F95FA22A3CAF}"/>
              </a:ext>
            </a:extLst>
          </p:cNvPr>
          <p:cNvSpPr/>
          <p:nvPr/>
        </p:nvSpPr>
        <p:spPr>
          <a:xfrm>
            <a:off x="4140199" y="1761066"/>
            <a:ext cx="2142067" cy="2201333"/>
          </a:xfrm>
          <a:prstGeom prst="arc">
            <a:avLst>
              <a:gd name="adj1" fmla="val 15888575"/>
              <a:gd name="adj2" fmla="val 18869717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4716D-CF6B-074B-9C53-CFF5E9505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266" y="1407583"/>
            <a:ext cx="2540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4EFDFE-8730-334D-A723-BBCC4BD64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34" y="3143250"/>
            <a:ext cx="304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4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572A144A-1B3B-354B-A143-6B85D3C15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2" t="28518" r="28797" b="30124"/>
          <a:stretch/>
        </p:blipFill>
        <p:spPr>
          <a:xfrm>
            <a:off x="3090333" y="1955800"/>
            <a:ext cx="3395134" cy="2836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9981E-7BAD-E146-ACFC-3D4D768CD6DA}"/>
              </a:ext>
            </a:extLst>
          </p:cNvPr>
          <p:cNvSpPr txBox="1"/>
          <p:nvPr/>
        </p:nvSpPr>
        <p:spPr>
          <a:xfrm>
            <a:off x="6688667" y="630766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Quadrotor_azimuth</a:t>
            </a:r>
            <a:endParaRPr 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59723ADF-80BB-A246-98F4-39F4CBDFD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533" y="3276600"/>
            <a:ext cx="33867" cy="685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656B8C30-B786-BB49-A1E3-1165F3AF2F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6001" y="2429933"/>
            <a:ext cx="855132" cy="855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EEB23F80-FEAE-6F45-A54C-0F18B001FF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90533" y="2328333"/>
            <a:ext cx="135468" cy="948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AF308A0-F2D9-444D-97D3-4D796354F4F3}"/>
              </a:ext>
            </a:extLst>
          </p:cNvPr>
          <p:cNvSpPr/>
          <p:nvPr/>
        </p:nvSpPr>
        <p:spPr>
          <a:xfrm flipV="1">
            <a:off x="4648199" y="3725335"/>
            <a:ext cx="431801" cy="143932"/>
          </a:xfrm>
          <a:prstGeom prst="arc">
            <a:avLst>
              <a:gd name="adj1" fmla="val 8099971"/>
              <a:gd name="adj2" fmla="val 2582676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8CCEC6D1-6060-0949-8904-8857F32FFFBF}"/>
              </a:ext>
            </a:extLst>
          </p:cNvPr>
          <p:cNvSpPr/>
          <p:nvPr/>
        </p:nvSpPr>
        <p:spPr>
          <a:xfrm>
            <a:off x="3928533" y="2421467"/>
            <a:ext cx="2142067" cy="2201333"/>
          </a:xfrm>
          <a:prstGeom prst="arc">
            <a:avLst>
              <a:gd name="adj1" fmla="val 15486225"/>
              <a:gd name="adj2" fmla="val 17739427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DCFA69-0416-E04D-A642-DCBC5C1A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2135717"/>
            <a:ext cx="254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807EEB-B1E6-8D41-80D6-80C9CE76C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466" y="4015317"/>
            <a:ext cx="355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6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ople, flying, group, man&#10;&#10;Description automatically generated">
            <a:extLst>
              <a:ext uri="{FF2B5EF4-FFF2-40B4-BE49-F238E27FC236}">
                <a16:creationId xmlns:a16="http://schemas.microsoft.com/office/drawing/2014/main" id="{7C677994-5AB2-1C4E-AD17-6E67E92B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6" t="34815" r="27761" b="34197"/>
          <a:stretch/>
        </p:blipFill>
        <p:spPr>
          <a:xfrm>
            <a:off x="2692400" y="1964266"/>
            <a:ext cx="3488266" cy="2125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087C2A-8D07-3A42-93EB-014BDA051617}"/>
              </a:ext>
            </a:extLst>
          </p:cNvPr>
          <p:cNvSpPr txBox="1"/>
          <p:nvPr/>
        </p:nvSpPr>
        <p:spPr>
          <a:xfrm>
            <a:off x="6688667" y="630766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Quadrotor_elevation</a:t>
            </a:r>
            <a:endParaRPr 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87D8660-4B66-FA45-92BE-A9C2B380F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9733" y="3039533"/>
            <a:ext cx="1117600" cy="10837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E1380F10-4309-C049-9415-5D0BB8F208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4666" y="3031067"/>
            <a:ext cx="736601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428248D-7E7C-DB4A-B9E5-B55B2D7F8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9735" y="3005667"/>
            <a:ext cx="1828798" cy="84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E517B0D-E789-AE40-B654-DDF0DDC0C7AC}"/>
              </a:ext>
            </a:extLst>
          </p:cNvPr>
          <p:cNvSpPr/>
          <p:nvPr/>
        </p:nvSpPr>
        <p:spPr>
          <a:xfrm>
            <a:off x="3784601" y="3581400"/>
            <a:ext cx="321731" cy="372533"/>
          </a:xfrm>
          <a:prstGeom prst="arc">
            <a:avLst>
              <a:gd name="adj1" fmla="val 8099971"/>
              <a:gd name="adj2" fmla="val 2582676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2B22F91-D270-C848-B57F-1E630E36BACA}"/>
              </a:ext>
            </a:extLst>
          </p:cNvPr>
          <p:cNvSpPr/>
          <p:nvPr/>
        </p:nvSpPr>
        <p:spPr>
          <a:xfrm flipH="1">
            <a:off x="4563534" y="1998133"/>
            <a:ext cx="1718734" cy="2201333"/>
          </a:xfrm>
          <a:prstGeom prst="arc">
            <a:avLst>
              <a:gd name="adj1" fmla="val 6882906"/>
              <a:gd name="adj2" fmla="val 10817440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BFFC42-9CC8-9843-BF18-8AD8F63BE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733" y="3541183"/>
            <a:ext cx="406400" cy="317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8A7BDB-ACB7-E34B-8255-571C8D7ED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999" y="3862917"/>
            <a:ext cx="355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1" name="Text Box 22"/>
          <p:cNvSpPr txBox="1">
            <a:spLocks noChangeArrowheads="1"/>
          </p:cNvSpPr>
          <p:nvPr/>
        </p:nvSpPr>
        <p:spPr bwMode="auto">
          <a:xfrm>
            <a:off x="6279091" y="6179080"/>
            <a:ext cx="1851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Coriolis_formula</a:t>
            </a:r>
            <a:endParaRPr lang="en-US" dirty="0"/>
          </a:p>
        </p:txBody>
      </p:sp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3219450" y="501205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V="1">
            <a:off x="3219450" y="4121468"/>
            <a:ext cx="0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>
            <a:off x="2752725" y="5012055"/>
            <a:ext cx="4667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4" name="Line 6"/>
          <p:cNvSpPr>
            <a:spLocks noChangeShapeType="1"/>
          </p:cNvSpPr>
          <p:nvPr/>
        </p:nvSpPr>
        <p:spPr bwMode="auto">
          <a:xfrm rot="20814058">
            <a:off x="4417298" y="3550457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5" name="Line 7"/>
          <p:cNvSpPr>
            <a:spLocks noChangeShapeType="1"/>
          </p:cNvSpPr>
          <p:nvPr/>
        </p:nvSpPr>
        <p:spPr bwMode="auto">
          <a:xfrm rot="20814058" flipV="1">
            <a:off x="4330426" y="2789044"/>
            <a:ext cx="0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Line 8"/>
          <p:cNvSpPr>
            <a:spLocks noChangeShapeType="1"/>
          </p:cNvSpPr>
          <p:nvPr/>
        </p:nvSpPr>
        <p:spPr bwMode="auto">
          <a:xfrm rot="20814058" flipH="1">
            <a:off x="4013326" y="3716038"/>
            <a:ext cx="4667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Line 9"/>
          <p:cNvSpPr>
            <a:spLocks noChangeShapeType="1"/>
          </p:cNvSpPr>
          <p:nvPr/>
        </p:nvSpPr>
        <p:spPr bwMode="auto">
          <a:xfrm flipV="1">
            <a:off x="4432299" y="2497139"/>
            <a:ext cx="283633" cy="1169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Line 13"/>
          <p:cNvSpPr>
            <a:spLocks noChangeShapeType="1"/>
          </p:cNvSpPr>
          <p:nvPr/>
        </p:nvSpPr>
        <p:spPr bwMode="auto">
          <a:xfrm>
            <a:off x="4432299" y="3667125"/>
            <a:ext cx="452967" cy="5737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9" name="Line 18"/>
          <p:cNvSpPr>
            <a:spLocks noChangeShapeType="1"/>
          </p:cNvSpPr>
          <p:nvPr/>
        </p:nvSpPr>
        <p:spPr bwMode="auto">
          <a:xfrm flipV="1">
            <a:off x="3208020" y="4238624"/>
            <a:ext cx="1668780" cy="78295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869917BD-9C5E-534F-BD43-97895A2E7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334" y="3658159"/>
            <a:ext cx="665033" cy="289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E53FA-7D70-564C-9207-675FAF7B3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94" y="3655420"/>
            <a:ext cx="6604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47B995-5AE8-034A-AACE-146D754D0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52" y="3994718"/>
            <a:ext cx="203200" cy="16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898AE-D2A8-EA48-A937-9E22DF02C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058" y="4813546"/>
            <a:ext cx="2540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BB2B85-EF21-1E44-845A-7ECCA9DC7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6039" y="3525767"/>
            <a:ext cx="254000" cy="215900"/>
          </a:xfrm>
          <a:prstGeom prst="rect">
            <a:avLst/>
          </a:pr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6CE1729C-0A8F-FD48-8C57-FE6BD93F90A6}"/>
              </a:ext>
            </a:extLst>
          </p:cNvPr>
          <p:cNvSpPr/>
          <p:nvPr/>
        </p:nvSpPr>
        <p:spPr>
          <a:xfrm>
            <a:off x="4450192" y="2871621"/>
            <a:ext cx="343846" cy="144439"/>
          </a:xfrm>
          <a:prstGeom prst="arc">
            <a:avLst>
              <a:gd name="adj1" fmla="val 17989236"/>
              <a:gd name="adj2" fmla="val 12151402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315109-8F2F-3A4C-ABDC-F7A41E64EB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040" y="2868930"/>
            <a:ext cx="152400" cy="11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FDCB68-468A-3C45-97B7-13BAAAB9F2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4144010"/>
            <a:ext cx="304800" cy="215900"/>
          </a:xfrm>
          <a:prstGeom prst="rect">
            <a:avLst/>
          </a:prstGeom>
        </p:spPr>
      </p:pic>
      <p:sp>
        <p:nvSpPr>
          <p:cNvPr id="33" name="Arc 32">
            <a:extLst>
              <a:ext uri="{FF2B5EF4-FFF2-40B4-BE49-F238E27FC236}">
                <a16:creationId xmlns:a16="http://schemas.microsoft.com/office/drawing/2014/main" id="{54F52B4E-D9DE-5F4D-A38E-4CB7862FAD87}"/>
              </a:ext>
            </a:extLst>
          </p:cNvPr>
          <p:cNvSpPr/>
          <p:nvPr/>
        </p:nvSpPr>
        <p:spPr>
          <a:xfrm>
            <a:off x="4343512" y="3558541"/>
            <a:ext cx="746648" cy="691960"/>
          </a:xfrm>
          <a:prstGeom prst="arc">
            <a:avLst>
              <a:gd name="adj1" fmla="val 501426"/>
              <a:gd name="adj2" fmla="val 3868013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9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>
            <a:extLst>
              <a:ext uri="{FF2B5EF4-FFF2-40B4-BE49-F238E27FC236}">
                <a16:creationId xmlns:a16="http://schemas.microsoft.com/office/drawing/2014/main" id="{A4F4A19A-F444-0348-BC87-C7A2428F65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4230" y="1454467"/>
            <a:ext cx="5750" cy="38296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05FCAC5A-1409-0A40-9D89-F35F16DC6A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0660" y="3314700"/>
            <a:ext cx="4346724" cy="10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796A17D9-1FE7-8C4B-B7D7-7926CE1956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3280" y="2362199"/>
            <a:ext cx="769620" cy="94487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E130437-1FCA-D84B-ABCA-37555923F2D2}"/>
              </a:ext>
            </a:extLst>
          </p:cNvPr>
          <p:cNvSpPr/>
          <p:nvPr/>
        </p:nvSpPr>
        <p:spPr>
          <a:xfrm>
            <a:off x="3032872" y="2590800"/>
            <a:ext cx="1028588" cy="1303019"/>
          </a:xfrm>
          <a:prstGeom prst="arc">
            <a:avLst>
              <a:gd name="adj1" fmla="val 18213342"/>
              <a:gd name="adj2" fmla="val 473956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5002BC-F699-EE43-9E01-6153C62B2933}"/>
              </a:ext>
            </a:extLst>
          </p:cNvPr>
          <p:cNvSpPr/>
          <p:nvPr/>
        </p:nvSpPr>
        <p:spPr>
          <a:xfrm>
            <a:off x="2080260" y="2080260"/>
            <a:ext cx="2529840" cy="239268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DE834AB-9113-7742-B96D-3AEAD08F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60" y="3011170"/>
            <a:ext cx="152400" cy="165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DEEB53-E488-2043-BDF2-81FED0ED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80" y="2040890"/>
            <a:ext cx="203200" cy="215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98C1D4-9B0B-1349-A473-E55E2BB80BEE}"/>
              </a:ext>
            </a:extLst>
          </p:cNvPr>
          <p:cNvSpPr txBox="1"/>
          <p:nvPr/>
        </p:nvSpPr>
        <p:spPr>
          <a:xfrm>
            <a:off x="6339840" y="59588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SO_2</a:t>
            </a:r>
          </a:p>
        </p:txBody>
      </p:sp>
    </p:spTree>
    <p:extLst>
      <p:ext uri="{BB962C8B-B14F-4D97-AF65-F5344CB8AC3E}">
        <p14:creationId xmlns:p14="http://schemas.microsoft.com/office/powerpoint/2010/main" val="358182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>
            <a:extLst>
              <a:ext uri="{FF2B5EF4-FFF2-40B4-BE49-F238E27FC236}">
                <a16:creationId xmlns:a16="http://schemas.microsoft.com/office/drawing/2014/main" id="{A4F4A19A-F444-0348-BC87-C7A2428F65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4230" y="1454467"/>
            <a:ext cx="5750" cy="38296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05FCAC5A-1409-0A40-9D89-F35F16DC6A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0660" y="3314700"/>
            <a:ext cx="4346724" cy="10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796A17D9-1FE7-8C4B-B7D7-7926CE1956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2308860"/>
            <a:ext cx="792480" cy="99821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E130437-1FCA-D84B-ABCA-37555923F2D2}"/>
              </a:ext>
            </a:extLst>
          </p:cNvPr>
          <p:cNvSpPr/>
          <p:nvPr/>
        </p:nvSpPr>
        <p:spPr>
          <a:xfrm>
            <a:off x="2438400" y="2590800"/>
            <a:ext cx="1402080" cy="1303019"/>
          </a:xfrm>
          <a:prstGeom prst="arc">
            <a:avLst>
              <a:gd name="adj1" fmla="val 14603947"/>
              <a:gd name="adj2" fmla="val 473956"/>
            </a:avLst>
          </a:prstGeom>
          <a:ln w="12700">
            <a:solidFill>
              <a:schemeClr val="tx1"/>
            </a:solidFill>
            <a:prstDash val="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5002BC-F699-EE43-9E01-6153C62B2933}"/>
              </a:ext>
            </a:extLst>
          </p:cNvPr>
          <p:cNvSpPr/>
          <p:nvPr/>
        </p:nvSpPr>
        <p:spPr>
          <a:xfrm>
            <a:off x="2080260" y="2080260"/>
            <a:ext cx="2529840" cy="239268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DE834AB-9113-7742-B96D-3AEAD08F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360" y="2599690"/>
            <a:ext cx="152400" cy="165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DEEB53-E488-2043-BDF2-81FED0ED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2071370"/>
            <a:ext cx="203200" cy="215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98C1D4-9B0B-1349-A473-E55E2BB80BEE}"/>
              </a:ext>
            </a:extLst>
          </p:cNvPr>
          <p:cNvSpPr txBox="1"/>
          <p:nvPr/>
        </p:nvSpPr>
        <p:spPr>
          <a:xfrm>
            <a:off x="6339840" y="5958840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Tangent_space_SO_2</a:t>
            </a: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1011E38B-B4FA-7744-83F4-2377DCFCC9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9240" y="1440179"/>
            <a:ext cx="2179320" cy="1668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">
            <a:extLst>
              <a:ext uri="{FF2B5EF4-FFF2-40B4-BE49-F238E27FC236}">
                <a16:creationId xmlns:a16="http://schemas.microsoft.com/office/drawing/2014/main" id="{C75C5091-DB06-014D-8AD9-7AC5147216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0100" y="2049779"/>
            <a:ext cx="0" cy="2461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7C2315-4C57-6945-BF81-4437F7FE4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60" y="3087370"/>
            <a:ext cx="152400" cy="16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61552-2F29-E644-95AF-A74FDBE3E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120" y="1643380"/>
            <a:ext cx="1727200" cy="20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CA50A5-9155-AD42-A1FC-721E9C1BD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120" y="1732280"/>
            <a:ext cx="2235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02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1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W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33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Q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4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7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ph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1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O$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5"/>
  <p:tag name="PICTUREFILESIZE" val="11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1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W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33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Q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4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7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O$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5"/>
  <p:tag name="PICTUREFILESIZE" val="11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10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bf{p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u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7"/>
  <p:tag name="BOXHEIGHT" val="26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0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40148</TotalTime>
  <Words>40</Words>
  <Application>Microsoft Macintosh PowerPoint</Application>
  <PresentationFormat>On-screen Show (4:3)</PresentationFormat>
  <Paragraphs>14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194</cp:revision>
  <cp:lastPrinted>1601-01-01T00:00:00Z</cp:lastPrinted>
  <dcterms:created xsi:type="dcterms:W3CDTF">2010-06-21T19:47:20Z</dcterms:created>
  <dcterms:modified xsi:type="dcterms:W3CDTF">2023-01-18T19:47:45Z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