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590625-51ED-C849-9BC9-017A14DE8AC7}"/>
              </a:ext>
            </a:extLst>
          </p:cNvPr>
          <p:cNvSpPr/>
          <p:nvPr/>
        </p:nvSpPr>
        <p:spPr>
          <a:xfrm>
            <a:off x="5459767" y="807868"/>
            <a:ext cx="568171" cy="4607511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6F4EC78-D4C0-AF42-87AB-E6227215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2" t="30447" r="31495" b="38672"/>
          <a:stretch/>
        </p:blipFill>
        <p:spPr>
          <a:xfrm>
            <a:off x="2956263" y="3923929"/>
            <a:ext cx="2405849" cy="1899823"/>
          </a:xfrm>
          <a:prstGeom prst="rect">
            <a:avLst/>
          </a:prstGeom>
        </p:spPr>
      </p:pic>
      <p:sp>
        <p:nvSpPr>
          <p:cNvPr id="4" name="Line 11">
            <a:extLst>
              <a:ext uri="{FF2B5EF4-FFF2-40B4-BE49-F238E27FC236}">
                <a16:creationId xmlns:a16="http://schemas.microsoft.com/office/drawing/2014/main" id="{E08D87AD-5783-A041-B3E9-3E0760F29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9473" y="4614368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483C2B77-AE10-514B-BBE7-239871974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6025" y="3911766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63FCB1A-AB76-1B4A-AA07-55842CDB8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2179" y="2059618"/>
            <a:ext cx="1451528" cy="2539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8CC59F56-6017-CF48-B504-DAC14718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2584662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0889305-2E94-8342-83C7-4CABBBC4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7038" y="2032986"/>
            <a:ext cx="1516915" cy="259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BA5B7F1-F522-F545-99AF-2C16CB7D0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7184" y="2840854"/>
            <a:ext cx="2077374" cy="26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E9EC73C7-E172-5F4F-803B-7CE9EBAD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870" y="5780760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026200CE-5866-C041-AEC6-D753BFEB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600" y="2852830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405EB-0BCF-CD43-9148-38A343EA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96" y="4711654"/>
            <a:ext cx="2540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DBDD3-816E-C340-A969-A272C0E17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96" y="3951770"/>
            <a:ext cx="304800" cy="266700"/>
          </a:xfrm>
          <a:prstGeom prst="rect">
            <a:avLst/>
          </a:prstGeom>
        </p:spPr>
      </p:pic>
      <p:sp>
        <p:nvSpPr>
          <p:cNvPr id="19" name="Line 11">
            <a:extLst>
              <a:ext uri="{FF2B5EF4-FFF2-40B4-BE49-F238E27FC236}">
                <a16:creationId xmlns:a16="http://schemas.microsoft.com/office/drawing/2014/main" id="{EB9DD9E7-1B0E-024D-A87D-112A5D353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265" y="2828554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A2202D-579D-DC4F-84DD-63D25878F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598" y="2622080"/>
            <a:ext cx="238758" cy="144960"/>
          </a:xfrm>
          <a:prstGeom prst="rect">
            <a:avLst/>
          </a:prstGeom>
        </p:spPr>
      </p:pic>
      <p:sp>
        <p:nvSpPr>
          <p:cNvPr id="27" name="Line 12">
            <a:extLst>
              <a:ext uri="{FF2B5EF4-FFF2-40B4-BE49-F238E27FC236}">
                <a16:creationId xmlns:a16="http://schemas.microsoft.com/office/drawing/2014/main" id="{E265D651-6DBC-9741-BC0A-DB03FBF12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396" y="1056443"/>
            <a:ext cx="1293494" cy="353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6">
            <a:extLst>
              <a:ext uri="{FF2B5EF4-FFF2-40B4-BE49-F238E27FC236}">
                <a16:creationId xmlns:a16="http://schemas.microsoft.com/office/drawing/2014/main" id="{1B9D0DEE-DAE6-4C4A-980E-D8262350C9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2032" y="994299"/>
            <a:ext cx="109877" cy="10908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6">
            <a:extLst>
              <a:ext uri="{FF2B5EF4-FFF2-40B4-BE49-F238E27FC236}">
                <a16:creationId xmlns:a16="http://schemas.microsoft.com/office/drawing/2014/main" id="{4B56DAFA-6B85-7644-8964-E30C31CD04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5441" y="2831977"/>
            <a:ext cx="55133" cy="572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B0096C26-8A71-D944-BBA1-313CCB801F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8116" y="3444536"/>
            <a:ext cx="19971" cy="1180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FA668-637A-D549-BBF1-9F26746F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441" y="3295650"/>
            <a:ext cx="254000" cy="266700"/>
          </a:xfrm>
          <a:prstGeom prst="rect">
            <a:avLst/>
          </a:prstGeom>
        </p:spPr>
      </p:pic>
      <p:sp>
        <p:nvSpPr>
          <p:cNvPr id="33" name="Line 33">
            <a:extLst>
              <a:ext uri="{FF2B5EF4-FFF2-40B4-BE49-F238E27FC236}">
                <a16:creationId xmlns:a16="http://schemas.microsoft.com/office/drawing/2014/main" id="{37EBD1D9-B455-4946-B1D8-6D37AD3A6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9766" y="1057908"/>
            <a:ext cx="12573" cy="8685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A71AA1-6452-A342-9336-4C62E9B19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205" y="1606167"/>
            <a:ext cx="254000" cy="266700"/>
          </a:xfrm>
          <a:prstGeom prst="rect">
            <a:avLst/>
          </a:prstGeom>
        </p:spPr>
      </p:pic>
      <p:sp>
        <p:nvSpPr>
          <p:cNvPr id="35" name="Line 33">
            <a:extLst>
              <a:ext uri="{FF2B5EF4-FFF2-40B4-BE49-F238E27FC236}">
                <a16:creationId xmlns:a16="http://schemas.microsoft.com/office/drawing/2014/main" id="{47405A5A-AC67-7F4A-AF91-641AD8174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115" y="2852677"/>
            <a:ext cx="287790" cy="148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0F48303-80D1-8845-B3CC-328079F2925F}"/>
              </a:ext>
            </a:extLst>
          </p:cNvPr>
          <p:cNvSpPr/>
          <p:nvPr/>
        </p:nvSpPr>
        <p:spPr>
          <a:xfrm>
            <a:off x="3051255" y="3206526"/>
            <a:ext cx="2551176" cy="1554480"/>
          </a:xfrm>
          <a:prstGeom prst="arc">
            <a:avLst>
              <a:gd name="adj1" fmla="val 15332680"/>
              <a:gd name="adj2" fmla="val 17577182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245A4D9-26E6-134C-ACE0-3D3788DF1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270" y="2947386"/>
            <a:ext cx="165499" cy="234457"/>
          </a:xfrm>
          <a:prstGeom prst="rect">
            <a:avLst/>
          </a:prstGeom>
        </p:spPr>
      </p:pic>
      <p:sp>
        <p:nvSpPr>
          <p:cNvPr id="44" name="Arc 43">
            <a:extLst>
              <a:ext uri="{FF2B5EF4-FFF2-40B4-BE49-F238E27FC236}">
                <a16:creationId xmlns:a16="http://schemas.microsoft.com/office/drawing/2014/main" id="{E11D4923-3368-D945-B958-87AC1676663E}"/>
              </a:ext>
            </a:extLst>
          </p:cNvPr>
          <p:cNvSpPr/>
          <p:nvPr/>
        </p:nvSpPr>
        <p:spPr>
          <a:xfrm>
            <a:off x="4029278" y="260619"/>
            <a:ext cx="2551176" cy="1554480"/>
          </a:xfrm>
          <a:prstGeom prst="arc">
            <a:avLst>
              <a:gd name="adj1" fmla="val 4727802"/>
              <a:gd name="adj2" fmla="val 58443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4BFB56-2E9B-3846-A37C-E014FCBE8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149" y="1874668"/>
            <a:ext cx="165499" cy="234457"/>
          </a:xfrm>
          <a:prstGeom prst="rect">
            <a:avLst/>
          </a:prstGeom>
        </p:spPr>
      </p:pic>
      <p:sp>
        <p:nvSpPr>
          <p:cNvPr id="55" name="Line 33">
            <a:extLst>
              <a:ext uri="{FF2B5EF4-FFF2-40B4-BE49-F238E27FC236}">
                <a16:creationId xmlns:a16="http://schemas.microsoft.com/office/drawing/2014/main" id="{CC7A0953-D673-6346-B8CF-CB65B887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073" y="2860697"/>
            <a:ext cx="254148" cy="1552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Line 33">
            <a:extLst>
              <a:ext uri="{FF2B5EF4-FFF2-40B4-BE49-F238E27FC236}">
                <a16:creationId xmlns:a16="http://schemas.microsoft.com/office/drawing/2014/main" id="{B320655C-AF1E-2B48-8411-CCAB853B6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9031" y="1072002"/>
            <a:ext cx="262170" cy="1231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4CD5E65-3568-2248-AC55-ABFAE0B27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37" y="750302"/>
            <a:ext cx="1066800" cy="3683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193F4F-1999-CA41-8D66-0C9F1AA04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6053" y="654049"/>
            <a:ext cx="558800" cy="368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488EB-F174-964E-9223-AEC9FE8FA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8476" y="2528394"/>
            <a:ext cx="2540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AE032-75F8-B547-8EEC-D619B8F5F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6531" y="2585326"/>
            <a:ext cx="2540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9EC53-506B-E409-E1BF-727C5DD28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102" y="3036711"/>
            <a:ext cx="1069512" cy="5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96691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280</cp:revision>
  <cp:lastPrinted>2010-02-03T16:09:50Z</cp:lastPrinted>
  <dcterms:created xsi:type="dcterms:W3CDTF">2010-07-21T17:41:52Z</dcterms:created>
  <dcterms:modified xsi:type="dcterms:W3CDTF">2023-03-06T17:29:47Z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