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207" d="100"/>
          <a:sy n="207" d="100"/>
        </p:scale>
        <p:origin x="-3176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3634-C02F-484E-95F6-1D56D445134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5DB8A-E669-2149-82D2-61DEA79C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5D7D-8BB9-FE41-A38B-041CEBBE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6709-9457-9A41-90FE-EFD17B52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9E-20CF-3742-B8AE-0A1793C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6CF6-DF3D-8B43-AEA5-3060DEE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6352-06EE-214A-855B-6EEFB84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D05-2563-814E-A591-7400A8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142A-605A-7248-9D0D-AFA0270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ED19-B137-CD4D-AC6D-C3AB8C6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3A3D-60EE-7F4C-A26F-D2166D5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6C0C-45E3-1745-8F0D-63C4E05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0D7E-FF6A-C046-ADED-D5312F15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EA53-6F24-B141-88FD-BC74D23F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1FA-578C-A845-B608-0C15C5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1AB-9B63-8445-8C73-56C216C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625-70A9-4245-BF33-DD83AB1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20B-A1D1-7C49-8B64-F0DF834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DE-B96D-944B-9EA8-31C8C3FD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34B-2203-DF43-AD1F-724389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943D-0EB2-744A-BCF7-D2B509F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5A4-D0F4-FD4D-A591-3588A6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FE3-F33C-3E4C-A117-1456F257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731-81B1-D249-BD82-FB1C617A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D207-C2D5-784D-A9A1-C87B1949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C34-CA31-9A4A-8935-11C4585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39F-D9DF-844A-A1FC-DBADD0E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688A-F5BE-1D47-8DEA-237C850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2B4-80FE-4D47-930F-6004FD0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BC6-F9E5-3949-8485-DEE51E5E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E3C2-67DA-184D-AB3D-C85A8AD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977-92A0-D44C-92FC-7DFF7E7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4E81-FD39-E748-A1A3-5B24DC6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3924-EC3A-BB4E-8136-E48CB1F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4D0E-AA1C-3D42-A50F-867AE217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0B47-D72E-1847-B2C3-DAA5BFD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8E2D-9EF3-B043-A7A0-B7CCEF52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014D-DF1E-AC4B-A4EE-A25594DD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316A-ACCE-9F46-81B3-8EB2190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9BD2-EECF-3747-BE3A-D9136E0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12BF-49DC-354F-A2C5-A866EF0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BD3-98CB-614E-AD71-87D1E9B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CE81-0CF4-564B-B122-5F55C64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A623-CE1B-B649-A095-939C946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0349-8BFB-BF4B-8DC0-409FD9C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D1A6-7C4A-D846-B63F-8D170B2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18B-FC77-C44D-A44A-E5AAC3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E79C-270B-8646-80E4-8D73894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B4D-9588-6641-BB90-BFE2E1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C8-6927-A34D-8B06-77BB0CED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1B4C-707A-D740-8FE6-CE2029F9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CCA-3074-F949-876F-5C5125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D91-13DA-FB40-A5DE-50ECBE2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FA00-E9E6-6741-AB49-DC755C2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71D-2AEF-2E4F-8672-5115ACC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EA4A-B38B-5D41-8102-72FDF3BF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F9B2-D419-0049-B004-9D53FA3C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230A-41D9-7942-B700-DB0738A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29D2-C8FE-0D4E-944A-A33A97B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637F-4140-C24A-8219-9C7012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DF3-38BA-2F4C-A570-172F981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49CD-7C9F-B641-AD83-0F34F53E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6F1-D1CF-F84D-9790-B94CCA41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7C0-29A4-8047-879E-A05AE4A23ED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9493-A04C-E44A-868E-796E48A0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F1F-25DE-3948-8EED-79BA6B6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tif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44E67-EF77-C547-90F0-A716F74A5E8E}"/>
              </a:ext>
            </a:extLst>
          </p:cNvPr>
          <p:cNvCxnSpPr>
            <a:cxnSpLocks/>
          </p:cNvCxnSpPr>
          <p:nvPr/>
        </p:nvCxnSpPr>
        <p:spPr>
          <a:xfrm>
            <a:off x="3200400" y="5624623"/>
            <a:ext cx="2421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CF406C-FD93-8F41-9A65-DD3833C57F24}"/>
              </a:ext>
            </a:extLst>
          </p:cNvPr>
          <p:cNvCxnSpPr>
            <a:cxnSpLocks/>
          </p:cNvCxnSpPr>
          <p:nvPr/>
        </p:nvCxnSpPr>
        <p:spPr>
          <a:xfrm flipV="1">
            <a:off x="3207945" y="3062319"/>
            <a:ext cx="0" cy="2560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184A3-8213-854B-A0C1-719CE73CB0E1}"/>
              </a:ext>
            </a:extLst>
          </p:cNvPr>
          <p:cNvGrpSpPr/>
          <p:nvPr/>
        </p:nvGrpSpPr>
        <p:grpSpPr>
          <a:xfrm>
            <a:off x="3784785" y="3388461"/>
            <a:ext cx="884258" cy="63375"/>
            <a:chOff x="5347351" y="3195873"/>
            <a:chExt cx="884258" cy="633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3C1126-14C1-DB40-A25E-5117A3706E1D}"/>
                </a:ext>
              </a:extLst>
            </p:cNvPr>
            <p:cNvSpPr/>
            <p:nvPr/>
          </p:nvSpPr>
          <p:spPr>
            <a:xfrm>
              <a:off x="5703683" y="3195873"/>
              <a:ext cx="172016" cy="6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F9AB44-312C-614D-ACC4-C699C84679F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875699" y="3227561"/>
              <a:ext cx="2172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0DCBD7-3B3D-1544-8F2A-BD4636C32D1D}"/>
                </a:ext>
              </a:extLst>
            </p:cNvPr>
            <p:cNvSpPr/>
            <p:nvPr/>
          </p:nvSpPr>
          <p:spPr>
            <a:xfrm>
              <a:off x="6095807" y="3202511"/>
              <a:ext cx="13580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4BACAC-8600-4048-BCD5-99E09D7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4" y="3225682"/>
              <a:ext cx="2172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5C6604-EAB4-4B42-ACC2-00A5F1C372D7}"/>
                </a:ext>
              </a:extLst>
            </p:cNvPr>
            <p:cNvSpPr/>
            <p:nvPr/>
          </p:nvSpPr>
          <p:spPr>
            <a:xfrm>
              <a:off x="5347351" y="3200633"/>
              <a:ext cx="13580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9684C-79E7-3140-8503-D6F053D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73" y="5276210"/>
            <a:ext cx="324853" cy="32485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A7F3-460B-D64D-87C8-931DA8D8436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27125" y="3451836"/>
            <a:ext cx="234414" cy="50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8ABF6-8CC7-414D-9166-F92397078F90}"/>
              </a:ext>
            </a:extLst>
          </p:cNvPr>
          <p:cNvCxnSpPr>
            <a:cxnSpLocks/>
          </p:cNvCxnSpPr>
          <p:nvPr/>
        </p:nvCxnSpPr>
        <p:spPr>
          <a:xfrm>
            <a:off x="4239399" y="3457973"/>
            <a:ext cx="387837" cy="4144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3F8E8C3-A3AC-834D-81E6-96986134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737" y="3573730"/>
            <a:ext cx="977900" cy="152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7B02F1-CF13-C24A-BE54-AAF19983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463" y="3702818"/>
            <a:ext cx="1003300" cy="1397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27125" y="3451836"/>
            <a:ext cx="921748" cy="197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CB608DD-568B-9C4D-990A-6528DB1FA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860" y="5728638"/>
            <a:ext cx="114300" cy="101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E611E4-C142-FC4D-B8A5-0778D8249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80" y="5759323"/>
            <a:ext cx="127000" cy="101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723614-02AB-8D43-A808-E579C0F9A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461" y="3346877"/>
            <a:ext cx="139700" cy="139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8E37B5-5727-984B-A62A-2F3E6CB78455}"/>
              </a:ext>
            </a:extLst>
          </p:cNvPr>
          <p:cNvCxnSpPr>
            <a:cxnSpLocks/>
          </p:cNvCxnSpPr>
          <p:nvPr/>
        </p:nvCxnSpPr>
        <p:spPr>
          <a:xfrm>
            <a:off x="3139416" y="3418940"/>
            <a:ext cx="13769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2F97-EE8E-DD4C-B6AF-3E29ECB92981}"/>
              </a:ext>
            </a:extLst>
          </p:cNvPr>
          <p:cNvCxnSpPr>
            <a:cxnSpLocks/>
          </p:cNvCxnSpPr>
          <p:nvPr/>
        </p:nvCxnSpPr>
        <p:spPr>
          <a:xfrm>
            <a:off x="4353502" y="5571974"/>
            <a:ext cx="0" cy="1046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3F6F89-DE4C-E343-B675-549A72B8A651}"/>
              </a:ext>
            </a:extLst>
          </p:cNvPr>
          <p:cNvSpPr txBox="1"/>
          <p:nvPr/>
        </p:nvSpPr>
        <p:spPr>
          <a:xfrm>
            <a:off x="3755790" y="6488668"/>
            <a:ext cx="143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Following_2d</a:t>
            </a:r>
          </a:p>
        </p:txBody>
      </p:sp>
    </p:spTree>
    <p:extLst>
      <p:ext uri="{BB962C8B-B14F-4D97-AF65-F5344CB8AC3E}">
        <p14:creationId xmlns:p14="http://schemas.microsoft.com/office/powerpoint/2010/main" val="40141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4</cp:revision>
  <dcterms:created xsi:type="dcterms:W3CDTF">2018-09-14T16:21:08Z</dcterms:created>
  <dcterms:modified xsi:type="dcterms:W3CDTF">2018-09-19T22:50:03Z</dcterms:modified>
</cp:coreProperties>
</file>