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9" autoAdjust="0"/>
    <p:restoredTop sz="94660"/>
  </p:normalViewPr>
  <p:slideViewPr>
    <p:cSldViewPr snapToGrid="0">
      <p:cViewPr>
        <p:scale>
          <a:sx n="92" d="100"/>
          <a:sy n="92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38D0-99B6-4127-A697-AA7B5FC1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4B95-BDB9-414A-BA76-9A75E4A8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1922-7540-4216-9319-278535DF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9DEB-B83D-4906-9E23-200A7763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A7F-310F-42D0-B177-C870246B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7E0-FF67-4E24-A2D3-662AEAC5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A667D-C8AC-45AF-9EAE-C05EC825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0902-9096-41E6-99FC-06B05AE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7C1-F0EB-4640-9BA7-BCACF911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C41A-6A74-40D2-BDA4-5EFFA5C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B6677-BB76-4066-938F-DC2C3489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C4F67-C823-4BEA-8240-2878450F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907A-DC46-4D63-BC7E-A1E2E896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17D8-BDAE-49A5-BF4F-21FA0377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E2BB-E066-4DF9-9E68-5A2FDFC2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3325-BD5F-4464-98D2-A12B7BF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53BF-7B44-4EDB-990A-6729152D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A0C8-FDD3-4189-9740-C88791FD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59F2-DD88-45B9-8E29-EC4DF6C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71-3872-4267-A7C6-BCEFA85C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ADF-1221-4803-A379-36EF3F74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3889-EC0C-4067-9571-7F37D411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544D-AF0F-4A6F-8579-456FCDF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CA80-7B3D-462F-8463-DB131AF1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BB19-1336-43B3-A0E4-185AE510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1099-E18F-4AFF-9FD5-CB0CA3F7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74D-86AD-4DCC-922F-625DF397F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C90BC-F32E-4506-94F2-DB28E49D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9B42-23B6-4C84-97ED-735EB980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9719-E08C-453B-BEE8-9DE15A05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2B69-E5E1-4352-B21E-0E80CC7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4E41-6B03-4D27-838D-54ABDC45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6AC7-491E-4E2E-8C70-B9D1FFB4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3A6E-B54A-4C6A-8D03-79C639B1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F864F-402A-49F5-A377-51AD361EC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3386-3D35-4EBE-9D8E-3A1F9A142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C705A-B7D9-4EC5-BB46-A818C6B2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A9187-8759-470E-B4E2-49F1C062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A0C8-E217-47F4-9DB9-B894C87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EBF-16C3-4FC4-B6DD-06CB6063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A7CE5-F823-42F0-B02D-59B7F85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EFEF8-B3F0-49C5-96BD-978A5B60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C6-C0D5-4F92-AB34-EC0B0499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BD76B-BA1C-4395-9107-CC443AA4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6EBA6-45B2-4653-A29A-6B7987B1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4AB3-35BD-4870-A1B0-08927845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C3C4-6453-46BB-93B6-833D8E77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1A3C-67D8-4C4A-8A43-E2B05B3F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8DB7B-7CE4-4147-B8D8-2CF11496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6CB7-0347-403A-A3B2-A1B0CC21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C48A-973B-46A1-AA9B-CCC41AE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4F0B-8356-412D-8122-8C667DB2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8201-702E-458F-9D12-6C88113E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AD950-2105-4BD5-A90A-6592BC190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E165-83DA-4FB8-8505-143F2F7F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70A0-5730-4A79-B6F6-55DC20C1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7BE7-9B22-4920-9990-EAF3AB95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3394-67F3-4129-BAEE-26B3ABB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FC717-CD2A-4DDA-A4EF-FF85AFE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1610-BF08-4F29-BE50-B247F5E4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9604-7150-4C50-9211-7E5EFD6C9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20D-5F21-4963-9164-7F545D58D9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DEFD-8CEE-4349-A2DE-8087BFF9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8B85-7450-4965-89D7-23AB4BEF1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46E8364-0B3E-DC40-B04E-3E41B153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28" t="40278" r="31446" b="42370"/>
          <a:stretch/>
        </p:blipFill>
        <p:spPr>
          <a:xfrm>
            <a:off x="2901728" y="1373861"/>
            <a:ext cx="2341756" cy="925552"/>
          </a:xfrm>
          <a:prstGeom prst="rect">
            <a:avLst/>
          </a:prstGeom>
        </p:spPr>
      </p:pic>
      <p:sp>
        <p:nvSpPr>
          <p:cNvPr id="60" name="Parallelogram 59">
            <a:extLst>
              <a:ext uri="{FF2B5EF4-FFF2-40B4-BE49-F238E27FC236}">
                <a16:creationId xmlns:a16="http://schemas.microsoft.com/office/drawing/2014/main" id="{1E8E0032-FD81-EC4F-8568-F599A1BB6ECC}"/>
              </a:ext>
            </a:extLst>
          </p:cNvPr>
          <p:cNvSpPr/>
          <p:nvPr/>
        </p:nvSpPr>
        <p:spPr>
          <a:xfrm rot="271477">
            <a:off x="2904500" y="2248307"/>
            <a:ext cx="2443984" cy="479560"/>
          </a:xfrm>
          <a:prstGeom prst="parallelogram">
            <a:avLst>
              <a:gd name="adj" fmla="val 339181"/>
            </a:avLst>
          </a:prstGeom>
          <a:ln w="9525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A5264C4-CCD9-A24F-BC3F-6EF7B958E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95" t="41324" r="32857" b="40697"/>
          <a:stretch/>
        </p:blipFill>
        <p:spPr>
          <a:xfrm>
            <a:off x="6781296" y="1361203"/>
            <a:ext cx="2129883" cy="959005"/>
          </a:xfrm>
          <a:prstGeom prst="rect">
            <a:avLst/>
          </a:prstGeom>
        </p:spPr>
      </p:pic>
      <p:sp>
        <p:nvSpPr>
          <p:cNvPr id="67" name="Parallelogram 66">
            <a:extLst>
              <a:ext uri="{FF2B5EF4-FFF2-40B4-BE49-F238E27FC236}">
                <a16:creationId xmlns:a16="http://schemas.microsoft.com/office/drawing/2014/main" id="{69DAB1E1-093C-7B41-9A05-F4847FE3D10B}"/>
              </a:ext>
            </a:extLst>
          </p:cNvPr>
          <p:cNvSpPr/>
          <p:nvPr/>
        </p:nvSpPr>
        <p:spPr>
          <a:xfrm rot="1294461">
            <a:off x="6453487" y="2190883"/>
            <a:ext cx="2553551" cy="504220"/>
          </a:xfrm>
          <a:prstGeom prst="parallelogram">
            <a:avLst>
              <a:gd name="adj" fmla="val 339181"/>
            </a:avLst>
          </a:prstGeom>
          <a:ln w="9525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3013379" y="5151369"/>
            <a:ext cx="5554541" cy="1183314"/>
          </a:xfrm>
          <a:prstGeom prst="parallelogram">
            <a:avLst>
              <a:gd name="adj" fmla="val 14844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90451" y="5582047"/>
            <a:ext cx="142887" cy="1351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281854" y="1934308"/>
            <a:ext cx="3279531" cy="659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  <a:stCxn id="29" idx="1"/>
          </p:cNvCxnSpPr>
          <p:nvPr/>
        </p:nvCxnSpPr>
        <p:spPr>
          <a:xfrm flipH="1" flipV="1">
            <a:off x="4275438" y="2576384"/>
            <a:ext cx="1235938" cy="302545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29" idx="7"/>
          </p:cNvCxnSpPr>
          <p:nvPr/>
        </p:nvCxnSpPr>
        <p:spPr>
          <a:xfrm flipV="1">
            <a:off x="5612413" y="2533135"/>
            <a:ext cx="1813998" cy="306870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13517" y="24742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456370" y="24142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326004" y="6330235"/>
            <a:ext cx="57" cy="335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3719384" y="2006175"/>
            <a:ext cx="317608" cy="68759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 flipH="1" flipV="1">
            <a:off x="4036993" y="2006176"/>
            <a:ext cx="1331932" cy="3401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 flipV="1">
            <a:off x="2879725" y="2006176"/>
            <a:ext cx="1157267" cy="62589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</p:cNvCxnSpPr>
          <p:nvPr/>
        </p:nvCxnSpPr>
        <p:spPr>
          <a:xfrm flipH="1" flipV="1">
            <a:off x="4036992" y="2006175"/>
            <a:ext cx="507981" cy="2685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 flipV="1">
            <a:off x="6440271" y="1929031"/>
            <a:ext cx="1332291" cy="27473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 flipV="1">
            <a:off x="7249416" y="1929031"/>
            <a:ext cx="523146" cy="59379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/>
        </p:nvCxnSpPr>
        <p:spPr>
          <a:xfrm flipH="1" flipV="1">
            <a:off x="7772563" y="1929031"/>
            <a:ext cx="1253025" cy="75496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 flipH="1" flipV="1">
            <a:off x="7772563" y="1929031"/>
            <a:ext cx="447169" cy="43262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4046838" y="2619632"/>
            <a:ext cx="96537" cy="32445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8010526" y="5187951"/>
            <a:ext cx="5977" cy="147761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cxnSpLocks/>
          </p:cNvCxnSpPr>
          <p:nvPr/>
        </p:nvCxnSpPr>
        <p:spPr>
          <a:xfrm flipH="1">
            <a:off x="7864475" y="5192838"/>
            <a:ext cx="1456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4295776" y="5718176"/>
            <a:ext cx="5977" cy="147761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cxnSpLocks/>
          </p:cNvCxnSpPr>
          <p:nvPr/>
        </p:nvCxnSpPr>
        <p:spPr>
          <a:xfrm flipH="1">
            <a:off x="4146550" y="5719888"/>
            <a:ext cx="15203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3994944" y="5866098"/>
            <a:ext cx="42334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7727216" y="5339677"/>
            <a:ext cx="42334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21367B8-E444-E141-A07C-4FEDF62598C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463065" y="1920795"/>
            <a:ext cx="313616" cy="53244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FB5E0E-9702-4440-B459-BF76CF61AD71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034935" y="2010295"/>
            <a:ext cx="201442" cy="46398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F90AB1-F523-B74A-9925-DE42D3428F46}"/>
              </a:ext>
            </a:extLst>
          </p:cNvPr>
          <p:cNvCxnSpPr>
            <a:cxnSpLocks/>
          </p:cNvCxnSpPr>
          <p:nvPr/>
        </p:nvCxnSpPr>
        <p:spPr>
          <a:xfrm flipV="1">
            <a:off x="4034932" y="2004116"/>
            <a:ext cx="0" cy="5104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B0725E79-2103-2449-B9F4-456D7A355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055" y="2596991"/>
            <a:ext cx="304800" cy="3175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3823A53-060A-9D48-A79B-9B6AC8BE0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423" y="4523688"/>
            <a:ext cx="558800" cy="3683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0805734-C21D-714D-83C4-5464BCD85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265" y="4539848"/>
            <a:ext cx="558800" cy="41910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D58C8E-5033-B743-9A18-B1036F5BC275}"/>
              </a:ext>
            </a:extLst>
          </p:cNvPr>
          <p:cNvCxnSpPr>
            <a:cxnSpLocks/>
          </p:cNvCxnSpPr>
          <p:nvPr/>
        </p:nvCxnSpPr>
        <p:spPr>
          <a:xfrm flipH="1" flipV="1">
            <a:off x="7799070" y="2564130"/>
            <a:ext cx="65672" cy="277813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FA3005-C719-A548-A4E0-6F49D65CCAA8}"/>
              </a:ext>
            </a:extLst>
          </p:cNvPr>
          <p:cNvCxnSpPr>
            <a:cxnSpLocks/>
          </p:cNvCxnSpPr>
          <p:nvPr/>
        </p:nvCxnSpPr>
        <p:spPr>
          <a:xfrm flipH="1" flipV="1">
            <a:off x="7774652" y="1941412"/>
            <a:ext cx="24062" cy="532073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5AE7B1E-B95D-A347-98E1-7574645D0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874" y="5667087"/>
            <a:ext cx="355600" cy="2159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869053A-5AC9-E846-BC31-486626329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0514" y="2591936"/>
            <a:ext cx="304800" cy="3683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A66D98A-115C-CA4D-BD44-5C8BE2207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5856" y="680697"/>
            <a:ext cx="355600" cy="368300"/>
          </a:xfrm>
          <a:prstGeom prst="rect">
            <a:avLst/>
          </a:prstGeom>
        </p:spPr>
      </p:pic>
      <p:sp>
        <p:nvSpPr>
          <p:cNvPr id="103" name="Freeform: Shape 56">
            <a:extLst>
              <a:ext uri="{FF2B5EF4-FFF2-40B4-BE49-F238E27FC236}">
                <a16:creationId xmlns:a16="http://schemas.microsoft.com/office/drawing/2014/main" id="{2F3D5587-11F3-5041-9573-9B86957DCE9A}"/>
              </a:ext>
            </a:extLst>
          </p:cNvPr>
          <p:cNvSpPr/>
          <p:nvPr/>
        </p:nvSpPr>
        <p:spPr>
          <a:xfrm rot="10800000" flipV="1">
            <a:off x="4343400" y="1059473"/>
            <a:ext cx="3406726" cy="452832"/>
          </a:xfrm>
          <a:custGeom>
            <a:avLst/>
            <a:gdLst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9565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68612 h 468612"/>
              <a:gd name="connsiteX1" fmla="*/ 869950 w 3657600"/>
              <a:gd name="connsiteY1" fmla="*/ 87612 h 468612"/>
              <a:gd name="connsiteX2" fmla="*/ 2413000 w 3657600"/>
              <a:gd name="connsiteY2" fmla="*/ 24112 h 468612"/>
              <a:gd name="connsiteX3" fmla="*/ 3657600 w 3657600"/>
              <a:gd name="connsiteY3" fmla="*/ 411462 h 468612"/>
              <a:gd name="connsiteX0" fmla="*/ 0 w 3657600"/>
              <a:gd name="connsiteY0" fmla="*/ 410800 h 410800"/>
              <a:gd name="connsiteX1" fmla="*/ 869950 w 3657600"/>
              <a:gd name="connsiteY1" fmla="*/ 29800 h 410800"/>
              <a:gd name="connsiteX2" fmla="*/ 2901950 w 3657600"/>
              <a:gd name="connsiteY2" fmla="*/ 61550 h 410800"/>
              <a:gd name="connsiteX3" fmla="*/ 3657600 w 3657600"/>
              <a:gd name="connsiteY3" fmla="*/ 353650 h 410800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511795 h 511795"/>
              <a:gd name="connsiteX1" fmla="*/ 869950 w 3657600"/>
              <a:gd name="connsiteY1" fmla="*/ 130795 h 511795"/>
              <a:gd name="connsiteX2" fmla="*/ 1879600 w 3657600"/>
              <a:gd name="connsiteY2" fmla="*/ 41895 h 511795"/>
              <a:gd name="connsiteX3" fmla="*/ 3657600 w 3657600"/>
              <a:gd name="connsiteY3" fmla="*/ 454645 h 511795"/>
              <a:gd name="connsiteX0" fmla="*/ 0 w 3657600"/>
              <a:gd name="connsiteY0" fmla="*/ 469900 h 469900"/>
              <a:gd name="connsiteX1" fmla="*/ 1879600 w 3657600"/>
              <a:gd name="connsiteY1" fmla="*/ 0 h 469900"/>
              <a:gd name="connsiteX2" fmla="*/ 3657600 w 3657600"/>
              <a:gd name="connsiteY2" fmla="*/ 412750 h 469900"/>
              <a:gd name="connsiteX0" fmla="*/ 0 w 3657600"/>
              <a:gd name="connsiteY0" fmla="*/ 469927 h 469927"/>
              <a:gd name="connsiteX1" fmla="*/ 1879600 w 3657600"/>
              <a:gd name="connsiteY1" fmla="*/ 27 h 469927"/>
              <a:gd name="connsiteX2" fmla="*/ 3657600 w 3657600"/>
              <a:gd name="connsiteY2" fmla="*/ 412777 h 469927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8519 h 478519"/>
              <a:gd name="connsiteX1" fmla="*/ 1741077 w 3627027"/>
              <a:gd name="connsiteY1" fmla="*/ 2269 h 478519"/>
              <a:gd name="connsiteX2" fmla="*/ 3627027 w 3627027"/>
              <a:gd name="connsiteY2" fmla="*/ 421369 h 478519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45371"/>
              <a:gd name="connsiteY0" fmla="*/ 480627 h 480627"/>
              <a:gd name="connsiteX1" fmla="*/ 1741077 w 3645371"/>
              <a:gd name="connsiteY1" fmla="*/ 4377 h 480627"/>
              <a:gd name="connsiteX2" fmla="*/ 3645371 w 3645371"/>
              <a:gd name="connsiteY2" fmla="*/ 428378 h 480627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5371" h="476745">
                <a:moveTo>
                  <a:pt x="0" y="476745"/>
                </a:moveTo>
                <a:cubicBezTo>
                  <a:pt x="120661" y="130304"/>
                  <a:pt x="1133515" y="9203"/>
                  <a:pt x="1741077" y="495"/>
                </a:cubicBezTo>
                <a:cubicBezTo>
                  <a:pt x="2348639" y="-8213"/>
                  <a:pt x="3509309" y="96702"/>
                  <a:pt x="3645371" y="424496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CA6013B-E57E-FD40-89BB-2A31FAFD4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7817" y="1293794"/>
            <a:ext cx="304800" cy="2667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58B04763-0FC7-0C4C-B59A-23D5059239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9656" y="1238671"/>
            <a:ext cx="304800" cy="2667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1B90300-4A2F-BF42-81CA-E5D041571B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6136" y="1497736"/>
            <a:ext cx="508000" cy="4191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A874DC4-861F-2A4E-BA27-F246671C00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79825" y="4089400"/>
            <a:ext cx="304800" cy="2667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F51B7F0-CC1E-BB48-A6FD-A6B261EE4B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61300" y="3743325"/>
            <a:ext cx="304800" cy="2667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734CB09-6A60-764F-B838-7CC14CDE6F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5831" y="6412035"/>
            <a:ext cx="203200" cy="16510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99C5BB4-6520-6A4A-9A85-233686C48BCE}"/>
              </a:ext>
            </a:extLst>
          </p:cNvPr>
          <p:cNvSpPr txBox="1"/>
          <p:nvPr/>
        </p:nvSpPr>
        <p:spPr>
          <a:xfrm>
            <a:off x="7591456" y="571497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planar scene</a:t>
            </a:r>
          </a:p>
        </p:txBody>
      </p:sp>
    </p:spTree>
    <p:extLst>
      <p:ext uri="{BB962C8B-B14F-4D97-AF65-F5344CB8AC3E}">
        <p14:creationId xmlns:p14="http://schemas.microsoft.com/office/powerpoint/2010/main" val="368956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Randy Beard</cp:lastModifiedBy>
  <cp:revision>32</cp:revision>
  <dcterms:created xsi:type="dcterms:W3CDTF">2018-11-07T20:19:37Z</dcterms:created>
  <dcterms:modified xsi:type="dcterms:W3CDTF">2020-06-05T20:15:18Z</dcterms:modified>
</cp:coreProperties>
</file>