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65" r:id="rId9"/>
    <p:sldId id="270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6"/>
    <p:restoredTop sz="94689"/>
  </p:normalViewPr>
  <p:slideViewPr>
    <p:cSldViewPr snapToGrid="0" snapToObjects="1">
      <p:cViewPr>
        <p:scale>
          <a:sx n="220" d="100"/>
          <a:sy n="220" d="100"/>
        </p:scale>
        <p:origin x="-64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3634-C02F-484E-95F6-1D56D4451345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5DB8A-E669-2149-82D2-61DEA79C8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2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0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3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5DB8A-E669-2149-82D2-61DEA79C8E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2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5D7D-8BB9-FE41-A38B-041CEBBE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6709-9457-9A41-90FE-EFD17B52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189E-20CF-3742-B8AE-0A1793C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6CF6-DF3D-8B43-AEA5-3060DEE3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6352-06EE-214A-855B-6EEFB84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D05-2563-814E-A591-7400A852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4142A-605A-7248-9D0D-AFA0270E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ED19-B137-CD4D-AC6D-C3AB8C6F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3A3D-60EE-7F4C-A26F-D2166D50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6C0C-45E3-1745-8F0D-63C4E05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2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90D7E-FF6A-C046-ADED-D5312F15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9EA53-6F24-B141-88FD-BC74D23F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61FA-578C-A845-B608-0C15C51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21AB-9B63-8445-8C73-56C216C6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6625-70A9-4245-BF33-DD83AB1B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E20B-A1D1-7C49-8B64-F0DF834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07DE-B96D-944B-9EA8-31C8C3FD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534B-2203-DF43-AD1F-724389D1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943D-0EB2-744A-BCF7-D2B509F2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15A4-D0F4-FD4D-A591-3588A67F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6FE3-F33C-3E4C-A117-1456F257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D731-81B1-D249-BD82-FB1C617A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D207-C2D5-784D-A9A1-C87B1949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AC34-CA31-9A4A-8935-11C4585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239F-D9DF-844A-A1FC-DBADD0E7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688A-F5BE-1D47-8DEA-237C850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2B4-80FE-4D47-930F-6004FD00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9BC6-F9E5-3949-8485-DEE51E5E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E3C2-67DA-184D-AB3D-C85A8AD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B977-92A0-D44C-92FC-7DFF7E78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94E81-FD39-E748-A1A3-5B24DC6F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3924-EC3A-BB4E-8136-E48CB1FA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4D0E-AA1C-3D42-A50F-867AE2176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70B47-D72E-1847-B2C3-DAA5BFDF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58E2D-9EF3-B043-A7A0-B7CCEF525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C014D-DF1E-AC4B-A4EE-A25594DD4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316A-ACCE-9F46-81B3-8EB2190E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9BD2-EECF-3747-BE3A-D9136E0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C12BF-49DC-354F-A2C5-A866EF06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1BD3-98CB-614E-AD71-87D1E9B3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4CE81-0CF4-564B-B122-5F55C64D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A623-CE1B-B649-A095-939C946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0349-8BFB-BF4B-8DC0-409FD9C1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5D1A6-7C4A-D846-B63F-8D170B2F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D918B-FC77-C44D-A44A-E5AAC32F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4E79C-270B-8646-80E4-8D738942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3B4D-9588-6641-BB90-BFE2E1E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71C8-6927-A34D-8B06-77BB0CED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1B4C-707A-D740-8FE6-CE2029F9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CCCA-3074-F949-876F-5C512518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4D91-13DA-FB40-A5DE-50ECBE2D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2FA00-E9E6-6741-AB49-DC755C2C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771D-2AEF-2E4F-8672-5115ACCA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EA4A-B38B-5D41-8102-72FDF3BF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5F9B2-D419-0049-B004-9D53FA3C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230A-41D9-7942-B700-DB0738AC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729D2-C8FE-0D4E-944A-A33A97BC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D637F-4140-C24A-8219-9C70123B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8DF3-38BA-2F4C-A570-172F981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49CD-7C9F-B641-AD83-0F34F53E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6F1-D1CF-F84D-9790-B94CCA413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67C0-29A4-8047-879E-A05AE4A23EDF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9493-A04C-E44A-868E-796E48A0F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4F1F-25DE-3948-8EED-79BA6B6C0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1B15-6E43-6740-A879-114B00DD5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32C60-C62D-DA48-B604-208FF40041F0}"/>
              </a:ext>
            </a:extLst>
          </p:cNvPr>
          <p:cNvGrpSpPr/>
          <p:nvPr/>
        </p:nvGrpSpPr>
        <p:grpSpPr>
          <a:xfrm>
            <a:off x="4755454" y="4449801"/>
            <a:ext cx="171450" cy="327025"/>
            <a:chOff x="6623050" y="4457700"/>
            <a:chExt cx="561975" cy="89852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BF934E-F0C7-3845-8D51-C65EC854A313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396B9-49F2-4E4F-BFD5-579E69354B0F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4802459" y="4724400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155688" y="533214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83352" y="2587083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B4DA9-7BC9-B34F-A3FA-301C2924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068" y="5048029"/>
            <a:ext cx="4572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82D7E-D3BB-4147-9881-3383C2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634" y="4763107"/>
            <a:ext cx="457200" cy="16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A8D22-3B80-2649-A155-BE0054855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402" y="4793588"/>
            <a:ext cx="254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CCD14-0D20-9E44-984D-4141DD37D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052" y="4963215"/>
            <a:ext cx="457200" cy="16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C44D6-885B-7B4F-9F72-2695CC981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865" y="5393912"/>
            <a:ext cx="457200" cy="16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76406-6965-6644-A3A6-E2BD064C0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721" y="5013573"/>
            <a:ext cx="457200" cy="16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A4AF3-4595-FD4A-BE2A-D67DF13ED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1716" y="5285243"/>
            <a:ext cx="457200" cy="16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2F5201-4E3F-8A4B-93F4-FA3903492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431" y="5556912"/>
            <a:ext cx="457200" cy="16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14E19-C136-7A49-8D51-B211A973E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635" y="5494628"/>
            <a:ext cx="457200" cy="165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752C5F-3FD5-2F45-BD77-B4DD1A32FD56}"/>
              </a:ext>
            </a:extLst>
          </p:cNvPr>
          <p:cNvSpPr txBox="1"/>
          <p:nvPr/>
        </p:nvSpPr>
        <p:spPr>
          <a:xfrm>
            <a:off x="648183" y="1932972"/>
            <a:ext cx="3266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Initialization: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Given current and past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 all measurements into the</a:t>
            </a:r>
            <a:br>
              <a:rPr lang="en-US" sz="1400" dirty="0"/>
            </a:br>
            <a:r>
              <a:rPr lang="en-US" sz="1400" dirty="0"/>
              <a:t>current camera frame</a:t>
            </a:r>
          </a:p>
        </p:txBody>
      </p:sp>
    </p:spTree>
    <p:extLst>
      <p:ext uri="{BB962C8B-B14F-4D97-AF65-F5344CB8AC3E}">
        <p14:creationId xmlns:p14="http://schemas.microsoft.com/office/powerpoint/2010/main" val="247491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A0EA69-219E-2C4C-AFC5-3823A1800446}"/>
              </a:ext>
            </a:extLst>
          </p:cNvPr>
          <p:cNvSpPr/>
          <p:nvPr/>
        </p:nvSpPr>
        <p:spPr>
          <a:xfrm>
            <a:off x="2911033" y="4676172"/>
            <a:ext cx="2210765" cy="370389"/>
          </a:xfrm>
          <a:custGeom>
            <a:avLst/>
            <a:gdLst>
              <a:gd name="connsiteX0" fmla="*/ 1909823 w 1909823"/>
              <a:gd name="connsiteY0" fmla="*/ 0 h 295154"/>
              <a:gd name="connsiteX1" fmla="*/ 1099595 w 1909823"/>
              <a:gd name="connsiteY1" fmla="*/ 121534 h 295154"/>
              <a:gd name="connsiteX2" fmla="*/ 451413 w 1909823"/>
              <a:gd name="connsiteY2" fmla="*/ 237281 h 295154"/>
              <a:gd name="connsiteX3" fmla="*/ 0 w 1909823"/>
              <a:gd name="connsiteY3" fmla="*/ 295154 h 295154"/>
              <a:gd name="connsiteX0" fmla="*/ 2210765 w 2210765"/>
              <a:gd name="connsiteY0" fmla="*/ 0 h 370389"/>
              <a:gd name="connsiteX1" fmla="*/ 1099595 w 2210765"/>
              <a:gd name="connsiteY1" fmla="*/ 196769 h 370389"/>
              <a:gd name="connsiteX2" fmla="*/ 451413 w 2210765"/>
              <a:gd name="connsiteY2" fmla="*/ 312516 h 370389"/>
              <a:gd name="connsiteX3" fmla="*/ 0 w 2210765"/>
              <a:gd name="connsiteY3" fmla="*/ 370389 h 370389"/>
              <a:gd name="connsiteX0" fmla="*/ 2210765 w 2210765"/>
              <a:gd name="connsiteY0" fmla="*/ 0 h 370389"/>
              <a:gd name="connsiteX1" fmla="*/ 1788289 w 2210765"/>
              <a:gd name="connsiteY1" fmla="*/ 75236 h 370389"/>
              <a:gd name="connsiteX2" fmla="*/ 1099595 w 2210765"/>
              <a:gd name="connsiteY2" fmla="*/ 196769 h 370389"/>
              <a:gd name="connsiteX3" fmla="*/ 451413 w 2210765"/>
              <a:gd name="connsiteY3" fmla="*/ 312516 h 370389"/>
              <a:gd name="connsiteX4" fmla="*/ 0 w 2210765"/>
              <a:gd name="connsiteY4" fmla="*/ 370389 h 370389"/>
              <a:gd name="connsiteX0" fmla="*/ 2210765 w 2210765"/>
              <a:gd name="connsiteY0" fmla="*/ 0 h 370389"/>
              <a:gd name="connsiteX1" fmla="*/ 1898249 w 2210765"/>
              <a:gd name="connsiteY1" fmla="*/ 86811 h 370389"/>
              <a:gd name="connsiteX2" fmla="*/ 1099595 w 2210765"/>
              <a:gd name="connsiteY2" fmla="*/ 196769 h 370389"/>
              <a:gd name="connsiteX3" fmla="*/ 451413 w 2210765"/>
              <a:gd name="connsiteY3" fmla="*/ 312516 h 370389"/>
              <a:gd name="connsiteX4" fmla="*/ 0 w 2210765"/>
              <a:gd name="connsiteY4" fmla="*/ 370389 h 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765" h="370389">
                <a:moveTo>
                  <a:pt x="2210765" y="0"/>
                </a:moveTo>
                <a:lnTo>
                  <a:pt x="1898249" y="86811"/>
                </a:lnTo>
                <a:lnTo>
                  <a:pt x="1099595" y="196769"/>
                </a:lnTo>
                <a:cubicBezTo>
                  <a:pt x="856527" y="236316"/>
                  <a:pt x="634679" y="283579"/>
                  <a:pt x="451413" y="312516"/>
                </a:cubicBezTo>
                <a:cubicBezTo>
                  <a:pt x="268147" y="341453"/>
                  <a:pt x="134073" y="355921"/>
                  <a:pt x="0" y="3703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8D31842-552B-8B4A-B9CA-20777F8D38B9}"/>
              </a:ext>
            </a:extLst>
          </p:cNvPr>
          <p:cNvSpPr/>
          <p:nvPr/>
        </p:nvSpPr>
        <p:spPr>
          <a:xfrm>
            <a:off x="5301205" y="4693534"/>
            <a:ext cx="2141317" cy="845285"/>
          </a:xfrm>
          <a:custGeom>
            <a:avLst/>
            <a:gdLst>
              <a:gd name="connsiteX0" fmla="*/ 0 w 1365813"/>
              <a:gd name="connsiteY0" fmla="*/ 0 h 353361"/>
              <a:gd name="connsiteX1" fmla="*/ 133109 w 1365813"/>
              <a:gd name="connsiteY1" fmla="*/ 202557 h 353361"/>
              <a:gd name="connsiteX2" fmla="*/ 515073 w 1365813"/>
              <a:gd name="connsiteY2" fmla="*/ 266218 h 353361"/>
              <a:gd name="connsiteX3" fmla="*/ 914400 w 1365813"/>
              <a:gd name="connsiteY3" fmla="*/ 347241 h 353361"/>
              <a:gd name="connsiteX4" fmla="*/ 1365813 w 1365813"/>
              <a:gd name="connsiteY4" fmla="*/ 341453 h 353361"/>
              <a:gd name="connsiteX0" fmla="*/ 0 w 2141317"/>
              <a:gd name="connsiteY0" fmla="*/ 0 h 845285"/>
              <a:gd name="connsiteX1" fmla="*/ 908613 w 2141317"/>
              <a:gd name="connsiteY1" fmla="*/ 694481 h 845285"/>
              <a:gd name="connsiteX2" fmla="*/ 1290577 w 2141317"/>
              <a:gd name="connsiteY2" fmla="*/ 758142 h 845285"/>
              <a:gd name="connsiteX3" fmla="*/ 1689904 w 2141317"/>
              <a:gd name="connsiteY3" fmla="*/ 839165 h 845285"/>
              <a:gd name="connsiteX4" fmla="*/ 2141317 w 2141317"/>
              <a:gd name="connsiteY4" fmla="*/ 833377 h 845285"/>
              <a:gd name="connsiteX0" fmla="*/ 0 w 2141317"/>
              <a:gd name="connsiteY0" fmla="*/ 0 h 845285"/>
              <a:gd name="connsiteX1" fmla="*/ 133109 w 2141317"/>
              <a:gd name="connsiteY1" fmla="*/ 156258 h 845285"/>
              <a:gd name="connsiteX2" fmla="*/ 908613 w 2141317"/>
              <a:gd name="connsiteY2" fmla="*/ 694481 h 845285"/>
              <a:gd name="connsiteX3" fmla="*/ 1290577 w 2141317"/>
              <a:gd name="connsiteY3" fmla="*/ 758142 h 845285"/>
              <a:gd name="connsiteX4" fmla="*/ 1689904 w 2141317"/>
              <a:gd name="connsiteY4" fmla="*/ 839165 h 845285"/>
              <a:gd name="connsiteX5" fmla="*/ 2141317 w 2141317"/>
              <a:gd name="connsiteY5" fmla="*/ 833377 h 845285"/>
              <a:gd name="connsiteX0" fmla="*/ 0 w 2141317"/>
              <a:gd name="connsiteY0" fmla="*/ 0 h 845285"/>
              <a:gd name="connsiteX1" fmla="*/ 306729 w 2141317"/>
              <a:gd name="connsiteY1" fmla="*/ 109960 h 845285"/>
              <a:gd name="connsiteX2" fmla="*/ 908613 w 2141317"/>
              <a:gd name="connsiteY2" fmla="*/ 694481 h 845285"/>
              <a:gd name="connsiteX3" fmla="*/ 1290577 w 2141317"/>
              <a:gd name="connsiteY3" fmla="*/ 758142 h 845285"/>
              <a:gd name="connsiteX4" fmla="*/ 1689904 w 2141317"/>
              <a:gd name="connsiteY4" fmla="*/ 839165 h 845285"/>
              <a:gd name="connsiteX5" fmla="*/ 2141317 w 2141317"/>
              <a:gd name="connsiteY5" fmla="*/ 833377 h 845285"/>
              <a:gd name="connsiteX0" fmla="*/ 0 w 2141317"/>
              <a:gd name="connsiteY0" fmla="*/ 0 h 845285"/>
              <a:gd name="connsiteX1" fmla="*/ 306729 w 2141317"/>
              <a:gd name="connsiteY1" fmla="*/ 109960 h 845285"/>
              <a:gd name="connsiteX2" fmla="*/ 497711 w 2141317"/>
              <a:gd name="connsiteY2" fmla="*/ 300942 h 845285"/>
              <a:gd name="connsiteX3" fmla="*/ 908613 w 2141317"/>
              <a:gd name="connsiteY3" fmla="*/ 694481 h 845285"/>
              <a:gd name="connsiteX4" fmla="*/ 1290577 w 2141317"/>
              <a:gd name="connsiteY4" fmla="*/ 758142 h 845285"/>
              <a:gd name="connsiteX5" fmla="*/ 1689904 w 2141317"/>
              <a:gd name="connsiteY5" fmla="*/ 839165 h 845285"/>
              <a:gd name="connsiteX6" fmla="*/ 2141317 w 2141317"/>
              <a:gd name="connsiteY6" fmla="*/ 833377 h 845285"/>
              <a:gd name="connsiteX0" fmla="*/ 0 w 2141317"/>
              <a:gd name="connsiteY0" fmla="*/ 0 h 845285"/>
              <a:gd name="connsiteX1" fmla="*/ 306729 w 2141317"/>
              <a:gd name="connsiteY1" fmla="*/ 109960 h 845285"/>
              <a:gd name="connsiteX2" fmla="*/ 619246 w 2141317"/>
              <a:gd name="connsiteY2" fmla="*/ 399327 h 845285"/>
              <a:gd name="connsiteX3" fmla="*/ 908613 w 2141317"/>
              <a:gd name="connsiteY3" fmla="*/ 694481 h 845285"/>
              <a:gd name="connsiteX4" fmla="*/ 1290577 w 2141317"/>
              <a:gd name="connsiteY4" fmla="*/ 758142 h 845285"/>
              <a:gd name="connsiteX5" fmla="*/ 1689904 w 2141317"/>
              <a:gd name="connsiteY5" fmla="*/ 839165 h 845285"/>
              <a:gd name="connsiteX6" fmla="*/ 2141317 w 2141317"/>
              <a:gd name="connsiteY6" fmla="*/ 833377 h 845285"/>
              <a:gd name="connsiteX0" fmla="*/ 0 w 2141317"/>
              <a:gd name="connsiteY0" fmla="*/ 0 h 845285"/>
              <a:gd name="connsiteX1" fmla="*/ 306729 w 2141317"/>
              <a:gd name="connsiteY1" fmla="*/ 109960 h 845285"/>
              <a:gd name="connsiteX2" fmla="*/ 619246 w 2141317"/>
              <a:gd name="connsiteY2" fmla="*/ 399327 h 845285"/>
              <a:gd name="connsiteX3" fmla="*/ 775504 w 2141317"/>
              <a:gd name="connsiteY3" fmla="*/ 590309 h 845285"/>
              <a:gd name="connsiteX4" fmla="*/ 908613 w 2141317"/>
              <a:gd name="connsiteY4" fmla="*/ 694481 h 845285"/>
              <a:gd name="connsiteX5" fmla="*/ 1290577 w 2141317"/>
              <a:gd name="connsiteY5" fmla="*/ 758142 h 845285"/>
              <a:gd name="connsiteX6" fmla="*/ 1689904 w 2141317"/>
              <a:gd name="connsiteY6" fmla="*/ 839165 h 845285"/>
              <a:gd name="connsiteX7" fmla="*/ 2141317 w 2141317"/>
              <a:gd name="connsiteY7" fmla="*/ 833377 h 845285"/>
              <a:gd name="connsiteX0" fmla="*/ 0 w 2141317"/>
              <a:gd name="connsiteY0" fmla="*/ 0 h 845285"/>
              <a:gd name="connsiteX1" fmla="*/ 306729 w 2141317"/>
              <a:gd name="connsiteY1" fmla="*/ 109960 h 845285"/>
              <a:gd name="connsiteX2" fmla="*/ 619246 w 2141317"/>
              <a:gd name="connsiteY2" fmla="*/ 399327 h 845285"/>
              <a:gd name="connsiteX3" fmla="*/ 763930 w 2141317"/>
              <a:gd name="connsiteY3" fmla="*/ 520861 h 845285"/>
              <a:gd name="connsiteX4" fmla="*/ 908613 w 2141317"/>
              <a:gd name="connsiteY4" fmla="*/ 694481 h 845285"/>
              <a:gd name="connsiteX5" fmla="*/ 1290577 w 2141317"/>
              <a:gd name="connsiteY5" fmla="*/ 758142 h 845285"/>
              <a:gd name="connsiteX6" fmla="*/ 1689904 w 2141317"/>
              <a:gd name="connsiteY6" fmla="*/ 839165 h 845285"/>
              <a:gd name="connsiteX7" fmla="*/ 2141317 w 2141317"/>
              <a:gd name="connsiteY7" fmla="*/ 833377 h 8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317" h="845285">
                <a:moveTo>
                  <a:pt x="0" y="0"/>
                </a:moveTo>
                <a:cubicBezTo>
                  <a:pt x="22185" y="26043"/>
                  <a:pt x="155294" y="-5787"/>
                  <a:pt x="306729" y="109960"/>
                </a:cubicBezTo>
                <a:cubicBezTo>
                  <a:pt x="389681" y="160117"/>
                  <a:pt x="518932" y="301907"/>
                  <a:pt x="619246" y="399327"/>
                </a:cubicBezTo>
                <a:cubicBezTo>
                  <a:pt x="697375" y="479385"/>
                  <a:pt x="715702" y="471669"/>
                  <a:pt x="763930" y="520861"/>
                </a:cubicBezTo>
                <a:cubicBezTo>
                  <a:pt x="812158" y="570053"/>
                  <a:pt x="820839" y="654934"/>
                  <a:pt x="908613" y="694481"/>
                </a:cubicBezTo>
                <a:cubicBezTo>
                  <a:pt x="996387" y="734028"/>
                  <a:pt x="1160362" y="734028"/>
                  <a:pt x="1290577" y="758142"/>
                </a:cubicBezTo>
                <a:cubicBezTo>
                  <a:pt x="1420792" y="782256"/>
                  <a:pt x="1548114" y="826626"/>
                  <a:pt x="1689904" y="839165"/>
                </a:cubicBezTo>
                <a:cubicBezTo>
                  <a:pt x="1831694" y="851704"/>
                  <a:pt x="1986505" y="842540"/>
                  <a:pt x="2141317" y="833377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32C60-C62D-DA48-B604-208FF40041F0}"/>
              </a:ext>
            </a:extLst>
          </p:cNvPr>
          <p:cNvGrpSpPr/>
          <p:nvPr/>
        </p:nvGrpSpPr>
        <p:grpSpPr>
          <a:xfrm>
            <a:off x="5079545" y="4322479"/>
            <a:ext cx="171450" cy="327025"/>
            <a:chOff x="6623050" y="4457700"/>
            <a:chExt cx="561975" cy="89852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BF934E-F0C7-3845-8D51-C65EC854A313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396B9-49F2-4E4F-BFD5-579E69354B0F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5120763" y="4637589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751784" y="545367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25479" y="2581296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1421764-2240-3844-860E-03A8CDBEAA45}"/>
              </a:ext>
            </a:extLst>
          </p:cNvPr>
          <p:cNvGrpSpPr/>
          <p:nvPr/>
        </p:nvGrpSpPr>
        <p:grpSpPr>
          <a:xfrm flipH="1">
            <a:off x="5183477" y="4347558"/>
            <a:ext cx="181390" cy="327025"/>
            <a:chOff x="6623050" y="4457700"/>
            <a:chExt cx="561975" cy="898525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61E3640-0C65-9142-ACBB-C126B65C76B1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1F87BC-0F3C-5140-A45A-BBC10BC09E64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0EB1CFB-691E-FF49-92AC-2091FF025AFB}"/>
              </a:ext>
            </a:extLst>
          </p:cNvPr>
          <p:cNvSpPr/>
          <p:nvPr/>
        </p:nvSpPr>
        <p:spPr>
          <a:xfrm>
            <a:off x="6042880" y="516616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897ECB-245C-C84B-9EDB-49F7824976BE}"/>
              </a:ext>
            </a:extLst>
          </p:cNvPr>
          <p:cNvSpPr/>
          <p:nvPr/>
        </p:nvSpPr>
        <p:spPr>
          <a:xfrm>
            <a:off x="4790249" y="472919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44690C-D2A3-784A-B5E0-99BFBB00781E}"/>
              </a:ext>
            </a:extLst>
          </p:cNvPr>
          <p:cNvSpPr/>
          <p:nvPr/>
        </p:nvSpPr>
        <p:spPr>
          <a:xfrm>
            <a:off x="5885986" y="50552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3DD3F6C-1D46-0144-B290-40B3C33C5826}"/>
              </a:ext>
            </a:extLst>
          </p:cNvPr>
          <p:cNvSpPr/>
          <p:nvPr/>
        </p:nvSpPr>
        <p:spPr>
          <a:xfrm>
            <a:off x="5693074" y="548734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4423D9-C5BB-704E-A363-B20E53D41EBF}"/>
              </a:ext>
            </a:extLst>
          </p:cNvPr>
          <p:cNvSpPr/>
          <p:nvPr/>
        </p:nvSpPr>
        <p:spPr>
          <a:xfrm>
            <a:off x="6296887" y="440703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7675FBA-EDA4-9340-B34D-B256BD3266BD}"/>
              </a:ext>
            </a:extLst>
          </p:cNvPr>
          <p:cNvSpPr/>
          <p:nvPr/>
        </p:nvSpPr>
        <p:spPr>
          <a:xfrm>
            <a:off x="7433135" y="549698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C90AAC-36F7-2542-AA9A-03475D1A8D76}"/>
              </a:ext>
            </a:extLst>
          </p:cNvPr>
          <p:cNvSpPr/>
          <p:nvPr/>
        </p:nvSpPr>
        <p:spPr>
          <a:xfrm>
            <a:off x="6190786" y="53600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D84EED-CF13-9346-9100-BC28991BC60F}"/>
              </a:ext>
            </a:extLst>
          </p:cNvPr>
          <p:cNvSpPr/>
          <p:nvPr/>
        </p:nvSpPr>
        <p:spPr>
          <a:xfrm>
            <a:off x="6736726" y="501470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44BA97-2C6E-7540-B889-2C3FD789F0DF}"/>
              </a:ext>
            </a:extLst>
          </p:cNvPr>
          <p:cNvSpPr/>
          <p:nvPr/>
        </p:nvSpPr>
        <p:spPr>
          <a:xfrm>
            <a:off x="6999084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05397F-D588-A84B-9EFE-50B668DFC3D5}"/>
              </a:ext>
            </a:extLst>
          </p:cNvPr>
          <p:cNvSpPr/>
          <p:nvPr/>
        </p:nvSpPr>
        <p:spPr>
          <a:xfrm>
            <a:off x="6960503" y="549891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89773AE-191C-834C-B34B-1C0C8536212D}"/>
              </a:ext>
            </a:extLst>
          </p:cNvPr>
          <p:cNvSpPr/>
          <p:nvPr/>
        </p:nvSpPr>
        <p:spPr>
          <a:xfrm>
            <a:off x="5255165" y="4661680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545687-204B-4444-AE7D-0C2F8386B9DA}"/>
              </a:ext>
            </a:extLst>
          </p:cNvPr>
          <p:cNvSpPr/>
          <p:nvPr/>
        </p:nvSpPr>
        <p:spPr>
          <a:xfrm>
            <a:off x="6102047" y="469833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F1FC38-5310-324F-B143-D8EA189F6F43}"/>
              </a:ext>
            </a:extLst>
          </p:cNvPr>
          <p:cNvSpPr txBox="1"/>
          <p:nvPr/>
        </p:nvSpPr>
        <p:spPr>
          <a:xfrm>
            <a:off x="648183" y="1932972"/>
            <a:ext cx="30442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At each iteration: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new measurement is consistent</a:t>
            </a:r>
            <a:br>
              <a:rPr lang="en-US" sz="1400" dirty="0"/>
            </a:br>
            <a:r>
              <a:rPr lang="en-US" sz="1400" dirty="0"/>
              <a:t>with multiple tracks, use </a:t>
            </a:r>
            <a:br>
              <a:rPr lang="en-US" sz="1400" dirty="0"/>
            </a:br>
            <a:r>
              <a:rPr lang="en-US" sz="1400" dirty="0"/>
              <a:t>probabilistic data association (PDA)</a:t>
            </a:r>
            <a:br>
              <a:rPr lang="en-US" sz="1400" dirty="0"/>
            </a:br>
            <a:r>
              <a:rPr lang="en-US" sz="1400" dirty="0"/>
              <a:t>to split measurements between</a:t>
            </a:r>
            <a:br>
              <a:rPr lang="en-US" sz="1400" dirty="0"/>
            </a:br>
            <a:r>
              <a:rPr lang="en-US" sz="1400" dirty="0"/>
              <a:t>tracks.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8F32D-42F9-E34A-BD7A-8C7E21EC5687}"/>
              </a:ext>
            </a:extLst>
          </p:cNvPr>
          <p:cNvSpPr txBox="1"/>
          <p:nvPr/>
        </p:nvSpPr>
        <p:spPr>
          <a:xfrm>
            <a:off x="2777924" y="1099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9A4C-52A3-F34F-97BD-F54039B8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5A421-48FE-674B-92C0-04006267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export to </a:t>
            </a:r>
            <a:r>
              <a:rPr lang="en-US" dirty="0" err="1"/>
              <a:t>png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Select all and copy to clipboard</a:t>
            </a:r>
          </a:p>
          <a:p>
            <a:pPr lvl="1"/>
            <a:r>
              <a:rPr lang="en-US" dirty="0"/>
              <a:t>open preview and select File-&gt;New from Clipboard</a:t>
            </a:r>
          </a:p>
          <a:p>
            <a:pPr lvl="1"/>
            <a:r>
              <a:rPr lang="en-US" dirty="0"/>
              <a:t>then export as </a:t>
            </a:r>
            <a:r>
              <a:rPr lang="en-US" dirty="0" err="1"/>
              <a:t>png</a:t>
            </a:r>
            <a:r>
              <a:rPr lang="en-US" dirty="0"/>
              <a:t> (or whatever)</a:t>
            </a:r>
          </a:p>
        </p:txBody>
      </p:sp>
    </p:spTree>
    <p:extLst>
      <p:ext uri="{BB962C8B-B14F-4D97-AF65-F5344CB8AC3E}">
        <p14:creationId xmlns:p14="http://schemas.microsoft.com/office/powerpoint/2010/main" val="327365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32C60-C62D-DA48-B604-208FF40041F0}"/>
              </a:ext>
            </a:extLst>
          </p:cNvPr>
          <p:cNvGrpSpPr/>
          <p:nvPr/>
        </p:nvGrpSpPr>
        <p:grpSpPr>
          <a:xfrm>
            <a:off x="4755454" y="4449801"/>
            <a:ext cx="171450" cy="327025"/>
            <a:chOff x="6623050" y="4457700"/>
            <a:chExt cx="561975" cy="89852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BF934E-F0C7-3845-8D51-C65EC854A313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396B9-49F2-4E4F-BFD5-579E69354B0F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4802459" y="4724400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155688" y="533214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83352" y="2587083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B4DA9-7BC9-B34F-A3FA-301C2924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068" y="5048029"/>
            <a:ext cx="4572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82D7E-D3BB-4147-9881-3383C2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634" y="4763107"/>
            <a:ext cx="457200" cy="16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A8D22-3B80-2649-A155-BE0054855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402" y="4793588"/>
            <a:ext cx="254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CCD14-0D20-9E44-984D-4141DD37D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052" y="4963215"/>
            <a:ext cx="457200" cy="16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C44D6-885B-7B4F-9F72-2695CC981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865" y="5393912"/>
            <a:ext cx="457200" cy="16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76406-6965-6644-A3A6-E2BD064C0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721" y="5013573"/>
            <a:ext cx="457200" cy="16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A4AF3-4595-FD4A-BE2A-D67DF13ED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1716" y="5285243"/>
            <a:ext cx="457200" cy="16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2F5201-4E3F-8A4B-93F4-FA3903492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431" y="5556912"/>
            <a:ext cx="457200" cy="16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14E19-C136-7A49-8D51-B211A973E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288" y="5106876"/>
            <a:ext cx="457200" cy="1651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AC45BA-F328-2F4A-B367-F69455F44AB6}"/>
              </a:ext>
            </a:extLst>
          </p:cNvPr>
          <p:cNvSpPr/>
          <p:nvPr/>
        </p:nvSpPr>
        <p:spPr>
          <a:xfrm>
            <a:off x="4774558" y="4693534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ABDED0-7A9F-5844-8CF3-9AFA90519E8F}"/>
              </a:ext>
            </a:extLst>
          </p:cNvPr>
          <p:cNvSpPr/>
          <p:nvPr/>
        </p:nvSpPr>
        <p:spPr>
          <a:xfrm>
            <a:off x="3989408" y="4788061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44F626D-1C4F-0E41-95A4-C45DABFAAC66}"/>
              </a:ext>
            </a:extLst>
          </p:cNvPr>
          <p:cNvSpPr/>
          <p:nvPr/>
        </p:nvSpPr>
        <p:spPr>
          <a:xfrm>
            <a:off x="3283353" y="4915382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73ACDF-ECAD-A04D-812C-98A1D7E1F477}"/>
              </a:ext>
            </a:extLst>
          </p:cNvPr>
          <p:cNvSpPr/>
          <p:nvPr/>
        </p:nvSpPr>
        <p:spPr>
          <a:xfrm>
            <a:off x="2918751" y="4961681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05A9DC-9418-E148-9BAE-56461C9A2AC6}"/>
              </a:ext>
            </a:extLst>
          </p:cNvPr>
          <p:cNvSpPr txBox="1"/>
          <p:nvPr/>
        </p:nvSpPr>
        <p:spPr>
          <a:xfrm>
            <a:off x="648183" y="1932972"/>
            <a:ext cx="3054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Initialization: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Randomly select past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Randomly select one measurement</a:t>
            </a:r>
            <a:br>
              <a:rPr lang="en-US" sz="1400" dirty="0"/>
            </a:br>
            <a:r>
              <a:rPr lang="en-US" sz="1400" dirty="0"/>
              <a:t>at each time</a:t>
            </a:r>
          </a:p>
        </p:txBody>
      </p:sp>
    </p:spTree>
    <p:extLst>
      <p:ext uri="{BB962C8B-B14F-4D97-AF65-F5344CB8AC3E}">
        <p14:creationId xmlns:p14="http://schemas.microsoft.com/office/powerpoint/2010/main" val="33106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32C60-C62D-DA48-B604-208FF40041F0}"/>
              </a:ext>
            </a:extLst>
          </p:cNvPr>
          <p:cNvGrpSpPr/>
          <p:nvPr/>
        </p:nvGrpSpPr>
        <p:grpSpPr>
          <a:xfrm>
            <a:off x="4755454" y="4449801"/>
            <a:ext cx="171450" cy="327025"/>
            <a:chOff x="6623050" y="4457700"/>
            <a:chExt cx="561975" cy="89852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BF934E-F0C7-3845-8D51-C65EC854A313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396B9-49F2-4E4F-BFD5-579E69354B0F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4802459" y="4724400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155688" y="533214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83352" y="2587083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B4DA9-7BC9-B34F-A3FA-301C2924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068" y="5048029"/>
            <a:ext cx="4572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82D7E-D3BB-4147-9881-3383C2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634" y="4763107"/>
            <a:ext cx="457200" cy="16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A8D22-3B80-2649-A155-BE0054855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402" y="4793588"/>
            <a:ext cx="254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CCD14-0D20-9E44-984D-4141DD37D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052" y="4963215"/>
            <a:ext cx="457200" cy="16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C44D6-885B-7B4F-9F72-2695CC981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865" y="5393912"/>
            <a:ext cx="457200" cy="16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76406-6965-6644-A3A6-E2BD064C0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721" y="5013573"/>
            <a:ext cx="457200" cy="16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A4AF3-4595-FD4A-BE2A-D67DF13ED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1716" y="5285243"/>
            <a:ext cx="457200" cy="16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2F5201-4E3F-8A4B-93F4-FA3903492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431" y="5556912"/>
            <a:ext cx="457200" cy="16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14E19-C136-7A49-8D51-B211A973E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288" y="5106876"/>
            <a:ext cx="457200" cy="1651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AC45BA-F328-2F4A-B367-F69455F44AB6}"/>
              </a:ext>
            </a:extLst>
          </p:cNvPr>
          <p:cNvSpPr/>
          <p:nvPr/>
        </p:nvSpPr>
        <p:spPr>
          <a:xfrm>
            <a:off x="4774558" y="4693534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ABDED0-7A9F-5844-8CF3-9AFA90519E8F}"/>
              </a:ext>
            </a:extLst>
          </p:cNvPr>
          <p:cNvSpPr/>
          <p:nvPr/>
        </p:nvSpPr>
        <p:spPr>
          <a:xfrm>
            <a:off x="3989408" y="4788061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44F626D-1C4F-0E41-95A4-C45DABFAAC66}"/>
              </a:ext>
            </a:extLst>
          </p:cNvPr>
          <p:cNvSpPr/>
          <p:nvPr/>
        </p:nvSpPr>
        <p:spPr>
          <a:xfrm>
            <a:off x="3283353" y="4915382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73ACDF-ECAD-A04D-812C-98A1D7E1F477}"/>
              </a:ext>
            </a:extLst>
          </p:cNvPr>
          <p:cNvSpPr/>
          <p:nvPr/>
        </p:nvSpPr>
        <p:spPr>
          <a:xfrm>
            <a:off x="2918751" y="4961681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A0EA69-219E-2C4C-AFC5-3823A1800446}"/>
              </a:ext>
            </a:extLst>
          </p:cNvPr>
          <p:cNvSpPr/>
          <p:nvPr/>
        </p:nvSpPr>
        <p:spPr>
          <a:xfrm>
            <a:off x="2911033" y="4751408"/>
            <a:ext cx="1909823" cy="295154"/>
          </a:xfrm>
          <a:custGeom>
            <a:avLst/>
            <a:gdLst>
              <a:gd name="connsiteX0" fmla="*/ 1909823 w 1909823"/>
              <a:gd name="connsiteY0" fmla="*/ 0 h 295154"/>
              <a:gd name="connsiteX1" fmla="*/ 1099595 w 1909823"/>
              <a:gd name="connsiteY1" fmla="*/ 121534 h 295154"/>
              <a:gd name="connsiteX2" fmla="*/ 451413 w 1909823"/>
              <a:gd name="connsiteY2" fmla="*/ 237281 h 295154"/>
              <a:gd name="connsiteX3" fmla="*/ 0 w 1909823"/>
              <a:gd name="connsiteY3" fmla="*/ 295154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295154">
                <a:moveTo>
                  <a:pt x="1909823" y="0"/>
                </a:moveTo>
                <a:lnTo>
                  <a:pt x="1099595" y="121534"/>
                </a:lnTo>
                <a:cubicBezTo>
                  <a:pt x="856527" y="161081"/>
                  <a:pt x="634679" y="208344"/>
                  <a:pt x="451413" y="237281"/>
                </a:cubicBezTo>
                <a:cubicBezTo>
                  <a:pt x="268147" y="266218"/>
                  <a:pt x="134073" y="280686"/>
                  <a:pt x="0" y="29515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928576-6144-F648-A85F-1B2E6CE05AFB}"/>
              </a:ext>
            </a:extLst>
          </p:cNvPr>
          <p:cNvSpPr txBox="1"/>
          <p:nvPr/>
        </p:nvSpPr>
        <p:spPr>
          <a:xfrm>
            <a:off x="648183" y="1932972"/>
            <a:ext cx="2862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Initialization: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Fit a trajectory to measurements</a:t>
            </a:r>
            <a:br>
              <a:rPr lang="en-US" sz="1400" dirty="0"/>
            </a:br>
            <a:r>
              <a:rPr lang="en-US" sz="1400" dirty="0"/>
              <a:t>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6535D8-7721-254F-AD77-70DBCD37F3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5754" y="2740950"/>
            <a:ext cx="1066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32C60-C62D-DA48-B604-208FF40041F0}"/>
              </a:ext>
            </a:extLst>
          </p:cNvPr>
          <p:cNvGrpSpPr/>
          <p:nvPr/>
        </p:nvGrpSpPr>
        <p:grpSpPr>
          <a:xfrm>
            <a:off x="4755454" y="4449801"/>
            <a:ext cx="171450" cy="327025"/>
            <a:chOff x="6623050" y="4457700"/>
            <a:chExt cx="561975" cy="89852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BF934E-F0C7-3845-8D51-C65EC854A313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396B9-49F2-4E4F-BFD5-579E69354B0F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4802459" y="4724400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155688" y="533214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83352" y="2587083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B4DA9-7BC9-B34F-A3FA-301C2924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068" y="5048029"/>
            <a:ext cx="4572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82D7E-D3BB-4147-9881-3383C2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634" y="4763107"/>
            <a:ext cx="457200" cy="16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A8D22-3B80-2649-A155-BE0054855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402" y="4793588"/>
            <a:ext cx="254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CCD14-0D20-9E44-984D-4141DD37D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052" y="4963215"/>
            <a:ext cx="457200" cy="16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C44D6-885B-7B4F-9F72-2695CC981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865" y="5393912"/>
            <a:ext cx="457200" cy="16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76406-6965-6644-A3A6-E2BD064C0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721" y="5013573"/>
            <a:ext cx="457200" cy="16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A4AF3-4595-FD4A-BE2A-D67DF13ED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1716" y="5285243"/>
            <a:ext cx="457200" cy="16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2F5201-4E3F-8A4B-93F4-FA3903492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431" y="5556912"/>
            <a:ext cx="457200" cy="16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14E19-C136-7A49-8D51-B211A973E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288" y="5106876"/>
            <a:ext cx="457200" cy="1651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AC45BA-F328-2F4A-B367-F69455F44AB6}"/>
              </a:ext>
            </a:extLst>
          </p:cNvPr>
          <p:cNvSpPr/>
          <p:nvPr/>
        </p:nvSpPr>
        <p:spPr>
          <a:xfrm>
            <a:off x="4774558" y="4693534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ABDED0-7A9F-5844-8CF3-9AFA90519E8F}"/>
              </a:ext>
            </a:extLst>
          </p:cNvPr>
          <p:cNvSpPr/>
          <p:nvPr/>
        </p:nvSpPr>
        <p:spPr>
          <a:xfrm>
            <a:off x="4371372" y="5031129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44F626D-1C4F-0E41-95A4-C45DABFAAC66}"/>
              </a:ext>
            </a:extLst>
          </p:cNvPr>
          <p:cNvSpPr/>
          <p:nvPr/>
        </p:nvSpPr>
        <p:spPr>
          <a:xfrm>
            <a:off x="3132882" y="5366795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73ACDF-ECAD-A04D-812C-98A1D7E1F477}"/>
              </a:ext>
            </a:extLst>
          </p:cNvPr>
          <p:cNvSpPr/>
          <p:nvPr/>
        </p:nvSpPr>
        <p:spPr>
          <a:xfrm>
            <a:off x="3740554" y="5268410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A0EA69-219E-2C4C-AFC5-3823A1800446}"/>
              </a:ext>
            </a:extLst>
          </p:cNvPr>
          <p:cNvSpPr/>
          <p:nvPr/>
        </p:nvSpPr>
        <p:spPr>
          <a:xfrm>
            <a:off x="2911033" y="4751408"/>
            <a:ext cx="1909823" cy="295154"/>
          </a:xfrm>
          <a:custGeom>
            <a:avLst/>
            <a:gdLst>
              <a:gd name="connsiteX0" fmla="*/ 1909823 w 1909823"/>
              <a:gd name="connsiteY0" fmla="*/ 0 h 295154"/>
              <a:gd name="connsiteX1" fmla="*/ 1099595 w 1909823"/>
              <a:gd name="connsiteY1" fmla="*/ 121534 h 295154"/>
              <a:gd name="connsiteX2" fmla="*/ 451413 w 1909823"/>
              <a:gd name="connsiteY2" fmla="*/ 237281 h 295154"/>
              <a:gd name="connsiteX3" fmla="*/ 0 w 1909823"/>
              <a:gd name="connsiteY3" fmla="*/ 295154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295154">
                <a:moveTo>
                  <a:pt x="1909823" y="0"/>
                </a:moveTo>
                <a:lnTo>
                  <a:pt x="1099595" y="121534"/>
                </a:lnTo>
                <a:cubicBezTo>
                  <a:pt x="856527" y="161081"/>
                  <a:pt x="634679" y="208344"/>
                  <a:pt x="451413" y="237281"/>
                </a:cubicBezTo>
                <a:cubicBezTo>
                  <a:pt x="268147" y="266218"/>
                  <a:pt x="134073" y="280686"/>
                  <a:pt x="0" y="29515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6DCFFA3-96AD-0141-A929-E30B072CC6B4}"/>
              </a:ext>
            </a:extLst>
          </p:cNvPr>
          <p:cNvSpPr/>
          <p:nvPr/>
        </p:nvSpPr>
        <p:spPr>
          <a:xfrm>
            <a:off x="3194613" y="4757195"/>
            <a:ext cx="1620455" cy="665544"/>
          </a:xfrm>
          <a:custGeom>
            <a:avLst/>
            <a:gdLst>
              <a:gd name="connsiteX0" fmla="*/ 1620455 w 1620455"/>
              <a:gd name="connsiteY0" fmla="*/ 0 h 665544"/>
              <a:gd name="connsiteX1" fmla="*/ 1250065 w 1620455"/>
              <a:gd name="connsiteY1" fmla="*/ 324091 h 665544"/>
              <a:gd name="connsiteX2" fmla="*/ 613458 w 1620455"/>
              <a:gd name="connsiteY2" fmla="*/ 567159 h 665544"/>
              <a:gd name="connsiteX3" fmla="*/ 0 w 1620455"/>
              <a:gd name="connsiteY3" fmla="*/ 665544 h 66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0455" h="665544">
                <a:moveTo>
                  <a:pt x="1620455" y="0"/>
                </a:moveTo>
                <a:cubicBezTo>
                  <a:pt x="1519176" y="114782"/>
                  <a:pt x="1417898" y="229565"/>
                  <a:pt x="1250065" y="324091"/>
                </a:cubicBezTo>
                <a:cubicBezTo>
                  <a:pt x="1082232" y="418617"/>
                  <a:pt x="821802" y="510250"/>
                  <a:pt x="613458" y="567159"/>
                </a:cubicBezTo>
                <a:cubicBezTo>
                  <a:pt x="405114" y="624068"/>
                  <a:pt x="202557" y="644806"/>
                  <a:pt x="0" y="66554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ECA65D-87DC-A44C-957E-53E746EDA315}"/>
              </a:ext>
            </a:extLst>
          </p:cNvPr>
          <p:cNvSpPr txBox="1"/>
          <p:nvPr/>
        </p:nvSpPr>
        <p:spPr>
          <a:xfrm>
            <a:off x="648183" y="1932972"/>
            <a:ext cx="2279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Initialization: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 in a RANSAC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826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32C60-C62D-DA48-B604-208FF40041F0}"/>
              </a:ext>
            </a:extLst>
          </p:cNvPr>
          <p:cNvGrpSpPr/>
          <p:nvPr/>
        </p:nvGrpSpPr>
        <p:grpSpPr>
          <a:xfrm>
            <a:off x="4755454" y="4449801"/>
            <a:ext cx="171450" cy="327025"/>
            <a:chOff x="6623050" y="4457700"/>
            <a:chExt cx="561975" cy="89852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BF934E-F0C7-3845-8D51-C65EC854A313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396B9-49F2-4E4F-BFD5-579E69354B0F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4802459" y="4724400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751784" y="545367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83352" y="2587083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B4DA9-7BC9-B34F-A3FA-301C2924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068" y="5048029"/>
            <a:ext cx="4572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82D7E-D3BB-4147-9881-3383C2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634" y="4763107"/>
            <a:ext cx="457200" cy="16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A8D22-3B80-2649-A155-BE0054855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402" y="4793588"/>
            <a:ext cx="254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CCD14-0D20-9E44-984D-4141DD37D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052" y="4963215"/>
            <a:ext cx="457200" cy="16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C44D6-885B-7B4F-9F72-2695CC981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865" y="5393912"/>
            <a:ext cx="457200" cy="16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76406-6965-6644-A3A6-E2BD064C0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721" y="5013573"/>
            <a:ext cx="457200" cy="16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A4AF3-4595-FD4A-BE2A-D67DF13ED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238" y="5424139"/>
            <a:ext cx="457200" cy="16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2F5201-4E3F-8A4B-93F4-FA3903492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431" y="5556912"/>
            <a:ext cx="457200" cy="16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14E19-C136-7A49-8D51-B211A973E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288" y="5106876"/>
            <a:ext cx="457200" cy="1651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AC45BA-F328-2F4A-B367-F69455F44AB6}"/>
              </a:ext>
            </a:extLst>
          </p:cNvPr>
          <p:cNvSpPr/>
          <p:nvPr/>
        </p:nvSpPr>
        <p:spPr>
          <a:xfrm>
            <a:off x="4774558" y="4693534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ABDED0-7A9F-5844-8CF3-9AFA90519E8F}"/>
              </a:ext>
            </a:extLst>
          </p:cNvPr>
          <p:cNvSpPr/>
          <p:nvPr/>
        </p:nvSpPr>
        <p:spPr>
          <a:xfrm>
            <a:off x="4371372" y="5031129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44F626D-1C4F-0E41-95A4-C45DABFAAC66}"/>
              </a:ext>
            </a:extLst>
          </p:cNvPr>
          <p:cNvSpPr/>
          <p:nvPr/>
        </p:nvSpPr>
        <p:spPr>
          <a:xfrm>
            <a:off x="4110943" y="5592501"/>
            <a:ext cx="109959" cy="1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A0EA69-219E-2C4C-AFC5-3823A1800446}"/>
              </a:ext>
            </a:extLst>
          </p:cNvPr>
          <p:cNvSpPr/>
          <p:nvPr/>
        </p:nvSpPr>
        <p:spPr>
          <a:xfrm>
            <a:off x="2911033" y="4751408"/>
            <a:ext cx="1909823" cy="295154"/>
          </a:xfrm>
          <a:custGeom>
            <a:avLst/>
            <a:gdLst>
              <a:gd name="connsiteX0" fmla="*/ 1909823 w 1909823"/>
              <a:gd name="connsiteY0" fmla="*/ 0 h 295154"/>
              <a:gd name="connsiteX1" fmla="*/ 1099595 w 1909823"/>
              <a:gd name="connsiteY1" fmla="*/ 121534 h 295154"/>
              <a:gd name="connsiteX2" fmla="*/ 451413 w 1909823"/>
              <a:gd name="connsiteY2" fmla="*/ 237281 h 295154"/>
              <a:gd name="connsiteX3" fmla="*/ 0 w 1909823"/>
              <a:gd name="connsiteY3" fmla="*/ 295154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295154">
                <a:moveTo>
                  <a:pt x="1909823" y="0"/>
                </a:moveTo>
                <a:lnTo>
                  <a:pt x="1099595" y="121534"/>
                </a:lnTo>
                <a:cubicBezTo>
                  <a:pt x="856527" y="161081"/>
                  <a:pt x="634679" y="208344"/>
                  <a:pt x="451413" y="237281"/>
                </a:cubicBezTo>
                <a:cubicBezTo>
                  <a:pt x="268147" y="266218"/>
                  <a:pt x="134073" y="280686"/>
                  <a:pt x="0" y="29515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6DCFFA3-96AD-0141-A929-E30B072CC6B4}"/>
              </a:ext>
            </a:extLst>
          </p:cNvPr>
          <p:cNvSpPr/>
          <p:nvPr/>
        </p:nvSpPr>
        <p:spPr>
          <a:xfrm>
            <a:off x="3194613" y="4757195"/>
            <a:ext cx="1620455" cy="665544"/>
          </a:xfrm>
          <a:custGeom>
            <a:avLst/>
            <a:gdLst>
              <a:gd name="connsiteX0" fmla="*/ 1620455 w 1620455"/>
              <a:gd name="connsiteY0" fmla="*/ 0 h 665544"/>
              <a:gd name="connsiteX1" fmla="*/ 1250065 w 1620455"/>
              <a:gd name="connsiteY1" fmla="*/ 324091 h 665544"/>
              <a:gd name="connsiteX2" fmla="*/ 613458 w 1620455"/>
              <a:gd name="connsiteY2" fmla="*/ 567159 h 665544"/>
              <a:gd name="connsiteX3" fmla="*/ 0 w 1620455"/>
              <a:gd name="connsiteY3" fmla="*/ 665544 h 66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0455" h="665544">
                <a:moveTo>
                  <a:pt x="1620455" y="0"/>
                </a:moveTo>
                <a:cubicBezTo>
                  <a:pt x="1519176" y="114782"/>
                  <a:pt x="1417898" y="229565"/>
                  <a:pt x="1250065" y="324091"/>
                </a:cubicBezTo>
                <a:cubicBezTo>
                  <a:pt x="1082232" y="418617"/>
                  <a:pt x="821802" y="510250"/>
                  <a:pt x="613458" y="567159"/>
                </a:cubicBezTo>
                <a:cubicBezTo>
                  <a:pt x="405114" y="624068"/>
                  <a:pt x="202557" y="644806"/>
                  <a:pt x="0" y="66554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464C54A-1DE6-A347-8D57-CF28C9558511}"/>
              </a:ext>
            </a:extLst>
          </p:cNvPr>
          <p:cNvSpPr/>
          <p:nvPr/>
        </p:nvSpPr>
        <p:spPr>
          <a:xfrm>
            <a:off x="4161099" y="4745620"/>
            <a:ext cx="648182" cy="902826"/>
          </a:xfrm>
          <a:custGeom>
            <a:avLst/>
            <a:gdLst>
              <a:gd name="connsiteX0" fmla="*/ 648182 w 648182"/>
              <a:gd name="connsiteY0" fmla="*/ 0 h 902826"/>
              <a:gd name="connsiteX1" fmla="*/ 272005 w 648182"/>
              <a:gd name="connsiteY1" fmla="*/ 324091 h 902826"/>
              <a:gd name="connsiteX2" fmla="*/ 0 w 648182"/>
              <a:gd name="connsiteY2" fmla="*/ 902826 h 90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182" h="902826">
                <a:moveTo>
                  <a:pt x="648182" y="0"/>
                </a:moveTo>
                <a:cubicBezTo>
                  <a:pt x="514108" y="86810"/>
                  <a:pt x="380035" y="173620"/>
                  <a:pt x="272005" y="324091"/>
                </a:cubicBezTo>
                <a:cubicBezTo>
                  <a:pt x="163975" y="474562"/>
                  <a:pt x="81987" y="688694"/>
                  <a:pt x="0" y="9028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7D17F8-2441-DB4E-84C3-100049383C0D}"/>
              </a:ext>
            </a:extLst>
          </p:cNvPr>
          <p:cNvSpPr txBox="1"/>
          <p:nvPr/>
        </p:nvSpPr>
        <p:spPr>
          <a:xfrm>
            <a:off x="648183" y="1932972"/>
            <a:ext cx="29867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Initialization: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Score each track using </a:t>
            </a:r>
            <a:br>
              <a:rPr lang="en-US" sz="1400" dirty="0"/>
            </a:br>
            <a:r>
              <a:rPr lang="en-US" sz="1400" dirty="0" err="1"/>
              <a:t>Mahalanobis</a:t>
            </a:r>
            <a:r>
              <a:rPr lang="en-US" sz="1400" dirty="0"/>
              <a:t> 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Establish bank of track hypotheses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76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32C60-C62D-DA48-B604-208FF40041F0}"/>
              </a:ext>
            </a:extLst>
          </p:cNvPr>
          <p:cNvGrpSpPr/>
          <p:nvPr/>
        </p:nvGrpSpPr>
        <p:grpSpPr>
          <a:xfrm>
            <a:off x="4755454" y="4449801"/>
            <a:ext cx="171450" cy="327025"/>
            <a:chOff x="6623050" y="4457700"/>
            <a:chExt cx="561975" cy="89852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BF934E-F0C7-3845-8D51-C65EC854A313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396B9-49F2-4E4F-BFD5-579E69354B0F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4802459" y="4724400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751784" y="545367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83352" y="2587083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B4DA9-7BC9-B34F-A3FA-301C29245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068" y="5048029"/>
            <a:ext cx="4572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82D7E-D3BB-4147-9881-3383C228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634" y="4763107"/>
            <a:ext cx="457200" cy="165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A8D22-3B80-2649-A155-BE0054855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402" y="4793588"/>
            <a:ext cx="2540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CCD14-0D20-9E44-984D-4141DD37D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052" y="4963215"/>
            <a:ext cx="457200" cy="16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CC44D6-885B-7B4F-9F72-2695CC981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865" y="5393912"/>
            <a:ext cx="457200" cy="16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76406-6965-6644-A3A6-E2BD064C0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721" y="5013573"/>
            <a:ext cx="457200" cy="165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A4AF3-4595-FD4A-BE2A-D67DF13ED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238" y="5424139"/>
            <a:ext cx="457200" cy="16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2F5201-4E3F-8A4B-93F4-FA3903492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431" y="5556912"/>
            <a:ext cx="457200" cy="16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414E19-C136-7A49-8D51-B211A973E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288" y="5106876"/>
            <a:ext cx="457200" cy="165100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2BA0EA69-219E-2C4C-AFC5-3823A1800446}"/>
              </a:ext>
            </a:extLst>
          </p:cNvPr>
          <p:cNvSpPr/>
          <p:nvPr/>
        </p:nvSpPr>
        <p:spPr>
          <a:xfrm>
            <a:off x="2911033" y="4751408"/>
            <a:ext cx="1909823" cy="295154"/>
          </a:xfrm>
          <a:custGeom>
            <a:avLst/>
            <a:gdLst>
              <a:gd name="connsiteX0" fmla="*/ 1909823 w 1909823"/>
              <a:gd name="connsiteY0" fmla="*/ 0 h 295154"/>
              <a:gd name="connsiteX1" fmla="*/ 1099595 w 1909823"/>
              <a:gd name="connsiteY1" fmla="*/ 121534 h 295154"/>
              <a:gd name="connsiteX2" fmla="*/ 451413 w 1909823"/>
              <a:gd name="connsiteY2" fmla="*/ 237281 h 295154"/>
              <a:gd name="connsiteX3" fmla="*/ 0 w 1909823"/>
              <a:gd name="connsiteY3" fmla="*/ 295154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295154">
                <a:moveTo>
                  <a:pt x="1909823" y="0"/>
                </a:moveTo>
                <a:lnTo>
                  <a:pt x="1099595" y="121534"/>
                </a:lnTo>
                <a:cubicBezTo>
                  <a:pt x="856527" y="161081"/>
                  <a:pt x="634679" y="208344"/>
                  <a:pt x="451413" y="237281"/>
                </a:cubicBezTo>
                <a:cubicBezTo>
                  <a:pt x="268147" y="266218"/>
                  <a:pt x="134073" y="280686"/>
                  <a:pt x="0" y="295154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6DCFFA3-96AD-0141-A929-E30B072CC6B4}"/>
              </a:ext>
            </a:extLst>
          </p:cNvPr>
          <p:cNvSpPr/>
          <p:nvPr/>
        </p:nvSpPr>
        <p:spPr>
          <a:xfrm>
            <a:off x="3194613" y="4757195"/>
            <a:ext cx="1620455" cy="665544"/>
          </a:xfrm>
          <a:custGeom>
            <a:avLst/>
            <a:gdLst>
              <a:gd name="connsiteX0" fmla="*/ 1620455 w 1620455"/>
              <a:gd name="connsiteY0" fmla="*/ 0 h 665544"/>
              <a:gd name="connsiteX1" fmla="*/ 1250065 w 1620455"/>
              <a:gd name="connsiteY1" fmla="*/ 324091 h 665544"/>
              <a:gd name="connsiteX2" fmla="*/ 613458 w 1620455"/>
              <a:gd name="connsiteY2" fmla="*/ 567159 h 665544"/>
              <a:gd name="connsiteX3" fmla="*/ 0 w 1620455"/>
              <a:gd name="connsiteY3" fmla="*/ 665544 h 66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0455" h="665544">
                <a:moveTo>
                  <a:pt x="1620455" y="0"/>
                </a:moveTo>
                <a:cubicBezTo>
                  <a:pt x="1519176" y="114782"/>
                  <a:pt x="1417898" y="229565"/>
                  <a:pt x="1250065" y="324091"/>
                </a:cubicBezTo>
                <a:cubicBezTo>
                  <a:pt x="1082232" y="418617"/>
                  <a:pt x="821802" y="510250"/>
                  <a:pt x="613458" y="567159"/>
                </a:cubicBezTo>
                <a:cubicBezTo>
                  <a:pt x="405114" y="624068"/>
                  <a:pt x="202557" y="644806"/>
                  <a:pt x="0" y="66554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464C54A-1DE6-A347-8D57-CF28C9558511}"/>
              </a:ext>
            </a:extLst>
          </p:cNvPr>
          <p:cNvSpPr/>
          <p:nvPr/>
        </p:nvSpPr>
        <p:spPr>
          <a:xfrm>
            <a:off x="4161099" y="4745620"/>
            <a:ext cx="648182" cy="902826"/>
          </a:xfrm>
          <a:custGeom>
            <a:avLst/>
            <a:gdLst>
              <a:gd name="connsiteX0" fmla="*/ 648182 w 648182"/>
              <a:gd name="connsiteY0" fmla="*/ 0 h 902826"/>
              <a:gd name="connsiteX1" fmla="*/ 272005 w 648182"/>
              <a:gd name="connsiteY1" fmla="*/ 324091 h 902826"/>
              <a:gd name="connsiteX2" fmla="*/ 0 w 648182"/>
              <a:gd name="connsiteY2" fmla="*/ 902826 h 90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182" h="902826">
                <a:moveTo>
                  <a:pt x="648182" y="0"/>
                </a:moveTo>
                <a:cubicBezTo>
                  <a:pt x="514108" y="86810"/>
                  <a:pt x="380035" y="173620"/>
                  <a:pt x="272005" y="324091"/>
                </a:cubicBezTo>
                <a:cubicBezTo>
                  <a:pt x="163975" y="474562"/>
                  <a:pt x="81987" y="688694"/>
                  <a:pt x="0" y="90282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510A7C-F58A-2D49-9040-8E000BB73963}"/>
              </a:ext>
            </a:extLst>
          </p:cNvPr>
          <p:cNvSpPr txBox="1"/>
          <p:nvPr/>
        </p:nvSpPr>
        <p:spPr>
          <a:xfrm>
            <a:off x="648183" y="1932972"/>
            <a:ext cx="306846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At each iteration: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inlier ratio exceeds threshold</a:t>
            </a:r>
            <a:br>
              <a:rPr lang="en-US" sz="1400" dirty="0"/>
            </a:br>
            <a:r>
              <a:rPr lang="en-US" sz="1400" dirty="0"/>
              <a:t>label as a “good track” and assign</a:t>
            </a:r>
            <a:br>
              <a:rPr lang="en-US" sz="1400" dirty="0"/>
            </a:br>
            <a:r>
              <a:rPr lang="en-US" sz="1400" dirty="0"/>
              <a:t>track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Tracks with low inlier ratio remain</a:t>
            </a:r>
            <a:br>
              <a:rPr lang="en-US" sz="1400" dirty="0"/>
            </a:br>
            <a:r>
              <a:rPr lang="en-US" sz="1400" dirty="0"/>
              <a:t>in bank of tracks.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93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4802459" y="472440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751784" y="545367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83352" y="2587083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A8D22-3B80-2649-A155-BE0054855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56" y="4753077"/>
            <a:ext cx="254000" cy="165100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2BA0EA69-219E-2C4C-AFC5-3823A1800446}"/>
              </a:ext>
            </a:extLst>
          </p:cNvPr>
          <p:cNvSpPr/>
          <p:nvPr/>
        </p:nvSpPr>
        <p:spPr>
          <a:xfrm>
            <a:off x="2911033" y="4751408"/>
            <a:ext cx="1909823" cy="295154"/>
          </a:xfrm>
          <a:custGeom>
            <a:avLst/>
            <a:gdLst>
              <a:gd name="connsiteX0" fmla="*/ 1909823 w 1909823"/>
              <a:gd name="connsiteY0" fmla="*/ 0 h 295154"/>
              <a:gd name="connsiteX1" fmla="*/ 1099595 w 1909823"/>
              <a:gd name="connsiteY1" fmla="*/ 121534 h 295154"/>
              <a:gd name="connsiteX2" fmla="*/ 451413 w 1909823"/>
              <a:gd name="connsiteY2" fmla="*/ 237281 h 295154"/>
              <a:gd name="connsiteX3" fmla="*/ 0 w 1909823"/>
              <a:gd name="connsiteY3" fmla="*/ 295154 h 29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295154">
                <a:moveTo>
                  <a:pt x="1909823" y="0"/>
                </a:moveTo>
                <a:lnTo>
                  <a:pt x="1099595" y="121534"/>
                </a:lnTo>
                <a:cubicBezTo>
                  <a:pt x="856527" y="161081"/>
                  <a:pt x="634679" y="208344"/>
                  <a:pt x="451413" y="237281"/>
                </a:cubicBezTo>
                <a:cubicBezTo>
                  <a:pt x="268147" y="266218"/>
                  <a:pt x="134073" y="280686"/>
                  <a:pt x="0" y="295154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6DCFFA3-96AD-0141-A929-E30B072CC6B4}"/>
              </a:ext>
            </a:extLst>
          </p:cNvPr>
          <p:cNvSpPr/>
          <p:nvPr/>
        </p:nvSpPr>
        <p:spPr>
          <a:xfrm>
            <a:off x="3194613" y="4757195"/>
            <a:ext cx="1620455" cy="665544"/>
          </a:xfrm>
          <a:custGeom>
            <a:avLst/>
            <a:gdLst>
              <a:gd name="connsiteX0" fmla="*/ 1620455 w 1620455"/>
              <a:gd name="connsiteY0" fmla="*/ 0 h 665544"/>
              <a:gd name="connsiteX1" fmla="*/ 1250065 w 1620455"/>
              <a:gd name="connsiteY1" fmla="*/ 324091 h 665544"/>
              <a:gd name="connsiteX2" fmla="*/ 613458 w 1620455"/>
              <a:gd name="connsiteY2" fmla="*/ 567159 h 665544"/>
              <a:gd name="connsiteX3" fmla="*/ 0 w 1620455"/>
              <a:gd name="connsiteY3" fmla="*/ 665544 h 66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0455" h="665544">
                <a:moveTo>
                  <a:pt x="1620455" y="0"/>
                </a:moveTo>
                <a:cubicBezTo>
                  <a:pt x="1519176" y="114782"/>
                  <a:pt x="1417898" y="229565"/>
                  <a:pt x="1250065" y="324091"/>
                </a:cubicBezTo>
                <a:cubicBezTo>
                  <a:pt x="1082232" y="418617"/>
                  <a:pt x="821802" y="510250"/>
                  <a:pt x="613458" y="567159"/>
                </a:cubicBezTo>
                <a:cubicBezTo>
                  <a:pt x="405114" y="624068"/>
                  <a:pt x="202557" y="644806"/>
                  <a:pt x="0" y="66554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464C54A-1DE6-A347-8D57-CF28C9558511}"/>
              </a:ext>
            </a:extLst>
          </p:cNvPr>
          <p:cNvSpPr/>
          <p:nvPr/>
        </p:nvSpPr>
        <p:spPr>
          <a:xfrm>
            <a:off x="4161099" y="4745620"/>
            <a:ext cx="648182" cy="902826"/>
          </a:xfrm>
          <a:custGeom>
            <a:avLst/>
            <a:gdLst>
              <a:gd name="connsiteX0" fmla="*/ 648182 w 648182"/>
              <a:gd name="connsiteY0" fmla="*/ 0 h 902826"/>
              <a:gd name="connsiteX1" fmla="*/ 272005 w 648182"/>
              <a:gd name="connsiteY1" fmla="*/ 324091 h 902826"/>
              <a:gd name="connsiteX2" fmla="*/ 0 w 648182"/>
              <a:gd name="connsiteY2" fmla="*/ 902826 h 90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182" h="902826">
                <a:moveTo>
                  <a:pt x="648182" y="0"/>
                </a:moveTo>
                <a:cubicBezTo>
                  <a:pt x="514108" y="86810"/>
                  <a:pt x="380035" y="173620"/>
                  <a:pt x="272005" y="324091"/>
                </a:cubicBezTo>
                <a:cubicBezTo>
                  <a:pt x="163975" y="474562"/>
                  <a:pt x="81987" y="688694"/>
                  <a:pt x="0" y="90282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C1CD3BF-2062-0D4F-A10C-F850F7CB71AF}"/>
              </a:ext>
            </a:extLst>
          </p:cNvPr>
          <p:cNvSpPr/>
          <p:nvPr/>
        </p:nvSpPr>
        <p:spPr>
          <a:xfrm>
            <a:off x="3194614" y="4681959"/>
            <a:ext cx="1944546" cy="740780"/>
          </a:xfrm>
          <a:custGeom>
            <a:avLst/>
            <a:gdLst>
              <a:gd name="connsiteX0" fmla="*/ 1620455 w 1620455"/>
              <a:gd name="connsiteY0" fmla="*/ 0 h 665544"/>
              <a:gd name="connsiteX1" fmla="*/ 1250065 w 1620455"/>
              <a:gd name="connsiteY1" fmla="*/ 324091 h 665544"/>
              <a:gd name="connsiteX2" fmla="*/ 613458 w 1620455"/>
              <a:gd name="connsiteY2" fmla="*/ 567159 h 665544"/>
              <a:gd name="connsiteX3" fmla="*/ 0 w 1620455"/>
              <a:gd name="connsiteY3" fmla="*/ 665544 h 665544"/>
              <a:gd name="connsiteX0" fmla="*/ 1944546 w 1944546"/>
              <a:gd name="connsiteY0" fmla="*/ 0 h 740780"/>
              <a:gd name="connsiteX1" fmla="*/ 1250065 w 1944546"/>
              <a:gd name="connsiteY1" fmla="*/ 399327 h 740780"/>
              <a:gd name="connsiteX2" fmla="*/ 613458 w 1944546"/>
              <a:gd name="connsiteY2" fmla="*/ 642395 h 740780"/>
              <a:gd name="connsiteX3" fmla="*/ 0 w 1944546"/>
              <a:gd name="connsiteY3" fmla="*/ 740780 h 740780"/>
              <a:gd name="connsiteX0" fmla="*/ 1944546 w 1944546"/>
              <a:gd name="connsiteY0" fmla="*/ 0 h 740780"/>
              <a:gd name="connsiteX1" fmla="*/ 1736201 w 1944546"/>
              <a:gd name="connsiteY1" fmla="*/ 138897 h 740780"/>
              <a:gd name="connsiteX2" fmla="*/ 1250065 w 1944546"/>
              <a:gd name="connsiteY2" fmla="*/ 399327 h 740780"/>
              <a:gd name="connsiteX3" fmla="*/ 613458 w 1944546"/>
              <a:gd name="connsiteY3" fmla="*/ 642395 h 740780"/>
              <a:gd name="connsiteX4" fmla="*/ 0 w 1944546"/>
              <a:gd name="connsiteY4" fmla="*/ 740780 h 740780"/>
              <a:gd name="connsiteX0" fmla="*/ 1944546 w 1944546"/>
              <a:gd name="connsiteY0" fmla="*/ 0 h 740780"/>
              <a:gd name="connsiteX1" fmla="*/ 1637816 w 1944546"/>
              <a:gd name="connsiteY1" fmla="*/ 75236 h 740780"/>
              <a:gd name="connsiteX2" fmla="*/ 1250065 w 1944546"/>
              <a:gd name="connsiteY2" fmla="*/ 399327 h 740780"/>
              <a:gd name="connsiteX3" fmla="*/ 613458 w 1944546"/>
              <a:gd name="connsiteY3" fmla="*/ 642395 h 740780"/>
              <a:gd name="connsiteX4" fmla="*/ 0 w 1944546"/>
              <a:gd name="connsiteY4" fmla="*/ 740780 h 74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546" h="740780">
                <a:moveTo>
                  <a:pt x="1944546" y="0"/>
                </a:moveTo>
                <a:cubicBezTo>
                  <a:pt x="1909822" y="23149"/>
                  <a:pt x="1753563" y="8682"/>
                  <a:pt x="1637816" y="75236"/>
                </a:cubicBezTo>
                <a:cubicBezTo>
                  <a:pt x="1522069" y="141791"/>
                  <a:pt x="1420791" y="304801"/>
                  <a:pt x="1250065" y="399327"/>
                </a:cubicBezTo>
                <a:cubicBezTo>
                  <a:pt x="1079339" y="493853"/>
                  <a:pt x="821802" y="585486"/>
                  <a:pt x="613458" y="642395"/>
                </a:cubicBezTo>
                <a:cubicBezTo>
                  <a:pt x="405114" y="699304"/>
                  <a:pt x="202557" y="720042"/>
                  <a:pt x="0" y="74078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26156F8-CD4C-EE45-A7FC-DDE0D512C32D}"/>
              </a:ext>
            </a:extLst>
          </p:cNvPr>
          <p:cNvSpPr/>
          <p:nvPr/>
        </p:nvSpPr>
        <p:spPr>
          <a:xfrm>
            <a:off x="2911033" y="4676172"/>
            <a:ext cx="2210765" cy="370389"/>
          </a:xfrm>
          <a:custGeom>
            <a:avLst/>
            <a:gdLst>
              <a:gd name="connsiteX0" fmla="*/ 1909823 w 1909823"/>
              <a:gd name="connsiteY0" fmla="*/ 0 h 295154"/>
              <a:gd name="connsiteX1" fmla="*/ 1099595 w 1909823"/>
              <a:gd name="connsiteY1" fmla="*/ 121534 h 295154"/>
              <a:gd name="connsiteX2" fmla="*/ 451413 w 1909823"/>
              <a:gd name="connsiteY2" fmla="*/ 237281 h 295154"/>
              <a:gd name="connsiteX3" fmla="*/ 0 w 1909823"/>
              <a:gd name="connsiteY3" fmla="*/ 295154 h 295154"/>
              <a:gd name="connsiteX0" fmla="*/ 2210765 w 2210765"/>
              <a:gd name="connsiteY0" fmla="*/ 0 h 370389"/>
              <a:gd name="connsiteX1" fmla="*/ 1099595 w 2210765"/>
              <a:gd name="connsiteY1" fmla="*/ 196769 h 370389"/>
              <a:gd name="connsiteX2" fmla="*/ 451413 w 2210765"/>
              <a:gd name="connsiteY2" fmla="*/ 312516 h 370389"/>
              <a:gd name="connsiteX3" fmla="*/ 0 w 2210765"/>
              <a:gd name="connsiteY3" fmla="*/ 370389 h 370389"/>
              <a:gd name="connsiteX0" fmla="*/ 2210765 w 2210765"/>
              <a:gd name="connsiteY0" fmla="*/ 0 h 370389"/>
              <a:gd name="connsiteX1" fmla="*/ 1788289 w 2210765"/>
              <a:gd name="connsiteY1" fmla="*/ 75236 h 370389"/>
              <a:gd name="connsiteX2" fmla="*/ 1099595 w 2210765"/>
              <a:gd name="connsiteY2" fmla="*/ 196769 h 370389"/>
              <a:gd name="connsiteX3" fmla="*/ 451413 w 2210765"/>
              <a:gd name="connsiteY3" fmla="*/ 312516 h 370389"/>
              <a:gd name="connsiteX4" fmla="*/ 0 w 2210765"/>
              <a:gd name="connsiteY4" fmla="*/ 370389 h 370389"/>
              <a:gd name="connsiteX0" fmla="*/ 2210765 w 2210765"/>
              <a:gd name="connsiteY0" fmla="*/ 0 h 370389"/>
              <a:gd name="connsiteX1" fmla="*/ 1898249 w 2210765"/>
              <a:gd name="connsiteY1" fmla="*/ 86811 h 370389"/>
              <a:gd name="connsiteX2" fmla="*/ 1099595 w 2210765"/>
              <a:gd name="connsiteY2" fmla="*/ 196769 h 370389"/>
              <a:gd name="connsiteX3" fmla="*/ 451413 w 2210765"/>
              <a:gd name="connsiteY3" fmla="*/ 312516 h 370389"/>
              <a:gd name="connsiteX4" fmla="*/ 0 w 2210765"/>
              <a:gd name="connsiteY4" fmla="*/ 370389 h 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765" h="370389">
                <a:moveTo>
                  <a:pt x="2210765" y="0"/>
                </a:moveTo>
                <a:lnTo>
                  <a:pt x="1898249" y="86811"/>
                </a:lnTo>
                <a:lnTo>
                  <a:pt x="1099595" y="196769"/>
                </a:lnTo>
                <a:cubicBezTo>
                  <a:pt x="856527" y="236316"/>
                  <a:pt x="634679" y="283579"/>
                  <a:pt x="451413" y="312516"/>
                </a:cubicBezTo>
                <a:cubicBezTo>
                  <a:pt x="268147" y="341453"/>
                  <a:pt x="134073" y="355921"/>
                  <a:pt x="0" y="3703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F78FF628-EE49-AA46-B961-55FD11F17A4E}"/>
              </a:ext>
            </a:extLst>
          </p:cNvPr>
          <p:cNvSpPr/>
          <p:nvPr/>
        </p:nvSpPr>
        <p:spPr>
          <a:xfrm>
            <a:off x="4161099" y="4670384"/>
            <a:ext cx="972273" cy="978061"/>
          </a:xfrm>
          <a:custGeom>
            <a:avLst/>
            <a:gdLst>
              <a:gd name="connsiteX0" fmla="*/ 648182 w 648182"/>
              <a:gd name="connsiteY0" fmla="*/ 0 h 902826"/>
              <a:gd name="connsiteX1" fmla="*/ 272005 w 648182"/>
              <a:gd name="connsiteY1" fmla="*/ 324091 h 902826"/>
              <a:gd name="connsiteX2" fmla="*/ 0 w 648182"/>
              <a:gd name="connsiteY2" fmla="*/ 902826 h 902826"/>
              <a:gd name="connsiteX0" fmla="*/ 972273 w 972273"/>
              <a:gd name="connsiteY0" fmla="*/ 0 h 978061"/>
              <a:gd name="connsiteX1" fmla="*/ 272005 w 972273"/>
              <a:gd name="connsiteY1" fmla="*/ 399326 h 978061"/>
              <a:gd name="connsiteX2" fmla="*/ 0 w 972273"/>
              <a:gd name="connsiteY2" fmla="*/ 978061 h 978061"/>
              <a:gd name="connsiteX0" fmla="*/ 972273 w 972273"/>
              <a:gd name="connsiteY0" fmla="*/ 0 h 978061"/>
              <a:gd name="connsiteX1" fmla="*/ 648182 w 972273"/>
              <a:gd name="connsiteY1" fmla="*/ 167834 h 978061"/>
              <a:gd name="connsiteX2" fmla="*/ 272005 w 972273"/>
              <a:gd name="connsiteY2" fmla="*/ 399326 h 978061"/>
              <a:gd name="connsiteX3" fmla="*/ 0 w 972273"/>
              <a:gd name="connsiteY3" fmla="*/ 978061 h 978061"/>
              <a:gd name="connsiteX0" fmla="*/ 972273 w 972273"/>
              <a:gd name="connsiteY0" fmla="*/ 0 h 978061"/>
              <a:gd name="connsiteX1" fmla="*/ 653970 w 972273"/>
              <a:gd name="connsiteY1" fmla="*/ 92599 h 978061"/>
              <a:gd name="connsiteX2" fmla="*/ 272005 w 972273"/>
              <a:gd name="connsiteY2" fmla="*/ 399326 h 978061"/>
              <a:gd name="connsiteX3" fmla="*/ 0 w 972273"/>
              <a:gd name="connsiteY3" fmla="*/ 978061 h 97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273" h="978061">
                <a:moveTo>
                  <a:pt x="972273" y="0"/>
                </a:moveTo>
                <a:cubicBezTo>
                  <a:pt x="918258" y="27972"/>
                  <a:pt x="770681" y="26045"/>
                  <a:pt x="653970" y="92599"/>
                </a:cubicBezTo>
                <a:cubicBezTo>
                  <a:pt x="537259" y="159153"/>
                  <a:pt x="380035" y="264288"/>
                  <a:pt x="272005" y="399326"/>
                </a:cubicBezTo>
                <a:cubicBezTo>
                  <a:pt x="163975" y="549797"/>
                  <a:pt x="81987" y="763929"/>
                  <a:pt x="0" y="978061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317891-B4FC-2C4F-8FE3-F134669E4EDD}"/>
              </a:ext>
            </a:extLst>
          </p:cNvPr>
          <p:cNvGrpSpPr/>
          <p:nvPr/>
        </p:nvGrpSpPr>
        <p:grpSpPr>
          <a:xfrm>
            <a:off x="5079545" y="4322479"/>
            <a:ext cx="171450" cy="327025"/>
            <a:chOff x="6623050" y="4457700"/>
            <a:chExt cx="561975" cy="89852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03C99A-3931-2D4F-AD82-E6BD4063982A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515330-8881-2048-8C71-BBD0A4BE0301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70DAAB11-C883-C04F-A2CB-C32D12A13165}"/>
              </a:ext>
            </a:extLst>
          </p:cNvPr>
          <p:cNvSpPr/>
          <p:nvPr/>
        </p:nvSpPr>
        <p:spPr>
          <a:xfrm>
            <a:off x="5120763" y="4637589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49E067-AB5D-3646-8A00-4EE6624C8AA2}"/>
              </a:ext>
            </a:extLst>
          </p:cNvPr>
          <p:cNvSpPr txBox="1"/>
          <p:nvPr/>
        </p:nvSpPr>
        <p:spPr>
          <a:xfrm>
            <a:off x="648183" y="1932972"/>
            <a:ext cx="31613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At each iteration: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Propagate tracks using Kalman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new measurement has small</a:t>
            </a:r>
            <a:br>
              <a:rPr lang="en-US" sz="1400" dirty="0"/>
            </a:br>
            <a:r>
              <a:rPr lang="en-US" sz="1400" dirty="0"/>
              <a:t>innovation error, update 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427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6DCFFA3-96AD-0141-A929-E30B072CC6B4}"/>
              </a:ext>
            </a:extLst>
          </p:cNvPr>
          <p:cNvSpPr/>
          <p:nvPr/>
        </p:nvSpPr>
        <p:spPr>
          <a:xfrm>
            <a:off x="3194614" y="4681959"/>
            <a:ext cx="1944546" cy="740780"/>
          </a:xfrm>
          <a:custGeom>
            <a:avLst/>
            <a:gdLst>
              <a:gd name="connsiteX0" fmla="*/ 1620455 w 1620455"/>
              <a:gd name="connsiteY0" fmla="*/ 0 h 665544"/>
              <a:gd name="connsiteX1" fmla="*/ 1250065 w 1620455"/>
              <a:gd name="connsiteY1" fmla="*/ 324091 h 665544"/>
              <a:gd name="connsiteX2" fmla="*/ 613458 w 1620455"/>
              <a:gd name="connsiteY2" fmla="*/ 567159 h 665544"/>
              <a:gd name="connsiteX3" fmla="*/ 0 w 1620455"/>
              <a:gd name="connsiteY3" fmla="*/ 665544 h 665544"/>
              <a:gd name="connsiteX0" fmla="*/ 1944546 w 1944546"/>
              <a:gd name="connsiteY0" fmla="*/ 0 h 740780"/>
              <a:gd name="connsiteX1" fmla="*/ 1250065 w 1944546"/>
              <a:gd name="connsiteY1" fmla="*/ 399327 h 740780"/>
              <a:gd name="connsiteX2" fmla="*/ 613458 w 1944546"/>
              <a:gd name="connsiteY2" fmla="*/ 642395 h 740780"/>
              <a:gd name="connsiteX3" fmla="*/ 0 w 1944546"/>
              <a:gd name="connsiteY3" fmla="*/ 740780 h 740780"/>
              <a:gd name="connsiteX0" fmla="*/ 1944546 w 1944546"/>
              <a:gd name="connsiteY0" fmla="*/ 0 h 740780"/>
              <a:gd name="connsiteX1" fmla="*/ 1736201 w 1944546"/>
              <a:gd name="connsiteY1" fmla="*/ 138897 h 740780"/>
              <a:gd name="connsiteX2" fmla="*/ 1250065 w 1944546"/>
              <a:gd name="connsiteY2" fmla="*/ 399327 h 740780"/>
              <a:gd name="connsiteX3" fmla="*/ 613458 w 1944546"/>
              <a:gd name="connsiteY3" fmla="*/ 642395 h 740780"/>
              <a:gd name="connsiteX4" fmla="*/ 0 w 1944546"/>
              <a:gd name="connsiteY4" fmla="*/ 740780 h 740780"/>
              <a:gd name="connsiteX0" fmla="*/ 1944546 w 1944546"/>
              <a:gd name="connsiteY0" fmla="*/ 0 h 740780"/>
              <a:gd name="connsiteX1" fmla="*/ 1637816 w 1944546"/>
              <a:gd name="connsiteY1" fmla="*/ 75236 h 740780"/>
              <a:gd name="connsiteX2" fmla="*/ 1250065 w 1944546"/>
              <a:gd name="connsiteY2" fmla="*/ 399327 h 740780"/>
              <a:gd name="connsiteX3" fmla="*/ 613458 w 1944546"/>
              <a:gd name="connsiteY3" fmla="*/ 642395 h 740780"/>
              <a:gd name="connsiteX4" fmla="*/ 0 w 1944546"/>
              <a:gd name="connsiteY4" fmla="*/ 740780 h 74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546" h="740780">
                <a:moveTo>
                  <a:pt x="1944546" y="0"/>
                </a:moveTo>
                <a:cubicBezTo>
                  <a:pt x="1909822" y="23149"/>
                  <a:pt x="1753563" y="8682"/>
                  <a:pt x="1637816" y="75236"/>
                </a:cubicBezTo>
                <a:cubicBezTo>
                  <a:pt x="1522069" y="141791"/>
                  <a:pt x="1420791" y="304801"/>
                  <a:pt x="1250065" y="399327"/>
                </a:cubicBezTo>
                <a:cubicBezTo>
                  <a:pt x="1079339" y="493853"/>
                  <a:pt x="821802" y="585486"/>
                  <a:pt x="613458" y="642395"/>
                </a:cubicBezTo>
                <a:cubicBezTo>
                  <a:pt x="405114" y="699304"/>
                  <a:pt x="202557" y="720042"/>
                  <a:pt x="0" y="74078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A0EA69-219E-2C4C-AFC5-3823A1800446}"/>
              </a:ext>
            </a:extLst>
          </p:cNvPr>
          <p:cNvSpPr/>
          <p:nvPr/>
        </p:nvSpPr>
        <p:spPr>
          <a:xfrm>
            <a:off x="2911033" y="4676172"/>
            <a:ext cx="2210765" cy="370389"/>
          </a:xfrm>
          <a:custGeom>
            <a:avLst/>
            <a:gdLst>
              <a:gd name="connsiteX0" fmla="*/ 1909823 w 1909823"/>
              <a:gd name="connsiteY0" fmla="*/ 0 h 295154"/>
              <a:gd name="connsiteX1" fmla="*/ 1099595 w 1909823"/>
              <a:gd name="connsiteY1" fmla="*/ 121534 h 295154"/>
              <a:gd name="connsiteX2" fmla="*/ 451413 w 1909823"/>
              <a:gd name="connsiteY2" fmla="*/ 237281 h 295154"/>
              <a:gd name="connsiteX3" fmla="*/ 0 w 1909823"/>
              <a:gd name="connsiteY3" fmla="*/ 295154 h 295154"/>
              <a:gd name="connsiteX0" fmla="*/ 2210765 w 2210765"/>
              <a:gd name="connsiteY0" fmla="*/ 0 h 370389"/>
              <a:gd name="connsiteX1" fmla="*/ 1099595 w 2210765"/>
              <a:gd name="connsiteY1" fmla="*/ 196769 h 370389"/>
              <a:gd name="connsiteX2" fmla="*/ 451413 w 2210765"/>
              <a:gd name="connsiteY2" fmla="*/ 312516 h 370389"/>
              <a:gd name="connsiteX3" fmla="*/ 0 w 2210765"/>
              <a:gd name="connsiteY3" fmla="*/ 370389 h 370389"/>
              <a:gd name="connsiteX0" fmla="*/ 2210765 w 2210765"/>
              <a:gd name="connsiteY0" fmla="*/ 0 h 370389"/>
              <a:gd name="connsiteX1" fmla="*/ 1788289 w 2210765"/>
              <a:gd name="connsiteY1" fmla="*/ 75236 h 370389"/>
              <a:gd name="connsiteX2" fmla="*/ 1099595 w 2210765"/>
              <a:gd name="connsiteY2" fmla="*/ 196769 h 370389"/>
              <a:gd name="connsiteX3" fmla="*/ 451413 w 2210765"/>
              <a:gd name="connsiteY3" fmla="*/ 312516 h 370389"/>
              <a:gd name="connsiteX4" fmla="*/ 0 w 2210765"/>
              <a:gd name="connsiteY4" fmla="*/ 370389 h 370389"/>
              <a:gd name="connsiteX0" fmla="*/ 2210765 w 2210765"/>
              <a:gd name="connsiteY0" fmla="*/ 0 h 370389"/>
              <a:gd name="connsiteX1" fmla="*/ 1898249 w 2210765"/>
              <a:gd name="connsiteY1" fmla="*/ 86811 h 370389"/>
              <a:gd name="connsiteX2" fmla="*/ 1099595 w 2210765"/>
              <a:gd name="connsiteY2" fmla="*/ 196769 h 370389"/>
              <a:gd name="connsiteX3" fmla="*/ 451413 w 2210765"/>
              <a:gd name="connsiteY3" fmla="*/ 312516 h 370389"/>
              <a:gd name="connsiteX4" fmla="*/ 0 w 2210765"/>
              <a:gd name="connsiteY4" fmla="*/ 370389 h 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765" h="370389">
                <a:moveTo>
                  <a:pt x="2210765" y="0"/>
                </a:moveTo>
                <a:lnTo>
                  <a:pt x="1898249" y="86811"/>
                </a:lnTo>
                <a:lnTo>
                  <a:pt x="1099595" y="196769"/>
                </a:lnTo>
                <a:cubicBezTo>
                  <a:pt x="856527" y="236316"/>
                  <a:pt x="634679" y="283579"/>
                  <a:pt x="451413" y="312516"/>
                </a:cubicBezTo>
                <a:cubicBezTo>
                  <a:pt x="268147" y="341453"/>
                  <a:pt x="134073" y="355921"/>
                  <a:pt x="0" y="3703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464C54A-1DE6-A347-8D57-CF28C9558511}"/>
              </a:ext>
            </a:extLst>
          </p:cNvPr>
          <p:cNvSpPr/>
          <p:nvPr/>
        </p:nvSpPr>
        <p:spPr>
          <a:xfrm>
            <a:off x="4161099" y="4670384"/>
            <a:ext cx="972273" cy="978061"/>
          </a:xfrm>
          <a:custGeom>
            <a:avLst/>
            <a:gdLst>
              <a:gd name="connsiteX0" fmla="*/ 648182 w 648182"/>
              <a:gd name="connsiteY0" fmla="*/ 0 h 902826"/>
              <a:gd name="connsiteX1" fmla="*/ 272005 w 648182"/>
              <a:gd name="connsiteY1" fmla="*/ 324091 h 902826"/>
              <a:gd name="connsiteX2" fmla="*/ 0 w 648182"/>
              <a:gd name="connsiteY2" fmla="*/ 902826 h 902826"/>
              <a:gd name="connsiteX0" fmla="*/ 972273 w 972273"/>
              <a:gd name="connsiteY0" fmla="*/ 0 h 978061"/>
              <a:gd name="connsiteX1" fmla="*/ 272005 w 972273"/>
              <a:gd name="connsiteY1" fmla="*/ 399326 h 978061"/>
              <a:gd name="connsiteX2" fmla="*/ 0 w 972273"/>
              <a:gd name="connsiteY2" fmla="*/ 978061 h 978061"/>
              <a:gd name="connsiteX0" fmla="*/ 972273 w 972273"/>
              <a:gd name="connsiteY0" fmla="*/ 0 h 978061"/>
              <a:gd name="connsiteX1" fmla="*/ 648182 w 972273"/>
              <a:gd name="connsiteY1" fmla="*/ 167834 h 978061"/>
              <a:gd name="connsiteX2" fmla="*/ 272005 w 972273"/>
              <a:gd name="connsiteY2" fmla="*/ 399326 h 978061"/>
              <a:gd name="connsiteX3" fmla="*/ 0 w 972273"/>
              <a:gd name="connsiteY3" fmla="*/ 978061 h 978061"/>
              <a:gd name="connsiteX0" fmla="*/ 972273 w 972273"/>
              <a:gd name="connsiteY0" fmla="*/ 0 h 978061"/>
              <a:gd name="connsiteX1" fmla="*/ 653970 w 972273"/>
              <a:gd name="connsiteY1" fmla="*/ 92599 h 978061"/>
              <a:gd name="connsiteX2" fmla="*/ 272005 w 972273"/>
              <a:gd name="connsiteY2" fmla="*/ 399326 h 978061"/>
              <a:gd name="connsiteX3" fmla="*/ 0 w 972273"/>
              <a:gd name="connsiteY3" fmla="*/ 978061 h 97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273" h="978061">
                <a:moveTo>
                  <a:pt x="972273" y="0"/>
                </a:moveTo>
                <a:cubicBezTo>
                  <a:pt x="918258" y="27972"/>
                  <a:pt x="770681" y="26045"/>
                  <a:pt x="653970" y="92599"/>
                </a:cubicBezTo>
                <a:cubicBezTo>
                  <a:pt x="537259" y="159153"/>
                  <a:pt x="380035" y="264288"/>
                  <a:pt x="272005" y="399326"/>
                </a:cubicBezTo>
                <a:cubicBezTo>
                  <a:pt x="163975" y="549797"/>
                  <a:pt x="81987" y="763929"/>
                  <a:pt x="0" y="978061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8D31842-552B-8B4A-B9CA-20777F8D38B9}"/>
              </a:ext>
            </a:extLst>
          </p:cNvPr>
          <p:cNvSpPr/>
          <p:nvPr/>
        </p:nvSpPr>
        <p:spPr>
          <a:xfrm>
            <a:off x="6076709" y="5185458"/>
            <a:ext cx="1365813" cy="353361"/>
          </a:xfrm>
          <a:custGeom>
            <a:avLst/>
            <a:gdLst>
              <a:gd name="connsiteX0" fmla="*/ 0 w 1365813"/>
              <a:gd name="connsiteY0" fmla="*/ 0 h 353361"/>
              <a:gd name="connsiteX1" fmla="*/ 133109 w 1365813"/>
              <a:gd name="connsiteY1" fmla="*/ 202557 h 353361"/>
              <a:gd name="connsiteX2" fmla="*/ 515073 w 1365813"/>
              <a:gd name="connsiteY2" fmla="*/ 266218 h 353361"/>
              <a:gd name="connsiteX3" fmla="*/ 914400 w 1365813"/>
              <a:gd name="connsiteY3" fmla="*/ 347241 h 353361"/>
              <a:gd name="connsiteX4" fmla="*/ 1365813 w 1365813"/>
              <a:gd name="connsiteY4" fmla="*/ 341453 h 35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813" h="353361">
                <a:moveTo>
                  <a:pt x="0" y="0"/>
                </a:moveTo>
                <a:cubicBezTo>
                  <a:pt x="23632" y="79093"/>
                  <a:pt x="47264" y="158187"/>
                  <a:pt x="133109" y="202557"/>
                </a:cubicBezTo>
                <a:cubicBezTo>
                  <a:pt x="218954" y="246927"/>
                  <a:pt x="384858" y="242104"/>
                  <a:pt x="515073" y="266218"/>
                </a:cubicBezTo>
                <a:cubicBezTo>
                  <a:pt x="645288" y="290332"/>
                  <a:pt x="772610" y="334702"/>
                  <a:pt x="914400" y="347241"/>
                </a:cubicBezTo>
                <a:cubicBezTo>
                  <a:pt x="1056190" y="359780"/>
                  <a:pt x="1211001" y="350616"/>
                  <a:pt x="1365813" y="34145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AC4E4E5-9B35-9D43-8F26-7FCDD46E2AB6}"/>
              </a:ext>
            </a:extLst>
          </p:cNvPr>
          <p:cNvSpPr/>
          <p:nvPr/>
        </p:nvSpPr>
        <p:spPr>
          <a:xfrm>
            <a:off x="6059347" y="4803494"/>
            <a:ext cx="995423" cy="376177"/>
          </a:xfrm>
          <a:custGeom>
            <a:avLst/>
            <a:gdLst>
              <a:gd name="connsiteX0" fmla="*/ 0 w 995423"/>
              <a:gd name="connsiteY0" fmla="*/ 376177 h 376177"/>
              <a:gd name="connsiteX1" fmla="*/ 393539 w 995423"/>
              <a:gd name="connsiteY1" fmla="*/ 295154 h 376177"/>
              <a:gd name="connsiteX2" fmla="*/ 717630 w 995423"/>
              <a:gd name="connsiteY2" fmla="*/ 254643 h 376177"/>
              <a:gd name="connsiteX3" fmla="*/ 995423 w 995423"/>
              <a:gd name="connsiteY3" fmla="*/ 0 h 37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3" h="376177">
                <a:moveTo>
                  <a:pt x="0" y="376177"/>
                </a:moveTo>
                <a:cubicBezTo>
                  <a:pt x="136967" y="345793"/>
                  <a:pt x="273934" y="315410"/>
                  <a:pt x="393539" y="295154"/>
                </a:cubicBezTo>
                <a:cubicBezTo>
                  <a:pt x="513144" y="274898"/>
                  <a:pt x="617316" y="303835"/>
                  <a:pt x="717630" y="254643"/>
                </a:cubicBezTo>
                <a:cubicBezTo>
                  <a:pt x="817944" y="205451"/>
                  <a:pt x="906683" y="102725"/>
                  <a:pt x="995423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32C60-C62D-DA48-B604-208FF40041F0}"/>
              </a:ext>
            </a:extLst>
          </p:cNvPr>
          <p:cNvGrpSpPr/>
          <p:nvPr/>
        </p:nvGrpSpPr>
        <p:grpSpPr>
          <a:xfrm>
            <a:off x="5079545" y="4322479"/>
            <a:ext cx="171450" cy="327025"/>
            <a:chOff x="6623050" y="4457700"/>
            <a:chExt cx="561975" cy="89852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BF934E-F0C7-3845-8D51-C65EC854A313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396B9-49F2-4E4F-BFD5-579E69354B0F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5120763" y="4637589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751784" y="545367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83352" y="2587083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1421764-2240-3844-860E-03A8CDBEAA45}"/>
              </a:ext>
            </a:extLst>
          </p:cNvPr>
          <p:cNvGrpSpPr/>
          <p:nvPr/>
        </p:nvGrpSpPr>
        <p:grpSpPr>
          <a:xfrm flipH="1">
            <a:off x="5970555" y="4845269"/>
            <a:ext cx="181390" cy="327025"/>
            <a:chOff x="6623050" y="4457700"/>
            <a:chExt cx="561975" cy="898525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61E3640-0C65-9142-ACBB-C126B65C76B1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1F87BC-0F3C-5140-A45A-BBC10BC09E64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0EB1CFB-691E-FF49-92AC-2091FF025AFB}"/>
              </a:ext>
            </a:extLst>
          </p:cNvPr>
          <p:cNvSpPr/>
          <p:nvPr/>
        </p:nvSpPr>
        <p:spPr>
          <a:xfrm>
            <a:off x="6042880" y="5166166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897ECB-245C-C84B-9EDB-49F7824976BE}"/>
              </a:ext>
            </a:extLst>
          </p:cNvPr>
          <p:cNvSpPr/>
          <p:nvPr/>
        </p:nvSpPr>
        <p:spPr>
          <a:xfrm>
            <a:off x="4790249" y="472919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44690C-D2A3-784A-B5E0-99BFBB00781E}"/>
              </a:ext>
            </a:extLst>
          </p:cNvPr>
          <p:cNvSpPr/>
          <p:nvPr/>
        </p:nvSpPr>
        <p:spPr>
          <a:xfrm>
            <a:off x="5885986" y="50552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3DD3F6C-1D46-0144-B290-40B3C33C5826}"/>
              </a:ext>
            </a:extLst>
          </p:cNvPr>
          <p:cNvSpPr/>
          <p:nvPr/>
        </p:nvSpPr>
        <p:spPr>
          <a:xfrm>
            <a:off x="5693074" y="548734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4423D9-C5BB-704E-A363-B20E53D41EBF}"/>
              </a:ext>
            </a:extLst>
          </p:cNvPr>
          <p:cNvSpPr/>
          <p:nvPr/>
        </p:nvSpPr>
        <p:spPr>
          <a:xfrm>
            <a:off x="6296887" y="440703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7675FBA-EDA4-9340-B34D-B256BD3266BD}"/>
              </a:ext>
            </a:extLst>
          </p:cNvPr>
          <p:cNvSpPr/>
          <p:nvPr/>
        </p:nvSpPr>
        <p:spPr>
          <a:xfrm>
            <a:off x="7433135" y="549698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C90AAC-36F7-2542-AA9A-03475D1A8D76}"/>
              </a:ext>
            </a:extLst>
          </p:cNvPr>
          <p:cNvSpPr/>
          <p:nvPr/>
        </p:nvSpPr>
        <p:spPr>
          <a:xfrm>
            <a:off x="6190786" y="53600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D84EED-CF13-9346-9100-BC28991BC60F}"/>
              </a:ext>
            </a:extLst>
          </p:cNvPr>
          <p:cNvSpPr/>
          <p:nvPr/>
        </p:nvSpPr>
        <p:spPr>
          <a:xfrm>
            <a:off x="6736726" y="501470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44BA97-2C6E-7540-B889-2C3FD789F0DF}"/>
              </a:ext>
            </a:extLst>
          </p:cNvPr>
          <p:cNvSpPr/>
          <p:nvPr/>
        </p:nvSpPr>
        <p:spPr>
          <a:xfrm>
            <a:off x="6999084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05397F-D588-A84B-9EFE-50B668DFC3D5}"/>
              </a:ext>
            </a:extLst>
          </p:cNvPr>
          <p:cNvSpPr/>
          <p:nvPr/>
        </p:nvSpPr>
        <p:spPr>
          <a:xfrm>
            <a:off x="6960503" y="549891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154FD86-F56E-284B-A6AF-98C14C81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56" y="4753077"/>
            <a:ext cx="254000" cy="1651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977D2DC-F5D6-CC47-8CA5-6B4748F9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78" y="5200632"/>
            <a:ext cx="254000" cy="1651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A5FA8E6-5ABB-FF49-8DA6-4A09FC4A5275}"/>
              </a:ext>
            </a:extLst>
          </p:cNvPr>
          <p:cNvSpPr txBox="1"/>
          <p:nvPr/>
        </p:nvSpPr>
        <p:spPr>
          <a:xfrm>
            <a:off x="648183" y="1932972"/>
            <a:ext cx="30634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At each iteration: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new measurement has large</a:t>
            </a:r>
            <a:br>
              <a:rPr lang="en-US" sz="1400" dirty="0"/>
            </a:br>
            <a:r>
              <a:rPr lang="en-US" sz="1400" dirty="0"/>
              <a:t>innovation error, repeat RANSAC</a:t>
            </a:r>
            <a:br>
              <a:rPr lang="en-US" sz="1400" dirty="0"/>
            </a:br>
            <a:r>
              <a:rPr lang="en-US" sz="1400" dirty="0"/>
              <a:t>step to create new track hypothesis</a:t>
            </a:r>
            <a:br>
              <a:rPr lang="en-US" sz="1400" dirty="0"/>
            </a:br>
            <a:r>
              <a:rPr lang="en-US" sz="1400" dirty="0"/>
              <a:t>consistent with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36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AA22FD81-3891-474C-B75A-60103FE820B8}"/>
              </a:ext>
            </a:extLst>
          </p:cNvPr>
          <p:cNvSpPr/>
          <p:nvPr/>
        </p:nvSpPr>
        <p:spPr>
          <a:xfrm>
            <a:off x="1194619" y="3996812"/>
            <a:ext cx="7307826" cy="1821427"/>
          </a:xfrm>
          <a:prstGeom prst="trapezoid">
            <a:avLst>
              <a:gd name="adj" fmla="val 8911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6DCFFA3-96AD-0141-A929-E30B072CC6B4}"/>
              </a:ext>
            </a:extLst>
          </p:cNvPr>
          <p:cNvSpPr/>
          <p:nvPr/>
        </p:nvSpPr>
        <p:spPr>
          <a:xfrm>
            <a:off x="3194614" y="4681959"/>
            <a:ext cx="1944546" cy="740780"/>
          </a:xfrm>
          <a:custGeom>
            <a:avLst/>
            <a:gdLst>
              <a:gd name="connsiteX0" fmla="*/ 1620455 w 1620455"/>
              <a:gd name="connsiteY0" fmla="*/ 0 h 665544"/>
              <a:gd name="connsiteX1" fmla="*/ 1250065 w 1620455"/>
              <a:gd name="connsiteY1" fmla="*/ 324091 h 665544"/>
              <a:gd name="connsiteX2" fmla="*/ 613458 w 1620455"/>
              <a:gd name="connsiteY2" fmla="*/ 567159 h 665544"/>
              <a:gd name="connsiteX3" fmla="*/ 0 w 1620455"/>
              <a:gd name="connsiteY3" fmla="*/ 665544 h 665544"/>
              <a:gd name="connsiteX0" fmla="*/ 1944546 w 1944546"/>
              <a:gd name="connsiteY0" fmla="*/ 0 h 740780"/>
              <a:gd name="connsiteX1" fmla="*/ 1250065 w 1944546"/>
              <a:gd name="connsiteY1" fmla="*/ 399327 h 740780"/>
              <a:gd name="connsiteX2" fmla="*/ 613458 w 1944546"/>
              <a:gd name="connsiteY2" fmla="*/ 642395 h 740780"/>
              <a:gd name="connsiteX3" fmla="*/ 0 w 1944546"/>
              <a:gd name="connsiteY3" fmla="*/ 740780 h 740780"/>
              <a:gd name="connsiteX0" fmla="*/ 1944546 w 1944546"/>
              <a:gd name="connsiteY0" fmla="*/ 0 h 740780"/>
              <a:gd name="connsiteX1" fmla="*/ 1736201 w 1944546"/>
              <a:gd name="connsiteY1" fmla="*/ 138897 h 740780"/>
              <a:gd name="connsiteX2" fmla="*/ 1250065 w 1944546"/>
              <a:gd name="connsiteY2" fmla="*/ 399327 h 740780"/>
              <a:gd name="connsiteX3" fmla="*/ 613458 w 1944546"/>
              <a:gd name="connsiteY3" fmla="*/ 642395 h 740780"/>
              <a:gd name="connsiteX4" fmla="*/ 0 w 1944546"/>
              <a:gd name="connsiteY4" fmla="*/ 740780 h 740780"/>
              <a:gd name="connsiteX0" fmla="*/ 1944546 w 1944546"/>
              <a:gd name="connsiteY0" fmla="*/ 0 h 740780"/>
              <a:gd name="connsiteX1" fmla="*/ 1637816 w 1944546"/>
              <a:gd name="connsiteY1" fmla="*/ 75236 h 740780"/>
              <a:gd name="connsiteX2" fmla="*/ 1250065 w 1944546"/>
              <a:gd name="connsiteY2" fmla="*/ 399327 h 740780"/>
              <a:gd name="connsiteX3" fmla="*/ 613458 w 1944546"/>
              <a:gd name="connsiteY3" fmla="*/ 642395 h 740780"/>
              <a:gd name="connsiteX4" fmla="*/ 0 w 1944546"/>
              <a:gd name="connsiteY4" fmla="*/ 740780 h 74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546" h="740780">
                <a:moveTo>
                  <a:pt x="1944546" y="0"/>
                </a:moveTo>
                <a:cubicBezTo>
                  <a:pt x="1909822" y="23149"/>
                  <a:pt x="1753563" y="8682"/>
                  <a:pt x="1637816" y="75236"/>
                </a:cubicBezTo>
                <a:cubicBezTo>
                  <a:pt x="1522069" y="141791"/>
                  <a:pt x="1420791" y="304801"/>
                  <a:pt x="1250065" y="399327"/>
                </a:cubicBezTo>
                <a:cubicBezTo>
                  <a:pt x="1079339" y="493853"/>
                  <a:pt x="821802" y="585486"/>
                  <a:pt x="613458" y="642395"/>
                </a:cubicBezTo>
                <a:cubicBezTo>
                  <a:pt x="405114" y="699304"/>
                  <a:pt x="202557" y="720042"/>
                  <a:pt x="0" y="74078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A0EA69-219E-2C4C-AFC5-3823A1800446}"/>
              </a:ext>
            </a:extLst>
          </p:cNvPr>
          <p:cNvSpPr/>
          <p:nvPr/>
        </p:nvSpPr>
        <p:spPr>
          <a:xfrm>
            <a:off x="2911033" y="4676172"/>
            <a:ext cx="2210765" cy="370389"/>
          </a:xfrm>
          <a:custGeom>
            <a:avLst/>
            <a:gdLst>
              <a:gd name="connsiteX0" fmla="*/ 1909823 w 1909823"/>
              <a:gd name="connsiteY0" fmla="*/ 0 h 295154"/>
              <a:gd name="connsiteX1" fmla="*/ 1099595 w 1909823"/>
              <a:gd name="connsiteY1" fmla="*/ 121534 h 295154"/>
              <a:gd name="connsiteX2" fmla="*/ 451413 w 1909823"/>
              <a:gd name="connsiteY2" fmla="*/ 237281 h 295154"/>
              <a:gd name="connsiteX3" fmla="*/ 0 w 1909823"/>
              <a:gd name="connsiteY3" fmla="*/ 295154 h 295154"/>
              <a:gd name="connsiteX0" fmla="*/ 2210765 w 2210765"/>
              <a:gd name="connsiteY0" fmla="*/ 0 h 370389"/>
              <a:gd name="connsiteX1" fmla="*/ 1099595 w 2210765"/>
              <a:gd name="connsiteY1" fmla="*/ 196769 h 370389"/>
              <a:gd name="connsiteX2" fmla="*/ 451413 w 2210765"/>
              <a:gd name="connsiteY2" fmla="*/ 312516 h 370389"/>
              <a:gd name="connsiteX3" fmla="*/ 0 w 2210765"/>
              <a:gd name="connsiteY3" fmla="*/ 370389 h 370389"/>
              <a:gd name="connsiteX0" fmla="*/ 2210765 w 2210765"/>
              <a:gd name="connsiteY0" fmla="*/ 0 h 370389"/>
              <a:gd name="connsiteX1" fmla="*/ 1788289 w 2210765"/>
              <a:gd name="connsiteY1" fmla="*/ 75236 h 370389"/>
              <a:gd name="connsiteX2" fmla="*/ 1099595 w 2210765"/>
              <a:gd name="connsiteY2" fmla="*/ 196769 h 370389"/>
              <a:gd name="connsiteX3" fmla="*/ 451413 w 2210765"/>
              <a:gd name="connsiteY3" fmla="*/ 312516 h 370389"/>
              <a:gd name="connsiteX4" fmla="*/ 0 w 2210765"/>
              <a:gd name="connsiteY4" fmla="*/ 370389 h 370389"/>
              <a:gd name="connsiteX0" fmla="*/ 2210765 w 2210765"/>
              <a:gd name="connsiteY0" fmla="*/ 0 h 370389"/>
              <a:gd name="connsiteX1" fmla="*/ 1898249 w 2210765"/>
              <a:gd name="connsiteY1" fmla="*/ 86811 h 370389"/>
              <a:gd name="connsiteX2" fmla="*/ 1099595 w 2210765"/>
              <a:gd name="connsiteY2" fmla="*/ 196769 h 370389"/>
              <a:gd name="connsiteX3" fmla="*/ 451413 w 2210765"/>
              <a:gd name="connsiteY3" fmla="*/ 312516 h 370389"/>
              <a:gd name="connsiteX4" fmla="*/ 0 w 2210765"/>
              <a:gd name="connsiteY4" fmla="*/ 370389 h 3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765" h="370389">
                <a:moveTo>
                  <a:pt x="2210765" y="0"/>
                </a:moveTo>
                <a:lnTo>
                  <a:pt x="1898249" y="86811"/>
                </a:lnTo>
                <a:lnTo>
                  <a:pt x="1099595" y="196769"/>
                </a:lnTo>
                <a:cubicBezTo>
                  <a:pt x="856527" y="236316"/>
                  <a:pt x="634679" y="283579"/>
                  <a:pt x="451413" y="312516"/>
                </a:cubicBezTo>
                <a:cubicBezTo>
                  <a:pt x="268147" y="341453"/>
                  <a:pt x="134073" y="355921"/>
                  <a:pt x="0" y="3703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8D31842-552B-8B4A-B9CA-20777F8D38B9}"/>
              </a:ext>
            </a:extLst>
          </p:cNvPr>
          <p:cNvSpPr/>
          <p:nvPr/>
        </p:nvSpPr>
        <p:spPr>
          <a:xfrm>
            <a:off x="6076709" y="5185458"/>
            <a:ext cx="1365813" cy="353361"/>
          </a:xfrm>
          <a:custGeom>
            <a:avLst/>
            <a:gdLst>
              <a:gd name="connsiteX0" fmla="*/ 0 w 1365813"/>
              <a:gd name="connsiteY0" fmla="*/ 0 h 353361"/>
              <a:gd name="connsiteX1" fmla="*/ 133109 w 1365813"/>
              <a:gd name="connsiteY1" fmla="*/ 202557 h 353361"/>
              <a:gd name="connsiteX2" fmla="*/ 515073 w 1365813"/>
              <a:gd name="connsiteY2" fmla="*/ 266218 h 353361"/>
              <a:gd name="connsiteX3" fmla="*/ 914400 w 1365813"/>
              <a:gd name="connsiteY3" fmla="*/ 347241 h 353361"/>
              <a:gd name="connsiteX4" fmla="*/ 1365813 w 1365813"/>
              <a:gd name="connsiteY4" fmla="*/ 341453 h 35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813" h="353361">
                <a:moveTo>
                  <a:pt x="0" y="0"/>
                </a:moveTo>
                <a:cubicBezTo>
                  <a:pt x="23632" y="79093"/>
                  <a:pt x="47264" y="158187"/>
                  <a:pt x="133109" y="202557"/>
                </a:cubicBezTo>
                <a:cubicBezTo>
                  <a:pt x="218954" y="246927"/>
                  <a:pt x="384858" y="242104"/>
                  <a:pt x="515073" y="266218"/>
                </a:cubicBezTo>
                <a:cubicBezTo>
                  <a:pt x="645288" y="290332"/>
                  <a:pt x="772610" y="334702"/>
                  <a:pt x="914400" y="347241"/>
                </a:cubicBezTo>
                <a:cubicBezTo>
                  <a:pt x="1056190" y="359780"/>
                  <a:pt x="1211001" y="350616"/>
                  <a:pt x="1365813" y="34145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AC4E4E5-9B35-9D43-8F26-7FCDD46E2AB6}"/>
              </a:ext>
            </a:extLst>
          </p:cNvPr>
          <p:cNvSpPr/>
          <p:nvPr/>
        </p:nvSpPr>
        <p:spPr>
          <a:xfrm>
            <a:off x="6059347" y="4803494"/>
            <a:ext cx="995423" cy="376177"/>
          </a:xfrm>
          <a:custGeom>
            <a:avLst/>
            <a:gdLst>
              <a:gd name="connsiteX0" fmla="*/ 0 w 995423"/>
              <a:gd name="connsiteY0" fmla="*/ 376177 h 376177"/>
              <a:gd name="connsiteX1" fmla="*/ 393539 w 995423"/>
              <a:gd name="connsiteY1" fmla="*/ 295154 h 376177"/>
              <a:gd name="connsiteX2" fmla="*/ 717630 w 995423"/>
              <a:gd name="connsiteY2" fmla="*/ 254643 h 376177"/>
              <a:gd name="connsiteX3" fmla="*/ 995423 w 995423"/>
              <a:gd name="connsiteY3" fmla="*/ 0 h 37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423" h="376177">
                <a:moveTo>
                  <a:pt x="0" y="376177"/>
                </a:moveTo>
                <a:cubicBezTo>
                  <a:pt x="136967" y="345793"/>
                  <a:pt x="273934" y="315410"/>
                  <a:pt x="393539" y="295154"/>
                </a:cubicBezTo>
                <a:cubicBezTo>
                  <a:pt x="513144" y="274898"/>
                  <a:pt x="617316" y="303835"/>
                  <a:pt x="717630" y="254643"/>
                </a:cubicBezTo>
                <a:cubicBezTo>
                  <a:pt x="817944" y="205451"/>
                  <a:pt x="906683" y="102725"/>
                  <a:pt x="995423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B09F21-F5EE-8F4E-A2D8-5437EE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27" t="40217" r="31592" b="42547"/>
          <a:stretch/>
        </p:blipFill>
        <p:spPr>
          <a:xfrm rot="21085041">
            <a:off x="4787151" y="2062451"/>
            <a:ext cx="778509" cy="3695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2BD29-D07C-8142-B2DF-C4A0BAF60320}"/>
              </a:ext>
            </a:extLst>
          </p:cNvPr>
          <p:cNvCxnSpPr>
            <a:cxnSpLocks/>
          </p:cNvCxnSpPr>
          <p:nvPr/>
        </p:nvCxnSpPr>
        <p:spPr>
          <a:xfrm flipH="1">
            <a:off x="2793380" y="2316719"/>
            <a:ext cx="2432228" cy="1686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32C60-C62D-DA48-B604-208FF40041F0}"/>
              </a:ext>
            </a:extLst>
          </p:cNvPr>
          <p:cNvGrpSpPr/>
          <p:nvPr/>
        </p:nvGrpSpPr>
        <p:grpSpPr>
          <a:xfrm>
            <a:off x="5079545" y="4322479"/>
            <a:ext cx="171450" cy="327025"/>
            <a:chOff x="6623050" y="4457700"/>
            <a:chExt cx="561975" cy="898525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7BF934E-F0C7-3845-8D51-C65EC854A313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396B9-49F2-4E4F-BFD5-579E69354B0F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64F572-E88F-F74B-9642-126215639049}"/>
              </a:ext>
            </a:extLst>
          </p:cNvPr>
          <p:cNvCxnSpPr>
            <a:cxnSpLocks/>
          </p:cNvCxnSpPr>
          <p:nvPr/>
        </p:nvCxnSpPr>
        <p:spPr>
          <a:xfrm flipH="1">
            <a:off x="1193180" y="2319454"/>
            <a:ext cx="4020016" cy="3495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C301E5-BFE6-9248-A688-549203B6D282}"/>
              </a:ext>
            </a:extLst>
          </p:cNvPr>
          <p:cNvCxnSpPr>
            <a:cxnSpLocks/>
          </p:cNvCxnSpPr>
          <p:nvPr/>
        </p:nvCxnSpPr>
        <p:spPr>
          <a:xfrm>
            <a:off x="5213196" y="2313877"/>
            <a:ext cx="1667106" cy="1678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E26722-CE1E-1C46-BA5F-D376483EEFC9}"/>
              </a:ext>
            </a:extLst>
          </p:cNvPr>
          <p:cNvCxnSpPr>
            <a:cxnSpLocks/>
          </p:cNvCxnSpPr>
          <p:nvPr/>
        </p:nvCxnSpPr>
        <p:spPr>
          <a:xfrm>
            <a:off x="5213195" y="2330604"/>
            <a:ext cx="3272883" cy="3490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D34CBB-B0B0-9A46-BEF4-A3F759AA180E}"/>
              </a:ext>
            </a:extLst>
          </p:cNvPr>
          <p:cNvSpPr/>
          <p:nvPr/>
        </p:nvSpPr>
        <p:spPr>
          <a:xfrm>
            <a:off x="5664820" y="429879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CBE9E8-F619-1142-9196-81BA2A7220CF}"/>
              </a:ext>
            </a:extLst>
          </p:cNvPr>
          <p:cNvSpPr/>
          <p:nvPr/>
        </p:nvSpPr>
        <p:spPr>
          <a:xfrm>
            <a:off x="5120763" y="4637589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9D1498-5CCC-DA41-8039-CBD412754036}"/>
              </a:ext>
            </a:extLst>
          </p:cNvPr>
          <p:cNvSpPr/>
          <p:nvPr/>
        </p:nvSpPr>
        <p:spPr>
          <a:xfrm>
            <a:off x="3310055" y="493813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C67E27-EC1D-E343-A133-49CE8321D7B9}"/>
              </a:ext>
            </a:extLst>
          </p:cNvPr>
          <p:cNvSpPr/>
          <p:nvPr/>
        </p:nvSpPr>
        <p:spPr>
          <a:xfrm>
            <a:off x="4393581" y="504592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DDD3F4-C316-2D4F-8E38-9A988C9B8F1E}"/>
              </a:ext>
            </a:extLst>
          </p:cNvPr>
          <p:cNvSpPr/>
          <p:nvPr/>
        </p:nvSpPr>
        <p:spPr>
          <a:xfrm>
            <a:off x="3776547" y="5293112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99267B-4229-6046-A81B-358B78440B38}"/>
              </a:ext>
            </a:extLst>
          </p:cNvPr>
          <p:cNvSpPr/>
          <p:nvPr/>
        </p:nvSpPr>
        <p:spPr>
          <a:xfrm>
            <a:off x="4018156" y="480989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F4F44-EC86-7B4F-A826-E5B4642D4FD2}"/>
              </a:ext>
            </a:extLst>
          </p:cNvPr>
          <p:cNvSpPr/>
          <p:nvPr/>
        </p:nvSpPr>
        <p:spPr>
          <a:xfrm>
            <a:off x="5419493" y="535816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BF3ADF-34D0-1347-8708-E813F8FB890E}"/>
              </a:ext>
            </a:extLst>
          </p:cNvPr>
          <p:cNvSpPr/>
          <p:nvPr/>
        </p:nvSpPr>
        <p:spPr>
          <a:xfrm>
            <a:off x="3157655" y="538789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FC2DB1-386D-6A49-8F22-249C384F4BF5}"/>
              </a:ext>
            </a:extLst>
          </p:cNvPr>
          <p:cNvSpPr/>
          <p:nvPr/>
        </p:nvSpPr>
        <p:spPr>
          <a:xfrm>
            <a:off x="3421567" y="464262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CBB310-EC64-8A40-B3F8-815A684BBFC1}"/>
              </a:ext>
            </a:extLst>
          </p:cNvPr>
          <p:cNvSpPr/>
          <p:nvPr/>
        </p:nvSpPr>
        <p:spPr>
          <a:xfrm>
            <a:off x="6411952" y="507938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DB74D2-96AB-7E4E-B645-8B69A605C178}"/>
              </a:ext>
            </a:extLst>
          </p:cNvPr>
          <p:cNvSpPr/>
          <p:nvPr/>
        </p:nvSpPr>
        <p:spPr>
          <a:xfrm>
            <a:off x="4751784" y="545367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A4ACC6-1098-3A4F-87BF-016742FC32C2}"/>
              </a:ext>
            </a:extLst>
          </p:cNvPr>
          <p:cNvSpPr/>
          <p:nvPr/>
        </p:nvSpPr>
        <p:spPr>
          <a:xfrm>
            <a:off x="4146396" y="5635083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E89CE15-6D61-6748-964C-F26383C004EF}"/>
              </a:ext>
            </a:extLst>
          </p:cNvPr>
          <p:cNvSpPr/>
          <p:nvPr/>
        </p:nvSpPr>
        <p:spPr>
          <a:xfrm>
            <a:off x="3718932" y="487865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595FC8-931A-0C4C-92C2-6252E88B0ED8}"/>
              </a:ext>
            </a:extLst>
          </p:cNvPr>
          <p:cNvSpPr/>
          <p:nvPr/>
        </p:nvSpPr>
        <p:spPr>
          <a:xfrm>
            <a:off x="2940205" y="4986454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B9AD99-1677-F44C-8BD7-17CDACB779BD}"/>
              </a:ext>
            </a:extLst>
          </p:cNvPr>
          <p:cNvSpPr/>
          <p:nvPr/>
        </p:nvSpPr>
        <p:spPr>
          <a:xfrm>
            <a:off x="4168698" y="449765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8B8CB6-8831-AA43-AA0E-D3F6BBED4BF0}"/>
              </a:ext>
            </a:extLst>
          </p:cNvPr>
          <p:cNvSpPr/>
          <p:nvPr/>
        </p:nvSpPr>
        <p:spPr>
          <a:xfrm>
            <a:off x="5581186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B36DC-1A1D-E44D-AB8A-11CE215C49EB}"/>
              </a:ext>
            </a:extLst>
          </p:cNvPr>
          <p:cNvSpPr/>
          <p:nvPr/>
        </p:nvSpPr>
        <p:spPr>
          <a:xfrm>
            <a:off x="6575503" y="541019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CCB25-AF46-3A40-A571-8612B0950B12}"/>
              </a:ext>
            </a:extLst>
          </p:cNvPr>
          <p:cNvSpPr/>
          <p:nvPr/>
        </p:nvSpPr>
        <p:spPr>
          <a:xfrm>
            <a:off x="6092283" y="2724615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A036-3293-F54C-BF4C-A47F40EFE0F4}"/>
              </a:ext>
            </a:extLst>
          </p:cNvPr>
          <p:cNvSpPr txBox="1"/>
          <p:nvPr/>
        </p:nvSpPr>
        <p:spPr>
          <a:xfrm>
            <a:off x="6183352" y="2587083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current measurement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1421764-2240-3844-860E-03A8CDBEAA45}"/>
              </a:ext>
            </a:extLst>
          </p:cNvPr>
          <p:cNvGrpSpPr/>
          <p:nvPr/>
        </p:nvGrpSpPr>
        <p:grpSpPr>
          <a:xfrm flipH="1">
            <a:off x="5970555" y="4845269"/>
            <a:ext cx="181390" cy="327025"/>
            <a:chOff x="6623050" y="4457700"/>
            <a:chExt cx="561975" cy="898525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61E3640-0C65-9142-ACBB-C126B65C76B1}"/>
                </a:ext>
              </a:extLst>
            </p:cNvPr>
            <p:cNvSpPr/>
            <p:nvPr/>
          </p:nvSpPr>
          <p:spPr>
            <a:xfrm>
              <a:off x="6623050" y="4613275"/>
              <a:ext cx="561975" cy="742950"/>
            </a:xfrm>
            <a:custGeom>
              <a:avLst/>
              <a:gdLst>
                <a:gd name="connsiteX0" fmla="*/ 63500 w 561975"/>
                <a:gd name="connsiteY0" fmla="*/ 146050 h 742950"/>
                <a:gd name="connsiteX1" fmla="*/ 260350 w 561975"/>
                <a:gd name="connsiteY1" fmla="*/ 0 h 742950"/>
                <a:gd name="connsiteX2" fmla="*/ 323850 w 561975"/>
                <a:gd name="connsiteY2" fmla="*/ 9525 h 742950"/>
                <a:gd name="connsiteX3" fmla="*/ 431800 w 561975"/>
                <a:gd name="connsiteY3" fmla="*/ 200025 h 742950"/>
                <a:gd name="connsiteX4" fmla="*/ 561975 w 561975"/>
                <a:gd name="connsiteY4" fmla="*/ 298450 h 742950"/>
                <a:gd name="connsiteX5" fmla="*/ 508000 w 561975"/>
                <a:gd name="connsiteY5" fmla="*/ 333375 h 742950"/>
                <a:gd name="connsiteX6" fmla="*/ 368300 w 561975"/>
                <a:gd name="connsiteY6" fmla="*/ 241300 h 742950"/>
                <a:gd name="connsiteX7" fmla="*/ 339725 w 561975"/>
                <a:gd name="connsiteY7" fmla="*/ 193675 h 742950"/>
                <a:gd name="connsiteX8" fmla="*/ 307975 w 561975"/>
                <a:gd name="connsiteY8" fmla="*/ 323850 h 742950"/>
                <a:gd name="connsiteX9" fmla="*/ 438150 w 561975"/>
                <a:gd name="connsiteY9" fmla="*/ 485775 h 742950"/>
                <a:gd name="connsiteX10" fmla="*/ 482600 w 561975"/>
                <a:gd name="connsiteY10" fmla="*/ 695325 h 742950"/>
                <a:gd name="connsiteX11" fmla="*/ 387350 w 561975"/>
                <a:gd name="connsiteY11" fmla="*/ 727075 h 742950"/>
                <a:gd name="connsiteX12" fmla="*/ 346075 w 561975"/>
                <a:gd name="connsiteY12" fmla="*/ 527050 h 742950"/>
                <a:gd name="connsiteX13" fmla="*/ 241300 w 561975"/>
                <a:gd name="connsiteY13" fmla="*/ 431800 h 742950"/>
                <a:gd name="connsiteX14" fmla="*/ 209550 w 561975"/>
                <a:gd name="connsiteY14" fmla="*/ 530225 h 742950"/>
                <a:gd name="connsiteX15" fmla="*/ 69850 w 561975"/>
                <a:gd name="connsiteY15" fmla="*/ 742950 h 742950"/>
                <a:gd name="connsiteX16" fmla="*/ 0 w 561975"/>
                <a:gd name="connsiteY16" fmla="*/ 695325 h 742950"/>
                <a:gd name="connsiteX17" fmla="*/ 101600 w 561975"/>
                <a:gd name="connsiteY17" fmla="*/ 517525 h 742950"/>
                <a:gd name="connsiteX18" fmla="*/ 177800 w 561975"/>
                <a:gd name="connsiteY18" fmla="*/ 168275 h 742950"/>
                <a:gd name="connsiteX19" fmla="*/ 136525 w 561975"/>
                <a:gd name="connsiteY19" fmla="*/ 196850 h 742950"/>
                <a:gd name="connsiteX20" fmla="*/ 101600 w 561975"/>
                <a:gd name="connsiteY20" fmla="*/ 323850 h 742950"/>
                <a:gd name="connsiteX21" fmla="*/ 34925 w 561975"/>
                <a:gd name="connsiteY21" fmla="*/ 323850 h 742950"/>
                <a:gd name="connsiteX22" fmla="*/ 63500 w 561975"/>
                <a:gd name="connsiteY22" fmla="*/ 1460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742950">
                  <a:moveTo>
                    <a:pt x="63500" y="146050"/>
                  </a:moveTo>
                  <a:lnTo>
                    <a:pt x="260350" y="0"/>
                  </a:lnTo>
                  <a:lnTo>
                    <a:pt x="323850" y="9525"/>
                  </a:lnTo>
                  <a:lnTo>
                    <a:pt x="431800" y="200025"/>
                  </a:lnTo>
                  <a:lnTo>
                    <a:pt x="561975" y="298450"/>
                  </a:lnTo>
                  <a:lnTo>
                    <a:pt x="508000" y="333375"/>
                  </a:lnTo>
                  <a:lnTo>
                    <a:pt x="368300" y="241300"/>
                  </a:lnTo>
                  <a:lnTo>
                    <a:pt x="339725" y="193675"/>
                  </a:lnTo>
                  <a:lnTo>
                    <a:pt x="307975" y="323850"/>
                  </a:lnTo>
                  <a:lnTo>
                    <a:pt x="438150" y="485775"/>
                  </a:lnTo>
                  <a:lnTo>
                    <a:pt x="482600" y="695325"/>
                  </a:lnTo>
                  <a:lnTo>
                    <a:pt x="387350" y="727075"/>
                  </a:lnTo>
                  <a:lnTo>
                    <a:pt x="346075" y="527050"/>
                  </a:lnTo>
                  <a:lnTo>
                    <a:pt x="241300" y="431800"/>
                  </a:lnTo>
                  <a:lnTo>
                    <a:pt x="209550" y="530225"/>
                  </a:lnTo>
                  <a:lnTo>
                    <a:pt x="69850" y="742950"/>
                  </a:lnTo>
                  <a:lnTo>
                    <a:pt x="0" y="695325"/>
                  </a:lnTo>
                  <a:lnTo>
                    <a:pt x="101600" y="517525"/>
                  </a:lnTo>
                  <a:lnTo>
                    <a:pt x="177800" y="168275"/>
                  </a:lnTo>
                  <a:lnTo>
                    <a:pt x="136525" y="196850"/>
                  </a:lnTo>
                  <a:lnTo>
                    <a:pt x="101600" y="323850"/>
                  </a:lnTo>
                  <a:lnTo>
                    <a:pt x="34925" y="323850"/>
                  </a:lnTo>
                  <a:lnTo>
                    <a:pt x="63500" y="1460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1F87BC-0F3C-5140-A45A-BBC10BC09E64}"/>
                </a:ext>
              </a:extLst>
            </p:cNvPr>
            <p:cNvSpPr/>
            <p:nvPr/>
          </p:nvSpPr>
          <p:spPr>
            <a:xfrm>
              <a:off x="6861175" y="4457700"/>
              <a:ext cx="136525" cy="1238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0EB1CFB-691E-FF49-92AC-2091FF025AFB}"/>
              </a:ext>
            </a:extLst>
          </p:cNvPr>
          <p:cNvSpPr/>
          <p:nvPr/>
        </p:nvSpPr>
        <p:spPr>
          <a:xfrm>
            <a:off x="6042880" y="5166166"/>
            <a:ext cx="50180" cy="501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897ECB-245C-C84B-9EDB-49F7824976BE}"/>
              </a:ext>
            </a:extLst>
          </p:cNvPr>
          <p:cNvSpPr/>
          <p:nvPr/>
        </p:nvSpPr>
        <p:spPr>
          <a:xfrm>
            <a:off x="4790249" y="472919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44690C-D2A3-784A-B5E0-99BFBB00781E}"/>
              </a:ext>
            </a:extLst>
          </p:cNvPr>
          <p:cNvSpPr/>
          <p:nvPr/>
        </p:nvSpPr>
        <p:spPr>
          <a:xfrm>
            <a:off x="5885986" y="50552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3DD3F6C-1D46-0144-B290-40B3C33C5826}"/>
              </a:ext>
            </a:extLst>
          </p:cNvPr>
          <p:cNvSpPr/>
          <p:nvPr/>
        </p:nvSpPr>
        <p:spPr>
          <a:xfrm>
            <a:off x="5693074" y="5487340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4423D9-C5BB-704E-A363-B20E53D41EBF}"/>
              </a:ext>
            </a:extLst>
          </p:cNvPr>
          <p:cNvSpPr/>
          <p:nvPr/>
        </p:nvSpPr>
        <p:spPr>
          <a:xfrm>
            <a:off x="6296887" y="4407037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7675FBA-EDA4-9340-B34D-B256BD3266BD}"/>
              </a:ext>
            </a:extLst>
          </p:cNvPr>
          <p:cNvSpPr/>
          <p:nvPr/>
        </p:nvSpPr>
        <p:spPr>
          <a:xfrm>
            <a:off x="7433135" y="5496986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9C90AAC-36F7-2542-AA9A-03475D1A8D76}"/>
              </a:ext>
            </a:extLst>
          </p:cNvPr>
          <p:cNvSpPr/>
          <p:nvPr/>
        </p:nvSpPr>
        <p:spPr>
          <a:xfrm>
            <a:off x="6190786" y="53600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CD84EED-CF13-9346-9100-BC28991BC60F}"/>
              </a:ext>
            </a:extLst>
          </p:cNvPr>
          <p:cNvSpPr/>
          <p:nvPr/>
        </p:nvSpPr>
        <p:spPr>
          <a:xfrm>
            <a:off x="6736726" y="5014708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44BA97-2C6E-7540-B889-2C3FD789F0DF}"/>
              </a:ext>
            </a:extLst>
          </p:cNvPr>
          <p:cNvSpPr/>
          <p:nvPr/>
        </p:nvSpPr>
        <p:spPr>
          <a:xfrm>
            <a:off x="6999084" y="4750419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05397F-D588-A84B-9EFE-50B668DFC3D5}"/>
              </a:ext>
            </a:extLst>
          </p:cNvPr>
          <p:cNvSpPr/>
          <p:nvPr/>
        </p:nvSpPr>
        <p:spPr>
          <a:xfrm>
            <a:off x="6960503" y="5498915"/>
            <a:ext cx="50180" cy="501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154FD86-F56E-284B-A6AF-98C14C81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56" y="4753077"/>
            <a:ext cx="254000" cy="1651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977D2DC-F5D6-CC47-8CA5-6B4748F9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78" y="5200632"/>
            <a:ext cx="254000" cy="1651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A5FA8E6-5ABB-FF49-8DA6-4A09FC4A5275}"/>
              </a:ext>
            </a:extLst>
          </p:cNvPr>
          <p:cNvSpPr txBox="1"/>
          <p:nvPr/>
        </p:nvSpPr>
        <p:spPr>
          <a:xfrm>
            <a:off x="648183" y="1932972"/>
            <a:ext cx="26616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At each iteration: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Prune tracks with low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60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9384</TotalTime>
  <Words>239</Words>
  <Application>Microsoft Macintosh PowerPoint</Application>
  <PresentationFormat>Widescreen</PresentationFormat>
  <Paragraphs>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Beard</dc:creator>
  <cp:lastModifiedBy>Randy Beard</cp:lastModifiedBy>
  <cp:revision>15</cp:revision>
  <cp:lastPrinted>2020-06-26T00:47:07Z</cp:lastPrinted>
  <dcterms:created xsi:type="dcterms:W3CDTF">2018-09-14T16:21:08Z</dcterms:created>
  <dcterms:modified xsi:type="dcterms:W3CDTF">2020-06-26T01:10:58Z</dcterms:modified>
</cp:coreProperties>
</file>