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5"/>
    <p:restoredTop sz="94721"/>
  </p:normalViewPr>
  <p:slideViewPr>
    <p:cSldViewPr snapToGrid="0" snapToObjects="1">
      <p:cViewPr varScale="1">
        <p:scale>
          <a:sx n="172" d="100"/>
          <a:sy n="172" d="100"/>
        </p:scale>
        <p:origin x="7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43634-C02F-484E-95F6-1D56D4451345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75DB8A-E669-2149-82D2-61DEA79C8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85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5DB8A-E669-2149-82D2-61DEA79C8E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343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5DB8A-E669-2149-82D2-61DEA79C8E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169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75D7D-8BB9-FE41-A38B-041CEBBEE6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646709-9457-9A41-90FE-EFD17B52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3189E-20CF-3742-B8AE-0A1793C70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67C0-29A4-8047-879E-A05AE4A23EDF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46CF6-DF3D-8B43-AEA5-3060DEE32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F6352-06EE-214A-855B-6EEFB84C3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1B15-6E43-6740-A879-114B00DD5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244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50D05-2563-814E-A591-7400A8526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4142A-605A-7248-9D0D-AFA0270EB6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1ED19-B137-CD4D-AC6D-C3AB8C6F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67C0-29A4-8047-879E-A05AE4A23EDF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73A3D-60EE-7F4C-A26F-D2166D502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A6C0C-45E3-1745-8F0D-63C4E0568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1B15-6E43-6740-A879-114B00DD5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721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890D7E-FF6A-C046-ADED-D5312F158B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09EA53-6F24-B141-88FD-BC74D23F7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461FA-578C-A845-B608-0C15C5111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67C0-29A4-8047-879E-A05AE4A23EDF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921AB-9B63-8445-8C73-56C216C62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E6625-70A9-4245-BF33-DD83AB1BB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1B15-6E43-6740-A879-114B00DD5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887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3E20B-A1D1-7C49-8B64-F0DF834A8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107DE-B96D-944B-9EA8-31C8C3FD0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0534B-2203-DF43-AD1F-724389D1D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67C0-29A4-8047-879E-A05AE4A23EDF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1943D-0EB2-744A-BCF7-D2B509F25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615A4-D0F4-FD4D-A591-3588A67F7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1B15-6E43-6740-A879-114B00DD5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59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16FE3-F33C-3E4C-A117-1456F2578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67D731-81B1-D249-BD82-FB1C617A1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0D207-C2D5-784D-A9A1-C87B19498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67C0-29A4-8047-879E-A05AE4A23EDF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8AC34-CA31-9A4A-8935-11C458585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9239F-D9DF-844A-A1FC-DBADD0E7E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1B15-6E43-6740-A879-114B00DD5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68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C688A-F5BE-1D47-8DEA-237C8507A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1D2B4-80FE-4D47-930F-6004FD00A1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A9BC6-F9E5-3949-8485-DEE51E5E6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E5E3C2-67DA-184D-AB3D-C85A8AD16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67C0-29A4-8047-879E-A05AE4A23EDF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7B977-92A0-D44C-92FC-7DFF7E784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594E81-FD39-E748-A1A3-5B24DC6F1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1B15-6E43-6740-A879-114B00DD5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853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03924-EC3A-BB4E-8136-E48CB1FAD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C4D0E-AA1C-3D42-A50F-867AE2176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670B47-D72E-1847-B2C3-DAA5BFDF4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758E2D-9EF3-B043-A7A0-B7CCEF525B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9C014D-DF1E-AC4B-A4EE-A25594DD4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9C316A-ACCE-9F46-81B3-8EB2190EF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67C0-29A4-8047-879E-A05AE4A23EDF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8E9BD2-EECF-3747-BE3A-D9136E0E1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4C12BF-49DC-354F-A2C5-A866EF062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1B15-6E43-6740-A879-114B00DD5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660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21BD3-98CB-614E-AD71-87D1E9B39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F4CE81-0CF4-564B-B122-5F55C64DA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67C0-29A4-8047-879E-A05AE4A23EDF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C5A623-CE1B-B649-A095-939C946F9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FF0349-8BFB-BF4B-8DC0-409FD9C19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1B15-6E43-6740-A879-114B00DD5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5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15D1A6-7C4A-D846-B63F-8D170B2F6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67C0-29A4-8047-879E-A05AE4A23EDF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ED918B-FC77-C44D-A44A-E5AAC32FD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94E79C-270B-8646-80E4-8D7389427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1B15-6E43-6740-A879-114B00DD5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968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23B4D-9588-6641-BB90-BFE2E1E0B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971C8-6927-A34D-8B06-77BB0CED9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D1B4C-707A-D740-8FE6-CE2029F9A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18CCCA-3074-F949-876F-5C512518F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67C0-29A4-8047-879E-A05AE4A23EDF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644D91-13DA-FB40-A5DE-50ECBE2D5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2FA00-E9E6-6741-AB49-DC755C2C7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1B15-6E43-6740-A879-114B00DD5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36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3771D-2AEF-2E4F-8672-5115ACCAC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3DEA4A-B38B-5D41-8102-72FDF3BF67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B5F9B2-D419-0049-B004-9D53FA3CBA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5230A-41D9-7942-B700-DB0738ACB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67C0-29A4-8047-879E-A05AE4A23EDF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729D2-C8FE-0D4E-944A-A33A97BC6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ED637F-4140-C24A-8219-9C70123BD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1B15-6E43-6740-A879-114B00DD5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491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A78DF3-38BA-2F4C-A570-172F981DA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149CD-7C9F-B641-AD83-0F34F53EB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9F6F1-D1CF-F84D-9790-B94CCA4135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267C0-29A4-8047-879E-A05AE4A23EDF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89493-A04C-E44A-868E-796E48A0F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34F1F-25DE-3948-8EED-79BA6B6C0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A1B15-6E43-6740-A879-114B00DD5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360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png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tiff"/><Relationship Id="rId9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2.tiff"/><Relationship Id="rId7" Type="http://schemas.openxmlformats.org/officeDocument/2006/relationships/image" Target="../media/image1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able&#10;&#10;Description automatically generated">
            <a:extLst>
              <a:ext uri="{FF2B5EF4-FFF2-40B4-BE49-F238E27FC236}">
                <a16:creationId xmlns:a16="http://schemas.microsoft.com/office/drawing/2014/main" id="{24B09F21-F5EE-8F4E-A2D8-5437EE727D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327" t="40217" r="31592" b="42547"/>
          <a:stretch/>
        </p:blipFill>
        <p:spPr>
          <a:xfrm>
            <a:off x="4787151" y="2062451"/>
            <a:ext cx="778509" cy="369501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CB44E67-EF77-C547-90F0-A716F74A5E8E}"/>
              </a:ext>
            </a:extLst>
          </p:cNvPr>
          <p:cNvCxnSpPr>
            <a:cxnSpLocks/>
          </p:cNvCxnSpPr>
          <p:nvPr/>
        </p:nvCxnSpPr>
        <p:spPr>
          <a:xfrm>
            <a:off x="4198883" y="4652792"/>
            <a:ext cx="44994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ACF406C-FD93-8F41-9A65-DD3833C57F24}"/>
              </a:ext>
            </a:extLst>
          </p:cNvPr>
          <p:cNvCxnSpPr>
            <a:cxnSpLocks/>
          </p:cNvCxnSpPr>
          <p:nvPr/>
        </p:nvCxnSpPr>
        <p:spPr>
          <a:xfrm>
            <a:off x="4190857" y="4651284"/>
            <a:ext cx="0" cy="317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7029684C-79E7-3140-8503-D6F053DA0A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8456" y="4141093"/>
            <a:ext cx="324853" cy="324853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85CA7F3-460B-D64D-87C8-931DA8D8436A}"/>
              </a:ext>
            </a:extLst>
          </p:cNvPr>
          <p:cNvCxnSpPr>
            <a:cxnSpLocks/>
          </p:cNvCxnSpPr>
          <p:nvPr/>
        </p:nvCxnSpPr>
        <p:spPr>
          <a:xfrm>
            <a:off x="5225608" y="2316719"/>
            <a:ext cx="234414" cy="506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F08ABF6-8CC7-414D-9166-F92397078F90}"/>
              </a:ext>
            </a:extLst>
          </p:cNvPr>
          <p:cNvCxnSpPr>
            <a:cxnSpLocks/>
          </p:cNvCxnSpPr>
          <p:nvPr/>
        </p:nvCxnSpPr>
        <p:spPr>
          <a:xfrm>
            <a:off x="5229225" y="2320925"/>
            <a:ext cx="396494" cy="41635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8A2BD29-D07C-8142-B2DF-C4A0BAF60320}"/>
              </a:ext>
            </a:extLst>
          </p:cNvPr>
          <p:cNvCxnSpPr>
            <a:cxnSpLocks/>
          </p:cNvCxnSpPr>
          <p:nvPr/>
        </p:nvCxnSpPr>
        <p:spPr>
          <a:xfrm>
            <a:off x="5225608" y="2316719"/>
            <a:ext cx="921748" cy="197933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01D1894-6648-524E-A11C-746D51AEA7DF}"/>
              </a:ext>
            </a:extLst>
          </p:cNvPr>
          <p:cNvCxnSpPr>
            <a:cxnSpLocks/>
          </p:cNvCxnSpPr>
          <p:nvPr/>
        </p:nvCxnSpPr>
        <p:spPr>
          <a:xfrm flipV="1">
            <a:off x="4190570" y="4449255"/>
            <a:ext cx="363913" cy="2066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3EC372E-BB3C-3E42-B06E-23AE0EFDFD8D}"/>
              </a:ext>
            </a:extLst>
          </p:cNvPr>
          <p:cNvCxnSpPr>
            <a:cxnSpLocks/>
          </p:cNvCxnSpPr>
          <p:nvPr/>
        </p:nvCxnSpPr>
        <p:spPr>
          <a:xfrm flipV="1">
            <a:off x="4198883" y="4354912"/>
            <a:ext cx="1905000" cy="297543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156BFE7-A966-F149-831F-CF8777E73477}"/>
              </a:ext>
            </a:extLst>
          </p:cNvPr>
          <p:cNvCxnSpPr>
            <a:cxnSpLocks/>
          </p:cNvCxnSpPr>
          <p:nvPr/>
        </p:nvCxnSpPr>
        <p:spPr>
          <a:xfrm flipV="1">
            <a:off x="4195254" y="2316719"/>
            <a:ext cx="1030354" cy="2339364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757B0855-C1F8-4E4C-AF26-62D2AAFE40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4337" y="2918522"/>
            <a:ext cx="1473200" cy="203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2E0BD6-CECD-7F4E-BA72-69DA5DEF9C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4912" y="2502211"/>
            <a:ext cx="2184400" cy="203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3E36F3-4B94-544E-8CA1-6DC19820A1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72156" y="3157499"/>
            <a:ext cx="406400" cy="215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E1B8C01-593E-C54D-B6D9-D569ACF9B0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34518" y="4569986"/>
            <a:ext cx="406400" cy="215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9DD4480-9462-E24F-841B-3C000A5469E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50268" y="4495645"/>
            <a:ext cx="2540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94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CB44E67-EF77-C547-90F0-A716F74A5E8E}"/>
              </a:ext>
            </a:extLst>
          </p:cNvPr>
          <p:cNvCxnSpPr>
            <a:cxnSpLocks/>
          </p:cNvCxnSpPr>
          <p:nvPr/>
        </p:nvCxnSpPr>
        <p:spPr>
          <a:xfrm>
            <a:off x="3200400" y="5624623"/>
            <a:ext cx="24210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ACF406C-FD93-8F41-9A65-DD3833C57F24}"/>
              </a:ext>
            </a:extLst>
          </p:cNvPr>
          <p:cNvCxnSpPr>
            <a:cxnSpLocks/>
          </p:cNvCxnSpPr>
          <p:nvPr/>
        </p:nvCxnSpPr>
        <p:spPr>
          <a:xfrm flipV="1">
            <a:off x="3207945" y="3062319"/>
            <a:ext cx="0" cy="2560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C5184A3-8213-854B-A0C1-719CE73CB0E1}"/>
              </a:ext>
            </a:extLst>
          </p:cNvPr>
          <p:cNvGrpSpPr/>
          <p:nvPr/>
        </p:nvGrpSpPr>
        <p:grpSpPr>
          <a:xfrm>
            <a:off x="3784785" y="3388461"/>
            <a:ext cx="884258" cy="63375"/>
            <a:chOff x="5347351" y="3195873"/>
            <a:chExt cx="884258" cy="6337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B3C1126-14C1-DB40-A25E-5117A3706E1D}"/>
                </a:ext>
              </a:extLst>
            </p:cNvPr>
            <p:cNvSpPr/>
            <p:nvPr/>
          </p:nvSpPr>
          <p:spPr>
            <a:xfrm>
              <a:off x="5703683" y="3195873"/>
              <a:ext cx="172016" cy="633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CF9AB44-312C-614D-ACC4-C699C84679F4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5875699" y="3227561"/>
              <a:ext cx="21728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00DCBD7-3B3D-1544-8F2A-BD4636C32D1D}"/>
                </a:ext>
              </a:extLst>
            </p:cNvPr>
            <p:cNvSpPr/>
            <p:nvPr/>
          </p:nvSpPr>
          <p:spPr>
            <a:xfrm>
              <a:off x="6095807" y="3202511"/>
              <a:ext cx="135802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A4BACAC-8600-4048-BCD5-99E09D75F4F0}"/>
                </a:ext>
              </a:extLst>
            </p:cNvPr>
            <p:cNvCxnSpPr>
              <a:cxnSpLocks/>
            </p:cNvCxnSpPr>
            <p:nvPr/>
          </p:nvCxnSpPr>
          <p:spPr>
            <a:xfrm>
              <a:off x="5478084" y="3225682"/>
              <a:ext cx="21728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F5C6604-EAB4-4B42-ACC2-00A5F1C372D7}"/>
                </a:ext>
              </a:extLst>
            </p:cNvPr>
            <p:cNvSpPr/>
            <p:nvPr/>
          </p:nvSpPr>
          <p:spPr>
            <a:xfrm>
              <a:off x="5347351" y="3200633"/>
              <a:ext cx="135802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7029684C-79E7-3140-8503-D6F053DA0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9973" y="5276210"/>
            <a:ext cx="324853" cy="324853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85CA7F3-460B-D64D-87C8-931DA8D8436A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4227125" y="3451836"/>
            <a:ext cx="234414" cy="506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F08ABF6-8CC7-414D-9166-F92397078F90}"/>
              </a:ext>
            </a:extLst>
          </p:cNvPr>
          <p:cNvCxnSpPr>
            <a:cxnSpLocks/>
          </p:cNvCxnSpPr>
          <p:nvPr/>
        </p:nvCxnSpPr>
        <p:spPr>
          <a:xfrm>
            <a:off x="4239399" y="3457973"/>
            <a:ext cx="387837" cy="414419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33F8E8C3-A3AC-834D-81E6-9698613451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6737" y="3573730"/>
            <a:ext cx="977900" cy="1524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77B02F1-CF13-C24A-BE54-AAF199834D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8463" y="3702818"/>
            <a:ext cx="1003300" cy="139700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8A2BD29-D07C-8142-B2DF-C4A0BAF60320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4227125" y="3451836"/>
            <a:ext cx="921748" cy="197933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9CB608DD-568B-9C4D-990A-6528DB1FA6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2860" y="5728638"/>
            <a:ext cx="114300" cy="1016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6FE611E4-C142-FC4D-B8A5-0778D82493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83480" y="5759323"/>
            <a:ext cx="127000" cy="1016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42723614-02AB-8D43-A808-E579C0F9AD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02461" y="3346877"/>
            <a:ext cx="139700" cy="139700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88E37B5-5727-984B-A62A-2F3E6CB78455}"/>
              </a:ext>
            </a:extLst>
          </p:cNvPr>
          <p:cNvCxnSpPr>
            <a:cxnSpLocks/>
          </p:cNvCxnSpPr>
          <p:nvPr/>
        </p:nvCxnSpPr>
        <p:spPr>
          <a:xfrm>
            <a:off x="3139416" y="3418940"/>
            <a:ext cx="137695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51C2F97-EE8E-DD4C-B6AF-3E29ECB92981}"/>
              </a:ext>
            </a:extLst>
          </p:cNvPr>
          <p:cNvCxnSpPr>
            <a:cxnSpLocks/>
          </p:cNvCxnSpPr>
          <p:nvPr/>
        </p:nvCxnSpPr>
        <p:spPr>
          <a:xfrm>
            <a:off x="4353502" y="5571974"/>
            <a:ext cx="0" cy="10467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D3F6F89-DE4C-E343-B675-549A72B8A651}"/>
              </a:ext>
            </a:extLst>
          </p:cNvPr>
          <p:cNvSpPr txBox="1"/>
          <p:nvPr/>
        </p:nvSpPr>
        <p:spPr>
          <a:xfrm>
            <a:off x="3755790" y="6488668"/>
            <a:ext cx="1438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Following_2d</a:t>
            </a:r>
          </a:p>
        </p:txBody>
      </p:sp>
    </p:spTree>
    <p:extLst>
      <p:ext uri="{BB962C8B-B14F-4D97-AF65-F5344CB8AC3E}">
        <p14:creationId xmlns:p14="http://schemas.microsoft.com/office/powerpoint/2010/main" val="4014111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9345</TotalTime>
  <Words>5</Words>
  <Application>Microsoft Macintosh PowerPoint</Application>
  <PresentationFormat>Widescreen</PresentationFormat>
  <Paragraphs>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Randy Beard</dc:creator>
  <cp:lastModifiedBy>Randy Beard</cp:lastModifiedBy>
  <cp:revision>10</cp:revision>
  <dcterms:created xsi:type="dcterms:W3CDTF">2018-09-14T16:21:08Z</dcterms:created>
  <dcterms:modified xsi:type="dcterms:W3CDTF">2020-10-14T18:59:11Z</dcterms:modified>
</cp:coreProperties>
</file>