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73"/>
  </p:normalViewPr>
  <p:slideViewPr>
    <p:cSldViewPr snapToGrid="0" snapToObjects="1">
      <p:cViewPr varScale="1">
        <p:scale>
          <a:sx n="180" d="100"/>
          <a:sy n="180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3634-C02F-484E-95F6-1D56D445134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5DB8A-E669-2149-82D2-61DEA79C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5D7D-8BB9-FE41-A38B-041CEBBE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6709-9457-9A41-90FE-EFD17B52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189E-20CF-3742-B8AE-0A1793C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6CF6-DF3D-8B43-AEA5-3060DEE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6352-06EE-214A-855B-6EEFB84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D05-2563-814E-A591-7400A85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142A-605A-7248-9D0D-AFA0270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ED19-B137-CD4D-AC6D-C3AB8C6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3A3D-60EE-7F4C-A26F-D2166D50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6C0C-45E3-1745-8F0D-63C4E05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0D7E-FF6A-C046-ADED-D5312F15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EA53-6F24-B141-88FD-BC74D23F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1FA-578C-A845-B608-0C15C51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21AB-9B63-8445-8C73-56C216C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6625-70A9-4245-BF33-DD83AB1B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20B-A1D1-7C49-8B64-F0DF834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7DE-B96D-944B-9EA8-31C8C3FD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34B-2203-DF43-AD1F-724389D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943D-0EB2-744A-BCF7-D2B509F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15A4-D0F4-FD4D-A591-3588A67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6FE3-F33C-3E4C-A117-1456F257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D731-81B1-D249-BD82-FB1C617A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D207-C2D5-784D-A9A1-C87B1949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C34-CA31-9A4A-8935-11C4585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239F-D9DF-844A-A1FC-DBADD0E7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688A-F5BE-1D47-8DEA-237C850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2B4-80FE-4D47-930F-6004FD00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9BC6-F9E5-3949-8485-DEE51E5E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E3C2-67DA-184D-AB3D-C85A8AD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B977-92A0-D44C-92FC-7DFF7E7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4E81-FD39-E748-A1A3-5B24DC6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3924-EC3A-BB4E-8136-E48CB1F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4D0E-AA1C-3D42-A50F-867AE217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0B47-D72E-1847-B2C3-DAA5BFDF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8E2D-9EF3-B043-A7A0-B7CCEF52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C014D-DF1E-AC4B-A4EE-A25594DD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316A-ACCE-9F46-81B3-8EB2190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9BD2-EECF-3747-BE3A-D9136E0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C12BF-49DC-354F-A2C5-A866EF0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BD3-98CB-614E-AD71-87D1E9B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4CE81-0CF4-564B-B122-5F55C64D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A623-CE1B-B649-A095-939C946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0349-8BFB-BF4B-8DC0-409FD9C1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5D1A6-7C4A-D846-B63F-8D170B2F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918B-FC77-C44D-A44A-E5AAC32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E79C-270B-8646-80E4-8D73894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B4D-9588-6641-BB90-BFE2E1E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71C8-6927-A34D-8B06-77BB0CED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1B4C-707A-D740-8FE6-CE2029F9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CCA-3074-F949-876F-5C51251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D91-13DA-FB40-A5DE-50ECBE2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FA00-E9E6-6741-AB49-DC755C2C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71D-2AEF-2E4F-8672-5115ACCA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EA4A-B38B-5D41-8102-72FDF3BF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F9B2-D419-0049-B004-9D53FA3C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230A-41D9-7942-B700-DB0738A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29D2-C8FE-0D4E-944A-A33A97B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D637F-4140-C24A-8219-9C70123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DF3-38BA-2F4C-A570-172F981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49CD-7C9F-B641-AD83-0F34F53E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6F1-D1CF-F84D-9790-B94CCA413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67C0-29A4-8047-879E-A05AE4A23ED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9493-A04C-E44A-868E-796E48A0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4F1F-25DE-3948-8EED-79BA6B6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tif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tif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tif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029684C-79E7-3140-8503-D6F053DA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910" y="3937893"/>
            <a:ext cx="814216" cy="81421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A7F3-460B-D64D-87C8-931DA8D8436A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362392" cy="91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8ABF6-8CC7-414D-9166-F92397078F90}"/>
              </a:ext>
            </a:extLst>
          </p:cNvPr>
          <p:cNvCxnSpPr>
            <a:cxnSpLocks/>
          </p:cNvCxnSpPr>
          <p:nvPr/>
        </p:nvCxnSpPr>
        <p:spPr>
          <a:xfrm>
            <a:off x="5229225" y="2311688"/>
            <a:ext cx="843684" cy="49616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694901" cy="1756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C27A03-329F-E943-A261-7A67560A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45" y="3207904"/>
            <a:ext cx="2540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D37CE7-5F9E-FD47-B8C5-87185BB7E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091" y="2764559"/>
            <a:ext cx="304800" cy="165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776C7E-D42F-2B4A-8BBC-3214AC01D4D0}"/>
              </a:ext>
            </a:extLst>
          </p:cNvPr>
          <p:cNvCxnSpPr>
            <a:cxnSpLocks/>
          </p:cNvCxnSpPr>
          <p:nvPr/>
        </p:nvCxnSpPr>
        <p:spPr>
          <a:xfrm>
            <a:off x="4403572" y="2316719"/>
            <a:ext cx="16508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D49A8E-ECD6-624D-AE80-576FC07DAAE8}"/>
              </a:ext>
            </a:extLst>
          </p:cNvPr>
          <p:cNvCxnSpPr>
            <a:cxnSpLocks/>
          </p:cNvCxnSpPr>
          <p:nvPr/>
        </p:nvCxnSpPr>
        <p:spPr>
          <a:xfrm>
            <a:off x="5224607" y="2316306"/>
            <a:ext cx="0" cy="9949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B95616F-A98A-DF41-AF7B-DC1F2F0F7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27" y="3327978"/>
            <a:ext cx="254000" cy="1651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65E32-0FD4-9540-9EDB-38F079613474}"/>
              </a:ext>
            </a:extLst>
          </p:cNvPr>
          <p:cNvCxnSpPr>
            <a:cxnSpLocks/>
          </p:cNvCxnSpPr>
          <p:nvPr/>
        </p:nvCxnSpPr>
        <p:spPr>
          <a:xfrm flipV="1">
            <a:off x="4703754" y="1953491"/>
            <a:ext cx="1350682" cy="5941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ED13FD-AAA5-1346-9728-BB2F0BD1B2FF}"/>
              </a:ext>
            </a:extLst>
          </p:cNvPr>
          <p:cNvCxnSpPr>
            <a:cxnSpLocks/>
          </p:cNvCxnSpPr>
          <p:nvPr/>
        </p:nvCxnSpPr>
        <p:spPr>
          <a:xfrm flipV="1">
            <a:off x="5227782" y="2105891"/>
            <a:ext cx="484909" cy="2124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C6A8EC-6582-6F46-973B-024A70D02E02}"/>
              </a:ext>
            </a:extLst>
          </p:cNvPr>
          <p:cNvCxnSpPr>
            <a:cxnSpLocks/>
          </p:cNvCxnSpPr>
          <p:nvPr/>
        </p:nvCxnSpPr>
        <p:spPr>
          <a:xfrm>
            <a:off x="5717309" y="2105891"/>
            <a:ext cx="355600" cy="6973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BBB16D-9187-E643-823C-58A9D5C38EF5}"/>
              </a:ext>
            </a:extLst>
          </p:cNvPr>
          <p:cNvCxnSpPr>
            <a:cxnSpLocks/>
          </p:cNvCxnSpPr>
          <p:nvPr/>
        </p:nvCxnSpPr>
        <p:spPr>
          <a:xfrm>
            <a:off x="5232400" y="2313709"/>
            <a:ext cx="49414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76865-4738-6043-9742-10A626EEA19D}"/>
              </a:ext>
            </a:extLst>
          </p:cNvPr>
          <p:cNvCxnSpPr>
            <a:cxnSpLocks/>
          </p:cNvCxnSpPr>
          <p:nvPr/>
        </p:nvCxnSpPr>
        <p:spPr>
          <a:xfrm>
            <a:off x="5717309" y="2115128"/>
            <a:ext cx="0" cy="2078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FB6432-E1DB-964A-A251-024ED651D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3073" y="1771650"/>
            <a:ext cx="762000" cy="2667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F2CD829-4DB1-F64A-BE10-9A4740D26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909" y="2122631"/>
            <a:ext cx="1066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029684C-79E7-3140-8503-D6F053DA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910" y="3937893"/>
            <a:ext cx="814216" cy="81421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A7F3-460B-D64D-87C8-931DA8D8436A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362392" cy="91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8ABF6-8CC7-414D-9166-F92397078F90}"/>
              </a:ext>
            </a:extLst>
          </p:cNvPr>
          <p:cNvCxnSpPr>
            <a:cxnSpLocks/>
          </p:cNvCxnSpPr>
          <p:nvPr/>
        </p:nvCxnSpPr>
        <p:spPr>
          <a:xfrm>
            <a:off x="5229225" y="2311688"/>
            <a:ext cx="843684" cy="49616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694901" cy="1756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C27A03-329F-E943-A261-7A67560A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45" y="3207904"/>
            <a:ext cx="2540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D37CE7-5F9E-FD47-B8C5-87185BB7E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091" y="2764559"/>
            <a:ext cx="304800" cy="165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776C7E-D42F-2B4A-8BBC-3214AC01D4D0}"/>
              </a:ext>
            </a:extLst>
          </p:cNvPr>
          <p:cNvCxnSpPr>
            <a:cxnSpLocks/>
          </p:cNvCxnSpPr>
          <p:nvPr/>
        </p:nvCxnSpPr>
        <p:spPr>
          <a:xfrm>
            <a:off x="4403572" y="2316719"/>
            <a:ext cx="16508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D49A8E-ECD6-624D-AE80-576FC07DAAE8}"/>
              </a:ext>
            </a:extLst>
          </p:cNvPr>
          <p:cNvCxnSpPr>
            <a:cxnSpLocks/>
          </p:cNvCxnSpPr>
          <p:nvPr/>
        </p:nvCxnSpPr>
        <p:spPr>
          <a:xfrm>
            <a:off x="5224607" y="2316306"/>
            <a:ext cx="0" cy="9949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B95616F-A98A-DF41-AF7B-DC1F2F0F7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27" y="3327978"/>
            <a:ext cx="254000" cy="1651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65E32-0FD4-9540-9EDB-38F079613474}"/>
              </a:ext>
            </a:extLst>
          </p:cNvPr>
          <p:cNvCxnSpPr>
            <a:cxnSpLocks/>
          </p:cNvCxnSpPr>
          <p:nvPr/>
        </p:nvCxnSpPr>
        <p:spPr>
          <a:xfrm flipV="1">
            <a:off x="4852610" y="1889494"/>
            <a:ext cx="757407" cy="835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ED13FD-AAA5-1346-9728-BB2F0BD1B2FF}"/>
              </a:ext>
            </a:extLst>
          </p:cNvPr>
          <p:cNvCxnSpPr>
            <a:cxnSpLocks/>
          </p:cNvCxnSpPr>
          <p:nvPr/>
        </p:nvCxnSpPr>
        <p:spPr>
          <a:xfrm flipH="1">
            <a:off x="4933507" y="2318327"/>
            <a:ext cx="294275" cy="3256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C6A8EC-6582-6F46-973B-024A70D02E02}"/>
              </a:ext>
            </a:extLst>
          </p:cNvPr>
          <p:cNvCxnSpPr>
            <a:cxnSpLocks/>
          </p:cNvCxnSpPr>
          <p:nvPr/>
        </p:nvCxnSpPr>
        <p:spPr>
          <a:xfrm>
            <a:off x="4947684" y="2629786"/>
            <a:ext cx="629039" cy="6129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BBB16D-9187-E643-823C-58A9D5C38EF5}"/>
              </a:ext>
            </a:extLst>
          </p:cNvPr>
          <p:cNvCxnSpPr>
            <a:cxnSpLocks/>
          </p:cNvCxnSpPr>
          <p:nvPr/>
        </p:nvCxnSpPr>
        <p:spPr>
          <a:xfrm flipH="1">
            <a:off x="4933507" y="2313709"/>
            <a:ext cx="298893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76865-4738-6043-9742-10A626EEA19D}"/>
              </a:ext>
            </a:extLst>
          </p:cNvPr>
          <p:cNvCxnSpPr>
            <a:cxnSpLocks/>
          </p:cNvCxnSpPr>
          <p:nvPr/>
        </p:nvCxnSpPr>
        <p:spPr>
          <a:xfrm>
            <a:off x="4944676" y="2317898"/>
            <a:ext cx="0" cy="2956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2E80B1C-D6B3-F64A-AF37-5B6A4E2E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014" y="1955948"/>
            <a:ext cx="10668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94DA3-8FF0-B341-9101-EEBB0C070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498" y="2480487"/>
            <a:ext cx="76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029684C-79E7-3140-8503-D6F053DA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87" y="3491325"/>
            <a:ext cx="814216" cy="81421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A7F3-460B-D64D-87C8-931DA8D8436A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362392" cy="91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8ABF6-8CC7-414D-9166-F92397078F90}"/>
              </a:ext>
            </a:extLst>
          </p:cNvPr>
          <p:cNvCxnSpPr>
            <a:cxnSpLocks/>
          </p:cNvCxnSpPr>
          <p:nvPr/>
        </p:nvCxnSpPr>
        <p:spPr>
          <a:xfrm>
            <a:off x="5229225" y="2311688"/>
            <a:ext cx="843684" cy="49616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>
            <a:off x="5225608" y="2316719"/>
            <a:ext cx="2302243" cy="13267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C27A03-329F-E943-A261-7A67560A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01" y="2683365"/>
            <a:ext cx="2540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D37CE7-5F9E-FD47-B8C5-87185BB7E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817" y="3260746"/>
            <a:ext cx="304800" cy="165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776C7E-D42F-2B4A-8BBC-3214AC01D4D0}"/>
              </a:ext>
            </a:extLst>
          </p:cNvPr>
          <p:cNvCxnSpPr>
            <a:cxnSpLocks/>
          </p:cNvCxnSpPr>
          <p:nvPr/>
        </p:nvCxnSpPr>
        <p:spPr>
          <a:xfrm>
            <a:off x="4403572" y="2316719"/>
            <a:ext cx="16508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D49A8E-ECD6-624D-AE80-576FC07DAAE8}"/>
              </a:ext>
            </a:extLst>
          </p:cNvPr>
          <p:cNvCxnSpPr>
            <a:cxnSpLocks/>
          </p:cNvCxnSpPr>
          <p:nvPr/>
        </p:nvCxnSpPr>
        <p:spPr>
          <a:xfrm>
            <a:off x="5224607" y="2316306"/>
            <a:ext cx="0" cy="9949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B95616F-A98A-DF41-AF7B-DC1F2F0F7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27" y="3327978"/>
            <a:ext cx="254000" cy="1651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65E32-0FD4-9540-9EDB-38F079613474}"/>
              </a:ext>
            </a:extLst>
          </p:cNvPr>
          <p:cNvCxnSpPr>
            <a:cxnSpLocks/>
          </p:cNvCxnSpPr>
          <p:nvPr/>
        </p:nvCxnSpPr>
        <p:spPr>
          <a:xfrm flipV="1">
            <a:off x="4706679" y="1991833"/>
            <a:ext cx="1332614" cy="5458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ED13FD-AAA5-1346-9728-BB2F0BD1B2FF}"/>
              </a:ext>
            </a:extLst>
          </p:cNvPr>
          <p:cNvCxnSpPr>
            <a:cxnSpLocks/>
          </p:cNvCxnSpPr>
          <p:nvPr/>
        </p:nvCxnSpPr>
        <p:spPr>
          <a:xfrm flipV="1">
            <a:off x="5227783" y="2112335"/>
            <a:ext cx="492533" cy="2059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C6A8EC-6582-6F46-973B-024A70D02E02}"/>
              </a:ext>
            </a:extLst>
          </p:cNvPr>
          <p:cNvCxnSpPr>
            <a:cxnSpLocks/>
          </p:cNvCxnSpPr>
          <p:nvPr/>
        </p:nvCxnSpPr>
        <p:spPr>
          <a:xfrm>
            <a:off x="5734493" y="2119423"/>
            <a:ext cx="331328" cy="669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BBB16D-9187-E643-823C-58A9D5C38EF5}"/>
              </a:ext>
            </a:extLst>
          </p:cNvPr>
          <p:cNvCxnSpPr>
            <a:cxnSpLocks/>
          </p:cNvCxnSpPr>
          <p:nvPr/>
        </p:nvCxnSpPr>
        <p:spPr>
          <a:xfrm>
            <a:off x="5232401" y="2313709"/>
            <a:ext cx="49500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76865-4738-6043-9742-10A626EEA19D}"/>
              </a:ext>
            </a:extLst>
          </p:cNvPr>
          <p:cNvCxnSpPr>
            <a:cxnSpLocks/>
          </p:cNvCxnSpPr>
          <p:nvPr/>
        </p:nvCxnSpPr>
        <p:spPr>
          <a:xfrm>
            <a:off x="5717309" y="2133600"/>
            <a:ext cx="0" cy="1984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2E80B1C-D6B3-F64A-AF37-5B6A4E2E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7902" y="2041008"/>
            <a:ext cx="10668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94DA3-8FF0-B341-9101-EEBB0C070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1484" y="1792915"/>
            <a:ext cx="76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13</cp:revision>
  <dcterms:created xsi:type="dcterms:W3CDTF">2018-09-14T16:21:08Z</dcterms:created>
  <dcterms:modified xsi:type="dcterms:W3CDTF">2020-06-29T19:49:30Z</dcterms:modified>
</cp:coreProperties>
</file>