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8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38D0-99B6-4127-A697-AA7B5FC10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04B95-BDB9-414A-BA76-9A75E4A8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1922-7540-4216-9319-278535DF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9DEB-B83D-4906-9E23-200A7763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EA7F-310F-42D0-B177-C870246B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D7E0-FF67-4E24-A2D3-662AEAC5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A667D-C8AC-45AF-9EAE-C05EC825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0902-9096-41E6-99FC-06B05AE2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67C1-F0EB-4640-9BA7-BCACF911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C41A-6A74-40D2-BDA4-5EFFA5C0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B6677-BB76-4066-938F-DC2C3489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C4F67-C823-4BEA-8240-2878450F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907A-DC46-4D63-BC7E-A1E2E896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C17D8-BDAE-49A5-BF4F-21FA0377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CE2BB-E066-4DF9-9E68-5A2FDFC2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3325-BD5F-4464-98D2-A12B7BFE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53BF-7B44-4EDB-990A-6729152D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A0C8-FDD3-4189-9740-C88791FD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59F2-DD88-45B9-8E29-EC4DF6C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6571-3872-4267-A7C6-BCEFA85C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FADF-1221-4803-A379-36EF3F74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13889-EC0C-4067-9571-7F37D411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544D-AF0F-4A6F-8579-456FCDF2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CA80-7B3D-462F-8463-DB131AF1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1BB19-1336-43B3-A0E4-185AE510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1099-E18F-4AFF-9FD5-CB0CA3F7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074D-86AD-4DCC-922F-625DF397F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C90BC-F32E-4506-94F2-DB28E49DD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F9B42-23B6-4C84-97ED-735EB980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9719-E08C-453B-BEE8-9DE15A05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2B69-E5E1-4352-B21E-0E80CC71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5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4E41-6B03-4D27-838D-54ABDC45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26AC7-491E-4E2E-8C70-B9D1FFB4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3A6E-B54A-4C6A-8D03-79C639B1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F864F-402A-49F5-A377-51AD361EC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F3386-3D35-4EBE-9D8E-3A1F9A142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C705A-B7D9-4EC5-BB46-A818C6B2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A9187-8759-470E-B4E2-49F1C062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BA0C8-E217-47F4-9DB9-B894C87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4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EBF-16C3-4FC4-B6DD-06CB6063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A7CE5-F823-42F0-B02D-59B7F851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EFEF8-B3F0-49C5-96BD-978A5B60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C6-C0D5-4F92-AB34-EC0B0499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BD76B-BA1C-4395-9107-CC443AA4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6EBA6-45B2-4653-A29A-6B7987B1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84AB3-35BD-4870-A1B0-08927845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C3C4-6453-46BB-93B6-833D8E77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1A3C-67D8-4C4A-8A43-E2B05B3F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8DB7B-7CE4-4147-B8D8-2CF11496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6CB7-0347-403A-A3B2-A1B0CC21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7C48A-973B-46A1-AA9B-CCC41AE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4F0B-8356-412D-8122-8C667DB2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8201-702E-458F-9D12-6C88113E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AD950-2105-4BD5-A90A-6592BC190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CE165-83DA-4FB8-8505-143F2F7F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70A0-5730-4A79-B6F6-55DC20C1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7BE7-9B22-4920-9990-EAF3AB95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3394-67F3-4129-BAEE-26B3ABB1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FC717-CD2A-4DDA-A4EF-FF85AFE9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1610-BF08-4F29-BE50-B247F5E4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9604-7150-4C50-9211-7E5EFD6C9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A20D-5F21-4963-9164-7F545D58D97D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DEFD-8CEE-4349-A2DE-8087BFF90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8B85-7450-4965-89D7-23AB4BEF1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28A6C-CB61-BE44-A203-B83CF839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3" t="34178" r="18731" b="39531"/>
          <a:stretch/>
        </p:blipFill>
        <p:spPr>
          <a:xfrm rot="262083">
            <a:off x="2334590" y="3760334"/>
            <a:ext cx="2152159" cy="138849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8C8E3790-68C9-D344-B274-CCAF8866B0F8}"/>
              </a:ext>
            </a:extLst>
          </p:cNvPr>
          <p:cNvSpPr/>
          <p:nvPr/>
        </p:nvSpPr>
        <p:spPr>
          <a:xfrm rot="16811088">
            <a:off x="8060725" y="3604055"/>
            <a:ext cx="593124" cy="1812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BCEC11-555B-AB40-9056-96EE49C88D9C}"/>
              </a:ext>
            </a:extLst>
          </p:cNvPr>
          <p:cNvSpPr/>
          <p:nvPr/>
        </p:nvSpPr>
        <p:spPr>
          <a:xfrm rot="18129873">
            <a:off x="4308390" y="3558747"/>
            <a:ext cx="593124" cy="1812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86426-3FC0-DC4F-966A-35C9DEC7E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4" t="36244" r="17659" b="38780"/>
          <a:stretch/>
        </p:blipFill>
        <p:spPr>
          <a:xfrm rot="20929347">
            <a:off x="8445858" y="4003866"/>
            <a:ext cx="2391048" cy="1325040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AC702AD9-30A4-1D47-BA36-6AE80F582080}"/>
              </a:ext>
            </a:extLst>
          </p:cNvPr>
          <p:cNvSpPr/>
          <p:nvPr/>
        </p:nvSpPr>
        <p:spPr>
          <a:xfrm rot="20474968">
            <a:off x="7484758" y="3018260"/>
            <a:ext cx="2585318" cy="1251257"/>
          </a:xfrm>
          <a:prstGeom prst="parallelogram">
            <a:avLst>
              <a:gd name="adj" fmla="val 37124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66D1FD0E-3488-7B41-AA92-0900BFCB8B65}"/>
              </a:ext>
            </a:extLst>
          </p:cNvPr>
          <p:cNvSpPr/>
          <p:nvPr/>
        </p:nvSpPr>
        <p:spPr>
          <a:xfrm rot="16200000">
            <a:off x="3152967" y="2509022"/>
            <a:ext cx="1912093" cy="2029263"/>
          </a:xfrm>
          <a:prstGeom prst="parallelogram">
            <a:avLst>
              <a:gd name="adj" fmla="val 32409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F17C61-CB83-4E44-98FA-1D2C278AE9E5}"/>
              </a:ext>
            </a:extLst>
          </p:cNvPr>
          <p:cNvSpPr/>
          <p:nvPr/>
        </p:nvSpPr>
        <p:spPr>
          <a:xfrm>
            <a:off x="6519969" y="2336740"/>
            <a:ext cx="154236" cy="159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8E031B-9BBB-6E4A-B304-4A188743105D}"/>
              </a:ext>
            </a:extLst>
          </p:cNvPr>
          <p:cNvCxnSpPr>
            <a:cxnSpLocks/>
          </p:cNvCxnSpPr>
          <p:nvPr/>
        </p:nvCxnSpPr>
        <p:spPr>
          <a:xfrm flipV="1">
            <a:off x="5128260" y="2439474"/>
            <a:ext cx="1391709" cy="890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EF5D0E-09E1-BC42-8E05-DEB75A106095}"/>
              </a:ext>
            </a:extLst>
          </p:cNvPr>
          <p:cNvCxnSpPr>
            <a:cxnSpLocks/>
          </p:cNvCxnSpPr>
          <p:nvPr/>
        </p:nvCxnSpPr>
        <p:spPr>
          <a:xfrm flipH="1" flipV="1">
            <a:off x="6659238" y="2457851"/>
            <a:ext cx="1166502" cy="84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9E7BF6C-8E5E-3948-B491-3A42EAF7D0C9}"/>
              </a:ext>
            </a:extLst>
          </p:cNvPr>
          <p:cNvSpPr/>
          <p:nvPr/>
        </p:nvSpPr>
        <p:spPr>
          <a:xfrm>
            <a:off x="4552524" y="3643832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5DDD03-B7A5-224A-AE8D-303B5F50D780}"/>
              </a:ext>
            </a:extLst>
          </p:cNvPr>
          <p:cNvSpPr/>
          <p:nvPr/>
        </p:nvSpPr>
        <p:spPr>
          <a:xfrm>
            <a:off x="8310934" y="3650944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58572D-35E3-9A4D-924D-72D55778C0A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528060" y="3698466"/>
            <a:ext cx="1033838" cy="65255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F6D713-BAAB-B04C-95A6-F5963D69DFB7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8365568" y="3705578"/>
            <a:ext cx="1090852" cy="7673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56">
            <a:extLst>
              <a:ext uri="{FF2B5EF4-FFF2-40B4-BE49-F238E27FC236}">
                <a16:creationId xmlns:a16="http://schemas.microsoft.com/office/drawing/2014/main" id="{981493DF-9B48-5A41-A9C2-E33DAD303CF1}"/>
              </a:ext>
            </a:extLst>
          </p:cNvPr>
          <p:cNvSpPr/>
          <p:nvPr/>
        </p:nvSpPr>
        <p:spPr>
          <a:xfrm rot="10800000">
            <a:off x="4002704" y="4813817"/>
            <a:ext cx="4714576" cy="325351"/>
          </a:xfrm>
          <a:custGeom>
            <a:avLst/>
            <a:gdLst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9565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68612 h 468612"/>
              <a:gd name="connsiteX1" fmla="*/ 869950 w 3657600"/>
              <a:gd name="connsiteY1" fmla="*/ 87612 h 468612"/>
              <a:gd name="connsiteX2" fmla="*/ 2413000 w 3657600"/>
              <a:gd name="connsiteY2" fmla="*/ 24112 h 468612"/>
              <a:gd name="connsiteX3" fmla="*/ 3657600 w 3657600"/>
              <a:gd name="connsiteY3" fmla="*/ 411462 h 468612"/>
              <a:gd name="connsiteX0" fmla="*/ 0 w 3657600"/>
              <a:gd name="connsiteY0" fmla="*/ 410800 h 410800"/>
              <a:gd name="connsiteX1" fmla="*/ 869950 w 3657600"/>
              <a:gd name="connsiteY1" fmla="*/ 29800 h 410800"/>
              <a:gd name="connsiteX2" fmla="*/ 2901950 w 3657600"/>
              <a:gd name="connsiteY2" fmla="*/ 61550 h 410800"/>
              <a:gd name="connsiteX3" fmla="*/ 3657600 w 3657600"/>
              <a:gd name="connsiteY3" fmla="*/ 353650 h 410800"/>
              <a:gd name="connsiteX0" fmla="*/ 0 w 3657600"/>
              <a:gd name="connsiteY0" fmla="*/ 426409 h 426409"/>
              <a:gd name="connsiteX1" fmla="*/ 869950 w 3657600"/>
              <a:gd name="connsiteY1" fmla="*/ 45409 h 426409"/>
              <a:gd name="connsiteX2" fmla="*/ 2901950 w 3657600"/>
              <a:gd name="connsiteY2" fmla="*/ 77159 h 426409"/>
              <a:gd name="connsiteX3" fmla="*/ 3657600 w 3657600"/>
              <a:gd name="connsiteY3" fmla="*/ 369259 h 426409"/>
              <a:gd name="connsiteX0" fmla="*/ 0 w 3657600"/>
              <a:gd name="connsiteY0" fmla="*/ 426409 h 426409"/>
              <a:gd name="connsiteX1" fmla="*/ 869950 w 3657600"/>
              <a:gd name="connsiteY1" fmla="*/ 45409 h 426409"/>
              <a:gd name="connsiteX2" fmla="*/ 2901950 w 3657600"/>
              <a:gd name="connsiteY2" fmla="*/ 77159 h 426409"/>
              <a:gd name="connsiteX3" fmla="*/ 3657600 w 3657600"/>
              <a:gd name="connsiteY3" fmla="*/ 369259 h 426409"/>
              <a:gd name="connsiteX0" fmla="*/ 0 w 3657600"/>
              <a:gd name="connsiteY0" fmla="*/ 511795 h 511795"/>
              <a:gd name="connsiteX1" fmla="*/ 869950 w 3657600"/>
              <a:gd name="connsiteY1" fmla="*/ 130795 h 511795"/>
              <a:gd name="connsiteX2" fmla="*/ 1879600 w 3657600"/>
              <a:gd name="connsiteY2" fmla="*/ 41895 h 511795"/>
              <a:gd name="connsiteX3" fmla="*/ 3657600 w 3657600"/>
              <a:gd name="connsiteY3" fmla="*/ 454645 h 511795"/>
              <a:gd name="connsiteX0" fmla="*/ 0 w 3657600"/>
              <a:gd name="connsiteY0" fmla="*/ 469900 h 469900"/>
              <a:gd name="connsiteX1" fmla="*/ 1879600 w 3657600"/>
              <a:gd name="connsiteY1" fmla="*/ 0 h 469900"/>
              <a:gd name="connsiteX2" fmla="*/ 3657600 w 3657600"/>
              <a:gd name="connsiteY2" fmla="*/ 412750 h 469900"/>
              <a:gd name="connsiteX0" fmla="*/ 0 w 3657600"/>
              <a:gd name="connsiteY0" fmla="*/ 469927 h 469927"/>
              <a:gd name="connsiteX1" fmla="*/ 1879600 w 3657600"/>
              <a:gd name="connsiteY1" fmla="*/ 27 h 469927"/>
              <a:gd name="connsiteX2" fmla="*/ 3657600 w 3657600"/>
              <a:gd name="connsiteY2" fmla="*/ 412777 h 469927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345 h 476345"/>
              <a:gd name="connsiteX1" fmla="*/ 1771650 w 3657600"/>
              <a:gd name="connsiteY1" fmla="*/ 95 h 476345"/>
              <a:gd name="connsiteX2" fmla="*/ 3657600 w 3657600"/>
              <a:gd name="connsiteY2" fmla="*/ 419195 h 476345"/>
              <a:gd name="connsiteX0" fmla="*/ 0 w 3657600"/>
              <a:gd name="connsiteY0" fmla="*/ 476345 h 476345"/>
              <a:gd name="connsiteX1" fmla="*/ 1771650 w 3657600"/>
              <a:gd name="connsiteY1" fmla="*/ 95 h 476345"/>
              <a:gd name="connsiteX2" fmla="*/ 3657600 w 3657600"/>
              <a:gd name="connsiteY2" fmla="*/ 419195 h 476345"/>
              <a:gd name="connsiteX0" fmla="*/ 0 w 3627027"/>
              <a:gd name="connsiteY0" fmla="*/ 476976 h 476976"/>
              <a:gd name="connsiteX1" fmla="*/ 1741077 w 3627027"/>
              <a:gd name="connsiteY1" fmla="*/ 726 h 476976"/>
              <a:gd name="connsiteX2" fmla="*/ 3627027 w 3627027"/>
              <a:gd name="connsiteY2" fmla="*/ 419826 h 476976"/>
              <a:gd name="connsiteX0" fmla="*/ 0 w 3627027"/>
              <a:gd name="connsiteY0" fmla="*/ 476976 h 476976"/>
              <a:gd name="connsiteX1" fmla="*/ 1741077 w 3627027"/>
              <a:gd name="connsiteY1" fmla="*/ 726 h 476976"/>
              <a:gd name="connsiteX2" fmla="*/ 3627027 w 3627027"/>
              <a:gd name="connsiteY2" fmla="*/ 419826 h 476976"/>
              <a:gd name="connsiteX0" fmla="*/ 0 w 3627027"/>
              <a:gd name="connsiteY0" fmla="*/ 478519 h 478519"/>
              <a:gd name="connsiteX1" fmla="*/ 1741077 w 3627027"/>
              <a:gd name="connsiteY1" fmla="*/ 2269 h 478519"/>
              <a:gd name="connsiteX2" fmla="*/ 3627027 w 3627027"/>
              <a:gd name="connsiteY2" fmla="*/ 421369 h 478519"/>
              <a:gd name="connsiteX0" fmla="*/ 0 w 3627027"/>
              <a:gd name="connsiteY0" fmla="*/ 476756 h 476756"/>
              <a:gd name="connsiteX1" fmla="*/ 1741077 w 3627027"/>
              <a:gd name="connsiteY1" fmla="*/ 506 h 476756"/>
              <a:gd name="connsiteX2" fmla="*/ 3627027 w 3627027"/>
              <a:gd name="connsiteY2" fmla="*/ 419606 h 476756"/>
              <a:gd name="connsiteX0" fmla="*/ 0 w 3627027"/>
              <a:gd name="connsiteY0" fmla="*/ 476756 h 476756"/>
              <a:gd name="connsiteX1" fmla="*/ 1741077 w 3627027"/>
              <a:gd name="connsiteY1" fmla="*/ 506 h 476756"/>
              <a:gd name="connsiteX2" fmla="*/ 3627027 w 3627027"/>
              <a:gd name="connsiteY2" fmla="*/ 419606 h 476756"/>
              <a:gd name="connsiteX0" fmla="*/ 0 w 3645371"/>
              <a:gd name="connsiteY0" fmla="*/ 480627 h 480627"/>
              <a:gd name="connsiteX1" fmla="*/ 1741077 w 3645371"/>
              <a:gd name="connsiteY1" fmla="*/ 4377 h 480627"/>
              <a:gd name="connsiteX2" fmla="*/ 3645371 w 3645371"/>
              <a:gd name="connsiteY2" fmla="*/ 428378 h 480627"/>
              <a:gd name="connsiteX0" fmla="*/ 0 w 3645371"/>
              <a:gd name="connsiteY0" fmla="*/ 476745 h 476745"/>
              <a:gd name="connsiteX1" fmla="*/ 1741077 w 3645371"/>
              <a:gd name="connsiteY1" fmla="*/ 495 h 476745"/>
              <a:gd name="connsiteX2" fmla="*/ 3645371 w 3645371"/>
              <a:gd name="connsiteY2" fmla="*/ 424496 h 476745"/>
              <a:gd name="connsiteX0" fmla="*/ 0 w 3645371"/>
              <a:gd name="connsiteY0" fmla="*/ 476745 h 476745"/>
              <a:gd name="connsiteX1" fmla="*/ 1741077 w 3645371"/>
              <a:gd name="connsiteY1" fmla="*/ 495 h 476745"/>
              <a:gd name="connsiteX2" fmla="*/ 3645371 w 3645371"/>
              <a:gd name="connsiteY2" fmla="*/ 424496 h 47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5371" h="476745">
                <a:moveTo>
                  <a:pt x="0" y="476745"/>
                </a:moveTo>
                <a:cubicBezTo>
                  <a:pt x="120661" y="130304"/>
                  <a:pt x="1133515" y="9203"/>
                  <a:pt x="1741077" y="495"/>
                </a:cubicBezTo>
                <a:cubicBezTo>
                  <a:pt x="2348639" y="-8213"/>
                  <a:pt x="3509309" y="96702"/>
                  <a:pt x="3645371" y="424496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0071FB-A7EF-774E-812B-F88527114AE4}"/>
              </a:ext>
            </a:extLst>
          </p:cNvPr>
          <p:cNvCxnSpPr>
            <a:cxnSpLocks/>
          </p:cNvCxnSpPr>
          <p:nvPr/>
        </p:nvCxnSpPr>
        <p:spPr>
          <a:xfrm flipV="1">
            <a:off x="8337550" y="3468130"/>
            <a:ext cx="369845" cy="21804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B69A51-9CCF-4E48-BE58-8F44D1EC66EB}"/>
              </a:ext>
            </a:extLst>
          </p:cNvPr>
          <p:cNvCxnSpPr>
            <a:cxnSpLocks/>
          </p:cNvCxnSpPr>
          <p:nvPr/>
        </p:nvCxnSpPr>
        <p:spPr>
          <a:xfrm flipH="1">
            <a:off x="4603088" y="3669646"/>
            <a:ext cx="314902" cy="446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FB749686-0E9D-B44D-9746-57ED65B68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229" y="4815113"/>
            <a:ext cx="304800" cy="2667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6EA1149-9EE0-DF43-BFA7-D4A1A4C74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075" y="4913855"/>
            <a:ext cx="304800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A1FE73-975D-1D45-BA05-49B5AC805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839" y="3691066"/>
            <a:ext cx="4064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DFBB1-2BE2-9F4F-89C2-9B22B7701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6022" y="3283293"/>
            <a:ext cx="406400" cy="266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8A9FB1-521E-2045-BC5A-040369E0CB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2834" y="3468645"/>
            <a:ext cx="4064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1E136B-F312-7F4B-847A-FC6E6F2A60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2854" y="3378715"/>
            <a:ext cx="4064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7D7BAD-0457-114F-9DCA-0E09D24B14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8746" y="5188980"/>
            <a:ext cx="406400" cy="3683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53D158-C606-EC44-B73A-84E4B82A3CAE}"/>
              </a:ext>
            </a:extLst>
          </p:cNvPr>
          <p:cNvCxnSpPr>
            <a:cxnSpLocks/>
          </p:cNvCxnSpPr>
          <p:nvPr/>
        </p:nvCxnSpPr>
        <p:spPr>
          <a:xfrm flipV="1">
            <a:off x="6626904" y="2248930"/>
            <a:ext cx="482350" cy="152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B317F60-DAB5-4042-A49F-731B334A99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5060" y="2167753"/>
            <a:ext cx="203200" cy="215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ED35B1A-9466-9640-9C93-991FF961E0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7697" y="2084688"/>
            <a:ext cx="203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4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Randy Beard</cp:lastModifiedBy>
  <cp:revision>30</cp:revision>
  <dcterms:created xsi:type="dcterms:W3CDTF">2018-11-07T20:19:37Z</dcterms:created>
  <dcterms:modified xsi:type="dcterms:W3CDTF">2020-06-25T00:26:51Z</dcterms:modified>
</cp:coreProperties>
</file>