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1288" y="4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489378" y="5151369"/>
            <a:ext cx="5554541" cy="1183314"/>
          </a:xfrm>
          <a:prstGeom prst="parallelogram">
            <a:avLst>
              <a:gd name="adj" fmla="val 1484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91854" y="1598527"/>
            <a:ext cx="2564853" cy="1176818"/>
            <a:chOff x="1981671" y="1786685"/>
            <a:chExt cx="1523263" cy="633052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1981671" y="1786685"/>
              <a:ext cx="1185943" cy="246283"/>
            </a:xfrm>
            <a:custGeom>
              <a:avLst/>
              <a:gdLst>
                <a:gd name="T0" fmla="*/ 0 w 2103"/>
                <a:gd name="T1" fmla="*/ 70564375 h 476"/>
                <a:gd name="T2" fmla="*/ 277217229 w 2103"/>
                <a:gd name="T3" fmla="*/ 1199594375 h 476"/>
                <a:gd name="T4" fmla="*/ 2147483647 w 2103"/>
                <a:gd name="T5" fmla="*/ 299899388 h 476"/>
                <a:gd name="T6" fmla="*/ 2147483647 w 2103"/>
                <a:gd name="T7" fmla="*/ 183972200 h 476"/>
                <a:gd name="T8" fmla="*/ 2147483647 w 2103"/>
                <a:gd name="T9" fmla="*/ 93246575 h 476"/>
                <a:gd name="T10" fmla="*/ 2147483647 w 2103"/>
                <a:gd name="T11" fmla="*/ 0 h 476"/>
                <a:gd name="T12" fmla="*/ 2147483647 w 2103"/>
                <a:gd name="T13" fmla="*/ 0 h 476"/>
                <a:gd name="T14" fmla="*/ 2147483647 w 2103"/>
                <a:gd name="T15" fmla="*/ 93246575 h 476"/>
                <a:gd name="T16" fmla="*/ 1428929602 w 2103"/>
                <a:gd name="T17" fmla="*/ 667842200 h 476"/>
                <a:gd name="T18" fmla="*/ 551915095 w 2103"/>
                <a:gd name="T19" fmla="*/ 0 h 476"/>
                <a:gd name="T20" fmla="*/ 0 w 2103"/>
                <a:gd name="T21" fmla="*/ 70564375 h 4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476"/>
                <a:gd name="T35" fmla="*/ 2103 w 2103"/>
                <a:gd name="T36" fmla="*/ 476 h 4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476">
                  <a:moveTo>
                    <a:pt x="0" y="28"/>
                  </a:moveTo>
                  <a:lnTo>
                    <a:pt x="110" y="476"/>
                  </a:lnTo>
                  <a:lnTo>
                    <a:pt x="1966" y="119"/>
                  </a:lnTo>
                  <a:lnTo>
                    <a:pt x="2048" y="73"/>
                  </a:lnTo>
                  <a:lnTo>
                    <a:pt x="2103" y="37"/>
                  </a:lnTo>
                  <a:lnTo>
                    <a:pt x="2030" y="0"/>
                  </a:lnTo>
                  <a:lnTo>
                    <a:pt x="1883" y="0"/>
                  </a:lnTo>
                  <a:lnTo>
                    <a:pt x="1710" y="37"/>
                  </a:lnTo>
                  <a:lnTo>
                    <a:pt x="567" y="265"/>
                  </a:lnTo>
                  <a:lnTo>
                    <a:pt x="219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271477">
              <a:off x="1988383" y="2148499"/>
              <a:ext cx="1516551" cy="271238"/>
            </a:xfrm>
            <a:prstGeom prst="parallelogram">
              <a:avLst>
                <a:gd name="adj" fmla="val 339181"/>
              </a:avLst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 rot="21014387">
              <a:off x="2632347" y="1917896"/>
              <a:ext cx="131938" cy="105081"/>
              <a:chOff x="3715021" y="1070169"/>
              <a:chExt cx="198624" cy="253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88522" y="1070169"/>
                <a:ext cx="57077" cy="2140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3715021" y="1284203"/>
                <a:ext cx="71624" cy="3901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42021" y="1284203"/>
                <a:ext cx="71624" cy="3901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Oval 28"/>
          <p:cNvSpPr/>
          <p:nvPr/>
        </p:nvSpPr>
        <p:spPr>
          <a:xfrm>
            <a:off x="3966450" y="5582047"/>
            <a:ext cx="142887" cy="135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022984">
            <a:off x="4971729" y="1531409"/>
            <a:ext cx="2564853" cy="1176818"/>
            <a:chOff x="1981671" y="1786685"/>
            <a:chExt cx="1523263" cy="633052"/>
          </a:xfrm>
        </p:grpSpPr>
        <p:sp>
          <p:nvSpPr>
            <p:cNvPr id="31" name="Freeform 2"/>
            <p:cNvSpPr>
              <a:spLocks/>
            </p:cNvSpPr>
            <p:nvPr/>
          </p:nvSpPr>
          <p:spPr bwMode="auto">
            <a:xfrm>
              <a:off x="1981671" y="1786685"/>
              <a:ext cx="1185943" cy="246283"/>
            </a:xfrm>
            <a:custGeom>
              <a:avLst/>
              <a:gdLst>
                <a:gd name="T0" fmla="*/ 0 w 2103"/>
                <a:gd name="T1" fmla="*/ 70564375 h 476"/>
                <a:gd name="T2" fmla="*/ 277217229 w 2103"/>
                <a:gd name="T3" fmla="*/ 1199594375 h 476"/>
                <a:gd name="T4" fmla="*/ 2147483647 w 2103"/>
                <a:gd name="T5" fmla="*/ 299899388 h 476"/>
                <a:gd name="T6" fmla="*/ 2147483647 w 2103"/>
                <a:gd name="T7" fmla="*/ 183972200 h 476"/>
                <a:gd name="T8" fmla="*/ 2147483647 w 2103"/>
                <a:gd name="T9" fmla="*/ 93246575 h 476"/>
                <a:gd name="T10" fmla="*/ 2147483647 w 2103"/>
                <a:gd name="T11" fmla="*/ 0 h 476"/>
                <a:gd name="T12" fmla="*/ 2147483647 w 2103"/>
                <a:gd name="T13" fmla="*/ 0 h 476"/>
                <a:gd name="T14" fmla="*/ 2147483647 w 2103"/>
                <a:gd name="T15" fmla="*/ 93246575 h 476"/>
                <a:gd name="T16" fmla="*/ 1428929602 w 2103"/>
                <a:gd name="T17" fmla="*/ 667842200 h 476"/>
                <a:gd name="T18" fmla="*/ 551915095 w 2103"/>
                <a:gd name="T19" fmla="*/ 0 h 476"/>
                <a:gd name="T20" fmla="*/ 0 w 2103"/>
                <a:gd name="T21" fmla="*/ 70564375 h 4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476"/>
                <a:gd name="T35" fmla="*/ 2103 w 2103"/>
                <a:gd name="T36" fmla="*/ 476 h 4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476">
                  <a:moveTo>
                    <a:pt x="0" y="28"/>
                  </a:moveTo>
                  <a:lnTo>
                    <a:pt x="110" y="476"/>
                  </a:lnTo>
                  <a:lnTo>
                    <a:pt x="1966" y="119"/>
                  </a:lnTo>
                  <a:lnTo>
                    <a:pt x="2048" y="73"/>
                  </a:lnTo>
                  <a:lnTo>
                    <a:pt x="2103" y="37"/>
                  </a:lnTo>
                  <a:lnTo>
                    <a:pt x="2030" y="0"/>
                  </a:lnTo>
                  <a:lnTo>
                    <a:pt x="1883" y="0"/>
                  </a:lnTo>
                  <a:lnTo>
                    <a:pt x="1710" y="37"/>
                  </a:lnTo>
                  <a:lnTo>
                    <a:pt x="567" y="265"/>
                  </a:lnTo>
                  <a:lnTo>
                    <a:pt x="219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271477">
              <a:off x="1988383" y="2148499"/>
              <a:ext cx="1516551" cy="271238"/>
            </a:xfrm>
            <a:prstGeom prst="parallelogram">
              <a:avLst>
                <a:gd name="adj" fmla="val 339181"/>
              </a:avLst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21014387">
              <a:off x="2632347" y="1917896"/>
              <a:ext cx="131938" cy="105081"/>
              <a:chOff x="3715021" y="1070169"/>
              <a:chExt cx="198624" cy="25304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788522" y="1070169"/>
                <a:ext cx="57077" cy="2140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3715021" y="1284203"/>
                <a:ext cx="71624" cy="3901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842021" y="1284203"/>
                <a:ext cx="71624" cy="3901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/>
          <p:cNvCxnSpPr>
            <a:stCxn id="8" idx="0"/>
            <a:endCxn id="34" idx="0"/>
          </p:cNvCxnSpPr>
          <p:nvPr/>
        </p:nvCxnSpPr>
        <p:spPr>
          <a:xfrm flipV="1">
            <a:off x="2484982" y="1765140"/>
            <a:ext cx="3784543" cy="7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8" idx="0"/>
            <a:endCxn id="34" idx="0"/>
          </p:cNvCxnSpPr>
          <p:nvPr/>
        </p:nvCxnSpPr>
        <p:spPr>
          <a:xfrm rot="5400000" flipH="1" flipV="1">
            <a:off x="4338153" y="-88031"/>
            <a:ext cx="78200" cy="3784543"/>
          </a:xfrm>
          <a:prstGeom prst="curvedConnector3">
            <a:avLst>
              <a:gd name="adj1" fmla="val 794202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1"/>
            <a:endCxn id="8" idx="2"/>
          </p:cNvCxnSpPr>
          <p:nvPr/>
        </p:nvCxnSpPr>
        <p:spPr>
          <a:xfrm flipH="1" flipV="1">
            <a:off x="2512992" y="2006173"/>
            <a:ext cx="1474383" cy="359566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" idx="7"/>
            <a:endCxn id="34" idx="2"/>
          </p:cNvCxnSpPr>
          <p:nvPr/>
        </p:nvCxnSpPr>
        <p:spPr>
          <a:xfrm flipV="1">
            <a:off x="4088412" y="1929029"/>
            <a:ext cx="2160149" cy="36728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689516" y="247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32369" y="24142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633848" y="5873524"/>
            <a:ext cx="57" cy="3357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4" idx="2"/>
          </p:cNvCxnSpPr>
          <p:nvPr/>
        </p:nvCxnSpPr>
        <p:spPr>
          <a:xfrm flipH="1" flipV="1">
            <a:off x="6248561" y="1929029"/>
            <a:ext cx="90459" cy="3404318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8" idx="2"/>
          </p:cNvCxnSpPr>
          <p:nvPr/>
        </p:nvCxnSpPr>
        <p:spPr>
          <a:xfrm flipV="1">
            <a:off x="2113280" y="2006173"/>
            <a:ext cx="399712" cy="73702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2"/>
          </p:cNvCxnSpPr>
          <p:nvPr/>
        </p:nvCxnSpPr>
        <p:spPr>
          <a:xfrm flipH="1" flipV="1">
            <a:off x="2512992" y="2006173"/>
            <a:ext cx="1347808" cy="35094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8" idx="2"/>
          </p:cNvCxnSpPr>
          <p:nvPr/>
        </p:nvCxnSpPr>
        <p:spPr>
          <a:xfrm flipV="1">
            <a:off x="1330960" y="2006173"/>
            <a:ext cx="1182032" cy="64558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" idx="2"/>
          </p:cNvCxnSpPr>
          <p:nvPr/>
        </p:nvCxnSpPr>
        <p:spPr>
          <a:xfrm flipH="1" flipV="1">
            <a:off x="2512992" y="2006173"/>
            <a:ext cx="514688" cy="27982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34" idx="2"/>
          </p:cNvCxnSpPr>
          <p:nvPr/>
        </p:nvCxnSpPr>
        <p:spPr>
          <a:xfrm flipV="1">
            <a:off x="4886960" y="1929029"/>
            <a:ext cx="1361601" cy="27569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34" idx="2"/>
          </p:cNvCxnSpPr>
          <p:nvPr/>
        </p:nvCxnSpPr>
        <p:spPr>
          <a:xfrm flipV="1">
            <a:off x="5709920" y="1929029"/>
            <a:ext cx="538641" cy="58049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34" idx="2"/>
          </p:cNvCxnSpPr>
          <p:nvPr/>
        </p:nvCxnSpPr>
        <p:spPr>
          <a:xfrm flipH="1" flipV="1">
            <a:off x="6248561" y="1929029"/>
            <a:ext cx="1178399" cy="75321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34" idx="2"/>
          </p:cNvCxnSpPr>
          <p:nvPr/>
        </p:nvCxnSpPr>
        <p:spPr>
          <a:xfrm flipH="1" flipV="1">
            <a:off x="6248561" y="1929029"/>
            <a:ext cx="396079" cy="41793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8" idx="2"/>
          </p:cNvCxnSpPr>
          <p:nvPr/>
        </p:nvCxnSpPr>
        <p:spPr>
          <a:xfrm flipH="1" flipV="1">
            <a:off x="2512992" y="2006173"/>
            <a:ext cx="124700" cy="3865135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0" y="866140"/>
            <a:ext cx="444500" cy="279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0" y="3879850"/>
            <a:ext cx="520700" cy="2667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3341370"/>
            <a:ext cx="520700" cy="2667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47" y="3905762"/>
            <a:ext cx="622300" cy="2667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23" y="4037602"/>
            <a:ext cx="622300" cy="266700"/>
          </a:xfrm>
          <a:prstGeom prst="rect">
            <a:avLst/>
          </a:prstGeom>
        </p:spPr>
      </p:pic>
      <p:pic>
        <p:nvPicPr>
          <p:cNvPr id="119" name="Picture 1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1479550"/>
            <a:ext cx="419100" cy="2921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6770077" y="64886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Vision-</a:t>
            </a:r>
            <a:r>
              <a:rPr lang="en-US" dirty="0" err="1" smtClean="0"/>
              <a:t>homography</a:t>
            </a:r>
            <a:endParaRPr lang="en-US" dirty="0"/>
          </a:p>
        </p:txBody>
      </p:sp>
      <p:pic>
        <p:nvPicPr>
          <p:cNvPr id="133" name="Picture 13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38" y="5931265"/>
            <a:ext cx="533400" cy="266700"/>
          </a:xfrm>
          <a:prstGeom prst="rect">
            <a:avLst/>
          </a:prstGeom>
        </p:spPr>
      </p:pic>
      <p:pic>
        <p:nvPicPr>
          <p:cNvPr id="134" name="Picture 13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5670162"/>
            <a:ext cx="152400" cy="165100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H="1" flipV="1">
            <a:off x="6486525" y="5187950"/>
            <a:ext cx="5977" cy="1477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6353175" y="5199187"/>
            <a:ext cx="123453" cy="1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2771775" y="5718175"/>
            <a:ext cx="5977" cy="1477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2638425" y="5729412"/>
            <a:ext cx="123453" cy="1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402340"/>
            <a:ext cx="304800" cy="228600"/>
          </a:xfrm>
          <a:prstGeom prst="rect">
            <a:avLst/>
          </a:prstGeom>
        </p:spPr>
      </p:pic>
      <p:pic>
        <p:nvPicPr>
          <p:cNvPr id="145" name="Picture 14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40" y="1256158"/>
            <a:ext cx="304800" cy="228600"/>
          </a:xfrm>
          <a:prstGeom prst="rect">
            <a:avLst/>
          </a:prstGeom>
        </p:spPr>
      </p:pic>
      <p:cxnSp>
        <p:nvCxnSpPr>
          <p:cNvPr id="151" name="Straight Connector 150"/>
          <p:cNvCxnSpPr/>
          <p:nvPr/>
        </p:nvCxnSpPr>
        <p:spPr>
          <a:xfrm flipH="1">
            <a:off x="2470943" y="5866098"/>
            <a:ext cx="4233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203215" y="5339677"/>
            <a:ext cx="4233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09" y="2344209"/>
            <a:ext cx="332081" cy="182109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43" y="2283549"/>
            <a:ext cx="306107" cy="1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85784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Randal Beard</cp:lastModifiedBy>
  <cp:revision>233</cp:revision>
  <cp:lastPrinted>2010-02-03T16:09:50Z</cp:lastPrinted>
  <dcterms:created xsi:type="dcterms:W3CDTF">2010-07-21T17:41:52Z</dcterms:created>
  <dcterms:modified xsi:type="dcterms:W3CDTF">2015-08-17T20:14:24Z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