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0" r:id="rId2"/>
    <p:sldId id="291" r:id="rId3"/>
    <p:sldId id="292" r:id="rId4"/>
    <p:sldId id="294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0"/>
  </p:normalViewPr>
  <p:slideViewPr>
    <p:cSldViewPr snapToGrid="0"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60A82-2FB4-A94B-AD87-52906DD0C7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C158B-2083-8446-9BB8-8B964C4BC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7653F-CA2F-5F4C-A69B-05ED65C2B8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A31D7-A3A0-6B4C-B5D7-1EBC4E7AD2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A5363-D75F-3943-9E8A-3E2DC9BD51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8E8DB-30A7-8440-B65E-1F24DF473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C43CB-FE62-3F44-9D47-76213ADFE2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8291F-1538-614D-A906-F43372B65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4131F-3769-3944-8C87-ECFE6A6DB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7BABB-B44D-0943-8859-2376D9E81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D5779-AA1A-A540-AFE0-D068F560F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CB326-BF6E-2248-88BA-F0052122D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6C3F5-8E53-EF43-941F-E96378B85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F23A7-332A-7A44-A349-77E15C721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E487B0-14FD-7C4A-83AE-C8284A52D0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17.emf"/><Relationship Id="rId7" Type="http://schemas.openxmlformats.org/officeDocument/2006/relationships/image" Target="../media/image27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.emf"/><Relationship Id="rId7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17.emf"/><Relationship Id="rId7" Type="http://schemas.openxmlformats.org/officeDocument/2006/relationships/image" Target="../media/image2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9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7.emf"/><Relationship Id="rId7" Type="http://schemas.openxmlformats.org/officeDocument/2006/relationships/image" Target="../media/image2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B259EA-D99D-974A-A580-4C3B859E91AF}"/>
              </a:ext>
            </a:extLst>
          </p:cNvPr>
          <p:cNvSpPr/>
          <p:nvPr/>
        </p:nvSpPr>
        <p:spPr>
          <a:xfrm>
            <a:off x="2661978" y="3211369"/>
            <a:ext cx="254163" cy="245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6CA9D-E36C-404D-9C8B-B0FD344631D8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 flipV="1">
            <a:off x="2044330" y="3334349"/>
            <a:ext cx="617648" cy="4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85B97-B710-784B-AFDC-A4FCE1CFB5F7}"/>
              </a:ext>
            </a:extLst>
          </p:cNvPr>
          <p:cNvSpPr/>
          <p:nvPr/>
        </p:nvSpPr>
        <p:spPr>
          <a:xfrm>
            <a:off x="1774910" y="3216287"/>
            <a:ext cx="269421" cy="245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C87593-516D-6A47-91FF-F9A4C2F2D9F4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1909620" y="3461556"/>
            <a:ext cx="0" cy="45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91721-E3B6-0941-8304-23C7E963187A}"/>
              </a:ext>
            </a:extLst>
          </p:cNvPr>
          <p:cNvCxnSpPr>
            <a:cxnSpLocks/>
          </p:cNvCxnSpPr>
          <p:nvPr/>
        </p:nvCxnSpPr>
        <p:spPr>
          <a:xfrm>
            <a:off x="4939220" y="3348318"/>
            <a:ext cx="0" cy="5512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4E7A6-2C92-884E-89F8-DD413FF98B4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444637" y="3338921"/>
            <a:ext cx="330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6E764-4213-0446-B4C0-14EACE217F59}"/>
              </a:ext>
            </a:extLst>
          </p:cNvPr>
          <p:cNvCxnSpPr>
            <a:cxnSpLocks/>
            <a:stCxn id="7" idx="3"/>
            <a:endCxn id="33" idx="2"/>
          </p:cNvCxnSpPr>
          <p:nvPr/>
        </p:nvCxnSpPr>
        <p:spPr>
          <a:xfrm flipV="1">
            <a:off x="2916141" y="3334178"/>
            <a:ext cx="223118" cy="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27B6C9E-DA06-4E4C-BAE7-3601DC6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46" y="3056372"/>
            <a:ext cx="114300" cy="114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654D58-0D11-6B48-A8C5-57DBFE52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69" y="3406977"/>
            <a:ext cx="114300" cy="114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7DA33D-8BF8-2E43-9318-9CE664D5E144}"/>
              </a:ext>
            </a:extLst>
          </p:cNvPr>
          <p:cNvSpPr txBox="1"/>
          <p:nvPr/>
        </p:nvSpPr>
        <p:spPr>
          <a:xfrm>
            <a:off x="2870791" y="537077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Complementary_filter_roll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6FAD3-D98A-CE4B-A97D-A38519199096}"/>
              </a:ext>
            </a:extLst>
          </p:cNvPr>
          <p:cNvSpPr/>
          <p:nvPr/>
        </p:nvSpPr>
        <p:spPr>
          <a:xfrm>
            <a:off x="4286497" y="3095334"/>
            <a:ext cx="426554" cy="4876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10B7BA-E624-1642-8FA2-BE02F4D6FF39}"/>
              </a:ext>
            </a:extLst>
          </p:cNvPr>
          <p:cNvSpPr/>
          <p:nvPr/>
        </p:nvSpPr>
        <p:spPr>
          <a:xfrm>
            <a:off x="3680942" y="3216513"/>
            <a:ext cx="269421" cy="245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655D1-CECF-C745-852E-12503462789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3052" y="3339148"/>
            <a:ext cx="445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FBE277-62E6-AB44-B98D-0466AE3DC12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815652" y="2746848"/>
            <a:ext cx="0" cy="46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8F693B-A9D2-7042-9F82-35A708EF93E1}"/>
              </a:ext>
            </a:extLst>
          </p:cNvPr>
          <p:cNvCxnSpPr>
            <a:cxnSpLocks/>
          </p:cNvCxnSpPr>
          <p:nvPr/>
        </p:nvCxnSpPr>
        <p:spPr>
          <a:xfrm flipH="1">
            <a:off x="1914277" y="3906872"/>
            <a:ext cx="303223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A26692AF-9C12-5745-AF38-2E70CA20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58" y="3156490"/>
            <a:ext cx="114300" cy="1143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188BBDE-92B8-0F43-A304-2F069CFE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739" y="3127392"/>
            <a:ext cx="104775" cy="19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AD7144-28B8-0745-A8B6-F2A0A973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244" y="3059349"/>
            <a:ext cx="104775" cy="22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F45756-567A-CF4E-B4E5-DE0F1C224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18" y="3000983"/>
            <a:ext cx="438150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BA8F5-6EA6-074F-8E21-53132D26E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180" y="3179526"/>
            <a:ext cx="85725" cy="323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B2EAC-E8EC-BB4B-9206-2AA678B79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8549" y="3272548"/>
            <a:ext cx="133350" cy="152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0D7F24-5140-504C-8D36-606118ACB44A}"/>
              </a:ext>
            </a:extLst>
          </p:cNvPr>
          <p:cNvCxnSpPr>
            <a:cxnSpLocks/>
            <a:stCxn id="38" idx="6"/>
            <a:endCxn id="31" idx="1"/>
          </p:cNvCxnSpPr>
          <p:nvPr/>
        </p:nvCxnSpPr>
        <p:spPr>
          <a:xfrm>
            <a:off x="3950363" y="3339148"/>
            <a:ext cx="336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69C26B3-8CDE-744A-9BD9-E849FD51D977}"/>
              </a:ext>
            </a:extLst>
          </p:cNvPr>
          <p:cNvSpPr/>
          <p:nvPr/>
        </p:nvSpPr>
        <p:spPr>
          <a:xfrm>
            <a:off x="2754877" y="2625213"/>
            <a:ext cx="250715" cy="4265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485F7-07E8-274B-911F-AB13EC042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5509" y="2670728"/>
            <a:ext cx="85725" cy="3238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D4E3512-133D-C344-9B8E-8DFCEEB7FA11}"/>
              </a:ext>
            </a:extLst>
          </p:cNvPr>
          <p:cNvSpPr/>
          <p:nvPr/>
        </p:nvSpPr>
        <p:spPr>
          <a:xfrm>
            <a:off x="2150114" y="2717394"/>
            <a:ext cx="318767" cy="245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39B6FB-8CC0-0A47-85D6-E8C8F61C8581}"/>
              </a:ext>
            </a:extLst>
          </p:cNvPr>
          <p:cNvSpPr/>
          <p:nvPr/>
        </p:nvSpPr>
        <p:spPr>
          <a:xfrm>
            <a:off x="3139259" y="3211543"/>
            <a:ext cx="269421" cy="245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E5BF23-0B7B-A14B-9E41-5B20FE67D537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3429000" y="3339148"/>
            <a:ext cx="251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84270B-F381-8948-A186-730AB5A0811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309498" y="2963353"/>
            <a:ext cx="0" cy="36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C9CB4B-1295-AB42-95EA-8AEBC61FB91E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 flipV="1">
            <a:off x="2468881" y="2838512"/>
            <a:ext cx="285997" cy="1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388F2AA-B4B0-3049-9E00-436F87F774D0}"/>
              </a:ext>
            </a:extLst>
          </p:cNvPr>
          <p:cNvCxnSpPr>
            <a:stCxn id="27" idx="3"/>
            <a:endCxn id="33" idx="0"/>
          </p:cNvCxnSpPr>
          <p:nvPr/>
        </p:nvCxnSpPr>
        <p:spPr>
          <a:xfrm>
            <a:off x="3005592" y="2838512"/>
            <a:ext cx="268377" cy="37303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5EBC2491-F216-D94F-A23F-948FC2BC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67" y="3575647"/>
            <a:ext cx="104775" cy="190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08A99-FC38-7742-A227-655E3CE8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76" y="3378154"/>
            <a:ext cx="114300" cy="1143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61069DA-D296-3A40-B483-68F8B13DCA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0854" y="2779106"/>
            <a:ext cx="238125" cy="1428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B701327-AB6C-3548-B62D-7E2FD890D4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7510" y="2547814"/>
            <a:ext cx="161925" cy="2476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0BC7A5A-800D-B04A-A266-8B027B7529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2263" y="3423161"/>
            <a:ext cx="171450" cy="1428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CF66192-77DD-7C47-9F4E-8BFA5FFB6E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3477" y="2580906"/>
            <a:ext cx="5715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0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201886" y="2046514"/>
            <a:ext cx="1034143" cy="500743"/>
            <a:chOff x="4201886" y="2046514"/>
            <a:chExt cx="1034143" cy="5007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4264" y="2199821"/>
              <a:ext cx="736600" cy="2159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201886" y="2046514"/>
              <a:ext cx="1034143" cy="50074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01885" y="1218746"/>
            <a:ext cx="1034143" cy="500743"/>
            <a:chOff x="4051298" y="3156856"/>
            <a:chExt cx="1034143" cy="5007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150" y="3321050"/>
              <a:ext cx="393700" cy="2159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051298" y="3156856"/>
              <a:ext cx="1034143" cy="50074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220" y="1110116"/>
            <a:ext cx="469900" cy="25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220" y="1920664"/>
            <a:ext cx="444500" cy="26670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352800" y="2296885"/>
            <a:ext cx="8490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3352800" y="1469117"/>
            <a:ext cx="849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05499" y="1719489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5236028" y="1469117"/>
            <a:ext cx="84908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0"/>
          </p:cNvCxnSpPr>
          <p:nvPr/>
        </p:nvCxnSpPr>
        <p:spPr>
          <a:xfrm>
            <a:off x="6085113" y="1469117"/>
            <a:ext cx="0" cy="250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263242" y="2307771"/>
            <a:ext cx="821871" cy="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4"/>
          </p:cNvCxnSpPr>
          <p:nvPr/>
        </p:nvCxnSpPr>
        <p:spPr>
          <a:xfrm flipV="1">
            <a:off x="6085113" y="2046514"/>
            <a:ext cx="0" cy="26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380" y="1545588"/>
            <a:ext cx="114300" cy="25400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6264727" y="1879686"/>
            <a:ext cx="849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008" y="1552644"/>
            <a:ext cx="152400" cy="152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008" y="2068756"/>
            <a:ext cx="152400" cy="1524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364264" y="635776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Complementary_filter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BF9BA2-2370-3D42-A13F-95344353EF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650" y="3321050"/>
            <a:ext cx="7747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7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201886" y="2046514"/>
            <a:ext cx="1034143" cy="500743"/>
            <a:chOff x="4201886" y="2046514"/>
            <a:chExt cx="1034143" cy="5007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4264" y="2199821"/>
              <a:ext cx="736600" cy="2159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201886" y="2046514"/>
              <a:ext cx="1034143" cy="50074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01885" y="1218746"/>
            <a:ext cx="1034143" cy="500743"/>
            <a:chOff x="4051298" y="3156856"/>
            <a:chExt cx="1034143" cy="5007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150" y="3321050"/>
              <a:ext cx="393700" cy="2159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051298" y="3156856"/>
              <a:ext cx="1034143" cy="50074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220" y="1110116"/>
            <a:ext cx="469900" cy="25400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858532" y="2296884"/>
            <a:ext cx="34335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3352800" y="1469117"/>
            <a:ext cx="849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05499" y="1719489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5236028" y="1469117"/>
            <a:ext cx="84908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0"/>
          </p:cNvCxnSpPr>
          <p:nvPr/>
        </p:nvCxnSpPr>
        <p:spPr>
          <a:xfrm>
            <a:off x="6085113" y="1469117"/>
            <a:ext cx="0" cy="250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263242" y="2307771"/>
            <a:ext cx="821871" cy="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4"/>
          </p:cNvCxnSpPr>
          <p:nvPr/>
        </p:nvCxnSpPr>
        <p:spPr>
          <a:xfrm flipV="1">
            <a:off x="6085113" y="2046514"/>
            <a:ext cx="0" cy="26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80" y="1545588"/>
            <a:ext cx="114300" cy="25400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6264727" y="1879686"/>
            <a:ext cx="849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5008" y="1552644"/>
            <a:ext cx="152400" cy="152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5008" y="2068756"/>
            <a:ext cx="152400" cy="1524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364264" y="6357769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Complementary_filter_2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52800" y="2046513"/>
            <a:ext cx="499045" cy="5007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580" y="2068756"/>
            <a:ext cx="114300" cy="43180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3001510" y="2296884"/>
            <a:ext cx="34335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3715" y="2046513"/>
            <a:ext cx="5588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9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01886" y="2046514"/>
            <a:ext cx="1034143" cy="5007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201885" y="1218746"/>
            <a:ext cx="1034143" cy="500743"/>
            <a:chOff x="4051298" y="3156856"/>
            <a:chExt cx="1034143" cy="5007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5150" y="3321050"/>
              <a:ext cx="393700" cy="2159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051298" y="3156856"/>
              <a:ext cx="1034143" cy="50074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220" y="1110116"/>
            <a:ext cx="469900" cy="25400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352800" y="2296885"/>
            <a:ext cx="8490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3352800" y="1469117"/>
            <a:ext cx="849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05499" y="1719489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5236028" y="1469117"/>
            <a:ext cx="84908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0"/>
          </p:cNvCxnSpPr>
          <p:nvPr/>
        </p:nvCxnSpPr>
        <p:spPr>
          <a:xfrm>
            <a:off x="6085113" y="1469117"/>
            <a:ext cx="0" cy="250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263242" y="2307771"/>
            <a:ext cx="821871" cy="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4"/>
          </p:cNvCxnSpPr>
          <p:nvPr/>
        </p:nvCxnSpPr>
        <p:spPr>
          <a:xfrm flipV="1">
            <a:off x="6085113" y="2046514"/>
            <a:ext cx="0" cy="26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380" y="1545588"/>
            <a:ext cx="114300" cy="25400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6264727" y="1879686"/>
            <a:ext cx="849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008" y="1552644"/>
            <a:ext cx="152400" cy="152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008" y="2068756"/>
            <a:ext cx="152400" cy="1524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364264" y="6357769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Complementary_filter_3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3320" y="1979856"/>
            <a:ext cx="558800" cy="165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445" y="2188935"/>
            <a:ext cx="4699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5C45DD-CAAC-E64D-88ED-62D72CDC3C63}"/>
              </a:ext>
            </a:extLst>
          </p:cNvPr>
          <p:cNvSpPr/>
          <p:nvPr/>
        </p:nvSpPr>
        <p:spPr>
          <a:xfrm>
            <a:off x="3047748" y="2790857"/>
            <a:ext cx="775607" cy="37555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259EA-D99D-974A-A580-4C3B859E91AF}"/>
              </a:ext>
            </a:extLst>
          </p:cNvPr>
          <p:cNvSpPr/>
          <p:nvPr/>
        </p:nvSpPr>
        <p:spPr>
          <a:xfrm>
            <a:off x="3047747" y="2170031"/>
            <a:ext cx="775607" cy="37555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1F819-9649-E74A-92A1-AF8D8B594E85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2429039" y="2975375"/>
            <a:ext cx="618708" cy="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6CA9D-E36C-404D-9C8B-B0FD344631D8}"/>
              </a:ext>
            </a:extLst>
          </p:cNvPr>
          <p:cNvCxnSpPr>
            <a:endCxn id="7" idx="1"/>
          </p:cNvCxnSpPr>
          <p:nvPr/>
        </p:nvCxnSpPr>
        <p:spPr>
          <a:xfrm>
            <a:off x="2410933" y="2357809"/>
            <a:ext cx="6368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85B97-B710-784B-AFDC-A4FCE1CFB5F7}"/>
              </a:ext>
            </a:extLst>
          </p:cNvPr>
          <p:cNvSpPr/>
          <p:nvPr/>
        </p:nvSpPr>
        <p:spPr>
          <a:xfrm>
            <a:off x="4325457" y="2545588"/>
            <a:ext cx="269421" cy="245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21ABDF-0407-6443-8C38-0D28F95B19FA}"/>
              </a:ext>
            </a:extLst>
          </p:cNvPr>
          <p:cNvCxnSpPr>
            <a:stCxn id="7" idx="3"/>
          </p:cNvCxnSpPr>
          <p:nvPr/>
        </p:nvCxnSpPr>
        <p:spPr>
          <a:xfrm flipV="1">
            <a:off x="3823354" y="2357809"/>
            <a:ext cx="636814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C87593-516D-6A47-91FF-F9A4C2F2D9F4}"/>
              </a:ext>
            </a:extLst>
          </p:cNvPr>
          <p:cNvCxnSpPr>
            <a:endCxn id="12" idx="0"/>
          </p:cNvCxnSpPr>
          <p:nvPr/>
        </p:nvCxnSpPr>
        <p:spPr>
          <a:xfrm>
            <a:off x="4460168" y="2357809"/>
            <a:ext cx="0" cy="187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91721-E3B6-0941-8304-23C7E963187A}"/>
              </a:ext>
            </a:extLst>
          </p:cNvPr>
          <p:cNvCxnSpPr/>
          <p:nvPr/>
        </p:nvCxnSpPr>
        <p:spPr>
          <a:xfrm flipV="1">
            <a:off x="3843765" y="2986799"/>
            <a:ext cx="616403" cy="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4E7A6-2C92-884E-89F8-DD413FF98B44}"/>
              </a:ext>
            </a:extLst>
          </p:cNvPr>
          <p:cNvCxnSpPr>
            <a:endCxn id="12" idx="4"/>
          </p:cNvCxnSpPr>
          <p:nvPr/>
        </p:nvCxnSpPr>
        <p:spPr>
          <a:xfrm flipV="1">
            <a:off x="4460168" y="2790857"/>
            <a:ext cx="0" cy="19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6E764-4213-0446-B4C0-14EACE217F59}"/>
              </a:ext>
            </a:extLst>
          </p:cNvPr>
          <p:cNvCxnSpPr/>
          <p:nvPr/>
        </p:nvCxnSpPr>
        <p:spPr>
          <a:xfrm>
            <a:off x="4594878" y="2665736"/>
            <a:ext cx="6368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27B6C9E-DA06-4E4C-BAE7-3601DC6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89" y="2420454"/>
            <a:ext cx="114300" cy="114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654D58-0D11-6B48-A8C5-57DBFE52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89" y="2807538"/>
            <a:ext cx="114300" cy="114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8C40DF-D492-EF44-B2E2-549A9EA9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570" y="2295415"/>
            <a:ext cx="600075" cy="1619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85E0A3-F998-AF4E-A88F-2CC516B6F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146" y="2893496"/>
            <a:ext cx="581025" cy="1619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7DA33D-8BF8-2E43-9318-9CE664D5E144}"/>
              </a:ext>
            </a:extLst>
          </p:cNvPr>
          <p:cNvSpPr txBox="1"/>
          <p:nvPr/>
        </p:nvSpPr>
        <p:spPr>
          <a:xfrm>
            <a:off x="2870791" y="537077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Complementary_filter_naive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92EBCD-3CA1-934A-95E4-7404DE3EBFC1}"/>
              </a:ext>
            </a:extLst>
          </p:cNvPr>
          <p:cNvSpPr/>
          <p:nvPr/>
        </p:nvSpPr>
        <p:spPr>
          <a:xfrm>
            <a:off x="2002486" y="2731561"/>
            <a:ext cx="426554" cy="4876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F77F088-33EC-1C47-AFE7-455135B69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168" y="2815753"/>
            <a:ext cx="85725" cy="3238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89A633-26B3-6049-9DC9-3942F49F54D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514723" y="2975375"/>
            <a:ext cx="487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1BCEC7A-9B39-0A49-8285-C822BA0EC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727" y="2336690"/>
            <a:ext cx="104775" cy="228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60E95F-24FF-0E48-AAE9-72AFEEF612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626" y="2655156"/>
            <a:ext cx="419100" cy="2476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FF9F8E-3694-654A-8F8D-FB482252CC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890" y="2074297"/>
            <a:ext cx="438150" cy="22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B8B351-2C2E-8E42-AAF7-360DEF2830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1542" y="2708497"/>
            <a:ext cx="5715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9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B259EA-D99D-974A-A580-4C3B859E91AF}"/>
              </a:ext>
            </a:extLst>
          </p:cNvPr>
          <p:cNvSpPr/>
          <p:nvPr/>
        </p:nvSpPr>
        <p:spPr>
          <a:xfrm>
            <a:off x="2683866" y="2217878"/>
            <a:ext cx="561723" cy="3698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6CA9D-E36C-404D-9C8B-B0FD344631D8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 flipV="1">
            <a:off x="2202552" y="2402789"/>
            <a:ext cx="481314" cy="2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85B97-B710-784B-AFDC-A4FCE1CFB5F7}"/>
              </a:ext>
            </a:extLst>
          </p:cNvPr>
          <p:cNvSpPr/>
          <p:nvPr/>
        </p:nvSpPr>
        <p:spPr>
          <a:xfrm>
            <a:off x="1933131" y="2282431"/>
            <a:ext cx="269421" cy="245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C87593-516D-6A47-91FF-F9A4C2F2D9F4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067842" y="2527700"/>
            <a:ext cx="0" cy="45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91721-E3B6-0941-8304-23C7E963187A}"/>
              </a:ext>
            </a:extLst>
          </p:cNvPr>
          <p:cNvCxnSpPr>
            <a:cxnSpLocks/>
          </p:cNvCxnSpPr>
          <p:nvPr/>
        </p:nvCxnSpPr>
        <p:spPr>
          <a:xfrm>
            <a:off x="5515583" y="2396651"/>
            <a:ext cx="0" cy="57636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4E7A6-2C92-884E-89F8-DD413FF98B4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602858" y="2405066"/>
            <a:ext cx="330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6E764-4213-0446-B4C0-14EACE217F59}"/>
              </a:ext>
            </a:extLst>
          </p:cNvPr>
          <p:cNvCxnSpPr>
            <a:cxnSpLocks/>
            <a:stCxn id="7" idx="3"/>
            <a:endCxn id="28" idx="2"/>
          </p:cNvCxnSpPr>
          <p:nvPr/>
        </p:nvCxnSpPr>
        <p:spPr>
          <a:xfrm flipV="1">
            <a:off x="3245589" y="2400428"/>
            <a:ext cx="364829" cy="2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27B6C9E-DA06-4E4C-BAE7-3601DC6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542" y="2107925"/>
            <a:ext cx="114300" cy="114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654D58-0D11-6B48-A8C5-57DBFE52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643" y="2473121"/>
            <a:ext cx="114300" cy="114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7DA33D-8BF8-2E43-9318-9CE664D5E144}"/>
              </a:ext>
            </a:extLst>
          </p:cNvPr>
          <p:cNvSpPr txBox="1"/>
          <p:nvPr/>
        </p:nvSpPr>
        <p:spPr>
          <a:xfrm>
            <a:off x="2870791" y="537077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Feedback_loop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90CD17-CB4A-9240-BE1E-48A51FD3A7D2}"/>
              </a:ext>
            </a:extLst>
          </p:cNvPr>
          <p:cNvSpPr/>
          <p:nvPr/>
        </p:nvSpPr>
        <p:spPr>
          <a:xfrm>
            <a:off x="3610418" y="2277793"/>
            <a:ext cx="269421" cy="245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6FAD3-D98A-CE4B-A97D-A38519199096}"/>
              </a:ext>
            </a:extLst>
          </p:cNvPr>
          <p:cNvSpPr/>
          <p:nvPr/>
        </p:nvSpPr>
        <p:spPr>
          <a:xfrm>
            <a:off x="4140583" y="2215446"/>
            <a:ext cx="561723" cy="3698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1B7C32-E23E-954C-8C2F-C233544F3BD7}"/>
              </a:ext>
            </a:extLst>
          </p:cNvPr>
          <p:cNvCxnSpPr>
            <a:cxnSpLocks/>
            <a:stCxn id="28" idx="6"/>
            <a:endCxn id="31" idx="1"/>
          </p:cNvCxnSpPr>
          <p:nvPr/>
        </p:nvCxnSpPr>
        <p:spPr>
          <a:xfrm flipV="1">
            <a:off x="3879839" y="2400357"/>
            <a:ext cx="260744" cy="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776A14-9401-ED47-96E6-3A843D47DEDB}"/>
              </a:ext>
            </a:extLst>
          </p:cNvPr>
          <p:cNvCxnSpPr>
            <a:cxnSpLocks/>
            <a:stCxn id="31" idx="3"/>
            <a:endCxn id="38" idx="2"/>
          </p:cNvCxnSpPr>
          <p:nvPr/>
        </p:nvCxnSpPr>
        <p:spPr>
          <a:xfrm flipV="1">
            <a:off x="4702306" y="2397996"/>
            <a:ext cx="386714" cy="2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610B7BA-E624-1642-8FA2-BE02F4D6FF39}"/>
              </a:ext>
            </a:extLst>
          </p:cNvPr>
          <p:cNvSpPr/>
          <p:nvPr/>
        </p:nvSpPr>
        <p:spPr>
          <a:xfrm>
            <a:off x="5089020" y="2275362"/>
            <a:ext cx="269421" cy="245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655D1-CECF-C745-852E-12503462789D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5358441" y="2397996"/>
            <a:ext cx="354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FBE277-62E6-AB44-B98D-0466AE3DC12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223731" y="1907837"/>
            <a:ext cx="0" cy="367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1C6A37-33AE-794C-9820-2038451CA55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745128" y="1856767"/>
            <a:ext cx="0" cy="421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8F693B-A9D2-7042-9F82-35A708EF93E1}"/>
              </a:ext>
            </a:extLst>
          </p:cNvPr>
          <p:cNvCxnSpPr>
            <a:cxnSpLocks/>
          </p:cNvCxnSpPr>
          <p:nvPr/>
        </p:nvCxnSpPr>
        <p:spPr>
          <a:xfrm flipH="1">
            <a:off x="2064696" y="2973017"/>
            <a:ext cx="345818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51E6000-58E1-0B40-88DD-D950104A0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258" y="2120494"/>
            <a:ext cx="114300" cy="1143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7E825AC-518E-2342-8B5F-5264D110B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67" y="2470689"/>
            <a:ext cx="114300" cy="1143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26692AF-9C12-5745-AF38-2E70CA20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79" y="2222634"/>
            <a:ext cx="114300" cy="1143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188BBDE-92B8-0F43-A304-2F069CFE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87" y="2616943"/>
            <a:ext cx="104775" cy="190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DA3215B-E685-D54C-82A9-AB7C08313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57" y="2348521"/>
            <a:ext cx="295275" cy="16192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5A363E6-BBB1-F747-8207-7BB287A97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594" y="2341225"/>
            <a:ext cx="295275" cy="1619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20CAF2-5124-6C4A-AC25-6BF7A1FC7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270" y="2177881"/>
            <a:ext cx="104775" cy="1238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CCC4A2B-050C-9641-A877-32D54AC82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909" y="2250535"/>
            <a:ext cx="95250" cy="952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3DCF9EB-9E09-6440-A09E-5431BB2B15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5637" y="1730915"/>
            <a:ext cx="142875" cy="17145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C35D302-5555-E546-B8A8-4AC6466159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6977" y="1760099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B259EA-D99D-974A-A580-4C3B859E91AF}"/>
              </a:ext>
            </a:extLst>
          </p:cNvPr>
          <p:cNvSpPr/>
          <p:nvPr/>
        </p:nvSpPr>
        <p:spPr>
          <a:xfrm>
            <a:off x="2683866" y="2217878"/>
            <a:ext cx="561723" cy="3698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6CA9D-E36C-404D-9C8B-B0FD344631D8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 flipV="1">
            <a:off x="2202552" y="2402789"/>
            <a:ext cx="481314" cy="2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85B97-B710-784B-AFDC-A4FCE1CFB5F7}"/>
              </a:ext>
            </a:extLst>
          </p:cNvPr>
          <p:cNvSpPr/>
          <p:nvPr/>
        </p:nvSpPr>
        <p:spPr>
          <a:xfrm>
            <a:off x="1933131" y="2282431"/>
            <a:ext cx="269421" cy="245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C87593-516D-6A47-91FF-F9A4C2F2D9F4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067842" y="2527700"/>
            <a:ext cx="0" cy="45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91721-E3B6-0941-8304-23C7E963187A}"/>
              </a:ext>
            </a:extLst>
          </p:cNvPr>
          <p:cNvCxnSpPr>
            <a:cxnSpLocks/>
          </p:cNvCxnSpPr>
          <p:nvPr/>
        </p:nvCxnSpPr>
        <p:spPr>
          <a:xfrm>
            <a:off x="5515583" y="2396651"/>
            <a:ext cx="0" cy="57636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4E7A6-2C92-884E-89F8-DD413FF98B4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602858" y="2405066"/>
            <a:ext cx="330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6E764-4213-0446-B4C0-14EACE217F59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 flipV="1">
            <a:off x="3245589" y="2400357"/>
            <a:ext cx="894994" cy="2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27B6C9E-DA06-4E4C-BAE7-3601DC6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542" y="2107925"/>
            <a:ext cx="114300" cy="114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654D58-0D11-6B48-A8C5-57DBFE52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643" y="2473121"/>
            <a:ext cx="114300" cy="114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7DA33D-8BF8-2E43-9318-9CE664D5E144}"/>
              </a:ext>
            </a:extLst>
          </p:cNvPr>
          <p:cNvSpPr txBox="1"/>
          <p:nvPr/>
        </p:nvSpPr>
        <p:spPr>
          <a:xfrm>
            <a:off x="2870791" y="5370771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Complementary_filter_roll_1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6FAD3-D98A-CE4B-A97D-A38519199096}"/>
              </a:ext>
            </a:extLst>
          </p:cNvPr>
          <p:cNvSpPr/>
          <p:nvPr/>
        </p:nvSpPr>
        <p:spPr>
          <a:xfrm>
            <a:off x="4140583" y="2215446"/>
            <a:ext cx="561723" cy="3698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776A14-9401-ED47-96E6-3A843D47DEDB}"/>
              </a:ext>
            </a:extLst>
          </p:cNvPr>
          <p:cNvCxnSpPr>
            <a:cxnSpLocks/>
            <a:stCxn id="31" idx="3"/>
            <a:endCxn id="38" idx="2"/>
          </p:cNvCxnSpPr>
          <p:nvPr/>
        </p:nvCxnSpPr>
        <p:spPr>
          <a:xfrm flipV="1">
            <a:off x="4702306" y="2397996"/>
            <a:ext cx="386714" cy="2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610B7BA-E624-1642-8FA2-BE02F4D6FF39}"/>
              </a:ext>
            </a:extLst>
          </p:cNvPr>
          <p:cNvSpPr/>
          <p:nvPr/>
        </p:nvSpPr>
        <p:spPr>
          <a:xfrm>
            <a:off x="5089020" y="2275362"/>
            <a:ext cx="269421" cy="245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655D1-CECF-C745-852E-12503462789D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5358441" y="2397996"/>
            <a:ext cx="354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FBE277-62E6-AB44-B98D-0466AE3DC12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223731" y="1907837"/>
            <a:ext cx="0" cy="367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8F693B-A9D2-7042-9F82-35A708EF93E1}"/>
              </a:ext>
            </a:extLst>
          </p:cNvPr>
          <p:cNvCxnSpPr>
            <a:cxnSpLocks/>
          </p:cNvCxnSpPr>
          <p:nvPr/>
        </p:nvCxnSpPr>
        <p:spPr>
          <a:xfrm flipH="1">
            <a:off x="2064696" y="2973017"/>
            <a:ext cx="345818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A26692AF-9C12-5745-AF38-2E70CA20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79" y="2222634"/>
            <a:ext cx="114300" cy="1143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188BBDE-92B8-0F43-A304-2F069CFE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87" y="2616943"/>
            <a:ext cx="104775" cy="190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DA3215B-E685-D54C-82A9-AB7C08313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57" y="2348521"/>
            <a:ext cx="295275" cy="16192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5A363E6-BBB1-F747-8207-7BB287A97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594" y="2341225"/>
            <a:ext cx="295275" cy="161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AD7144-28B8-0745-A8B6-F2A0A9731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200" y="2081719"/>
            <a:ext cx="104775" cy="22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F45756-567A-CF4E-B4E5-DE0F1C224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840" y="2067128"/>
            <a:ext cx="438150" cy="228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28CE0E-C52E-DE4D-B67D-5453B5C90E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955" y="1561493"/>
            <a:ext cx="4191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0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B259EA-D99D-974A-A580-4C3B859E91AF}"/>
              </a:ext>
            </a:extLst>
          </p:cNvPr>
          <p:cNvSpPr/>
          <p:nvPr/>
        </p:nvSpPr>
        <p:spPr>
          <a:xfrm>
            <a:off x="2829781" y="3151733"/>
            <a:ext cx="561723" cy="3698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6CA9D-E36C-404D-9C8B-B0FD344631D8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 flipV="1">
            <a:off x="2348467" y="3336644"/>
            <a:ext cx="481314" cy="2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85B97-B710-784B-AFDC-A4FCE1CFB5F7}"/>
              </a:ext>
            </a:extLst>
          </p:cNvPr>
          <p:cNvSpPr/>
          <p:nvPr/>
        </p:nvSpPr>
        <p:spPr>
          <a:xfrm>
            <a:off x="2079046" y="3216287"/>
            <a:ext cx="269421" cy="245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C87593-516D-6A47-91FF-F9A4C2F2D9F4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213756" y="3461556"/>
            <a:ext cx="0" cy="45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91721-E3B6-0941-8304-23C7E963187A}"/>
              </a:ext>
            </a:extLst>
          </p:cNvPr>
          <p:cNvCxnSpPr>
            <a:cxnSpLocks/>
          </p:cNvCxnSpPr>
          <p:nvPr/>
        </p:nvCxnSpPr>
        <p:spPr>
          <a:xfrm>
            <a:off x="5661498" y="3330507"/>
            <a:ext cx="0" cy="57636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4E7A6-2C92-884E-89F8-DD413FF98B4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748773" y="3338921"/>
            <a:ext cx="330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6E764-4213-0446-B4C0-14EACE217F59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>
            <a:off x="3391504" y="3336644"/>
            <a:ext cx="894994" cy="2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27B6C9E-DA06-4E4C-BAE7-3601DC6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457" y="3041780"/>
            <a:ext cx="114300" cy="114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654D58-0D11-6B48-A8C5-57DBFE52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558" y="3406977"/>
            <a:ext cx="114300" cy="114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7DA33D-8BF8-2E43-9318-9CE664D5E144}"/>
              </a:ext>
            </a:extLst>
          </p:cNvPr>
          <p:cNvSpPr txBox="1"/>
          <p:nvPr/>
        </p:nvSpPr>
        <p:spPr>
          <a:xfrm>
            <a:off x="2870791" y="5370771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Complementary_filter_roll_2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6FAD3-D98A-CE4B-A97D-A38519199096}"/>
              </a:ext>
            </a:extLst>
          </p:cNvPr>
          <p:cNvSpPr/>
          <p:nvPr/>
        </p:nvSpPr>
        <p:spPr>
          <a:xfrm>
            <a:off x="4286497" y="3095334"/>
            <a:ext cx="426554" cy="4876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776A14-9401-ED47-96E6-3A843D47DEDB}"/>
              </a:ext>
            </a:extLst>
          </p:cNvPr>
          <p:cNvCxnSpPr>
            <a:cxnSpLocks/>
            <a:stCxn id="31" idx="3"/>
            <a:endCxn id="38" idx="2"/>
          </p:cNvCxnSpPr>
          <p:nvPr/>
        </p:nvCxnSpPr>
        <p:spPr>
          <a:xfrm>
            <a:off x="4713051" y="3339148"/>
            <a:ext cx="521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610B7BA-E624-1642-8FA2-BE02F4D6FF39}"/>
              </a:ext>
            </a:extLst>
          </p:cNvPr>
          <p:cNvSpPr/>
          <p:nvPr/>
        </p:nvSpPr>
        <p:spPr>
          <a:xfrm>
            <a:off x="5234935" y="3216513"/>
            <a:ext cx="269421" cy="245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655D1-CECF-C745-852E-12503462789D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5504356" y="3339148"/>
            <a:ext cx="354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FBE277-62E6-AB44-B98D-0466AE3DC129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5365537" y="2763408"/>
            <a:ext cx="4109" cy="453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8F693B-A9D2-7042-9F82-35A708EF93E1}"/>
              </a:ext>
            </a:extLst>
          </p:cNvPr>
          <p:cNvCxnSpPr>
            <a:cxnSpLocks/>
          </p:cNvCxnSpPr>
          <p:nvPr/>
        </p:nvCxnSpPr>
        <p:spPr>
          <a:xfrm flipH="1">
            <a:off x="2210611" y="3906872"/>
            <a:ext cx="345818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A26692AF-9C12-5745-AF38-2E70CA20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94" y="3156490"/>
            <a:ext cx="114300" cy="1143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188BBDE-92B8-0F43-A304-2F069CFE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02" y="3550799"/>
            <a:ext cx="104775" cy="19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AD7144-28B8-0745-A8B6-F2A0A973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115" y="3015575"/>
            <a:ext cx="104775" cy="22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F45756-567A-CF4E-B4E5-DE0F1C224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755" y="3000983"/>
            <a:ext cx="438150" cy="228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28CE0E-C52E-DE4D-B67D-5453B5C90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8561" y="2830952"/>
            <a:ext cx="419100" cy="247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BA8F5-6EA6-074F-8E21-53132D26E5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180" y="3179526"/>
            <a:ext cx="85725" cy="323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B2EAC-E8EC-BB4B-9206-2AA678B796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1584" y="3272547"/>
            <a:ext cx="133350" cy="1524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C9FFB5-6F6D-0D4B-B93C-CE6FDF851333}"/>
              </a:ext>
            </a:extLst>
          </p:cNvPr>
          <p:cNvSpPr/>
          <p:nvPr/>
        </p:nvSpPr>
        <p:spPr>
          <a:xfrm>
            <a:off x="5152259" y="2275780"/>
            <a:ext cx="426554" cy="4876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78F0CEA-125D-DA4E-A40A-7B7584CE6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9237" y="2359971"/>
            <a:ext cx="85725" cy="32385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FCCA30-C33B-F345-B3ED-03EAA8D6DA7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365536" y="1988091"/>
            <a:ext cx="0" cy="28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BE7F75D-7E13-F442-A33A-6974FBA41F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7756" y="1889790"/>
            <a:ext cx="5715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6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B259EA-D99D-974A-A580-4C3B859E91AF}"/>
              </a:ext>
            </a:extLst>
          </p:cNvPr>
          <p:cNvSpPr/>
          <p:nvPr/>
        </p:nvSpPr>
        <p:spPr>
          <a:xfrm>
            <a:off x="2661978" y="3151733"/>
            <a:ext cx="561723" cy="3698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6CA9D-E36C-404D-9C8B-B0FD344631D8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 flipV="1">
            <a:off x="2348467" y="3336644"/>
            <a:ext cx="313511" cy="2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85B97-B710-784B-AFDC-A4FCE1CFB5F7}"/>
              </a:ext>
            </a:extLst>
          </p:cNvPr>
          <p:cNvSpPr/>
          <p:nvPr/>
        </p:nvSpPr>
        <p:spPr>
          <a:xfrm>
            <a:off x="2079046" y="3216287"/>
            <a:ext cx="269421" cy="245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C87593-516D-6A47-91FF-F9A4C2F2D9F4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213756" y="3461556"/>
            <a:ext cx="0" cy="45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91721-E3B6-0941-8304-23C7E963187A}"/>
              </a:ext>
            </a:extLst>
          </p:cNvPr>
          <p:cNvCxnSpPr>
            <a:cxnSpLocks/>
          </p:cNvCxnSpPr>
          <p:nvPr/>
        </p:nvCxnSpPr>
        <p:spPr>
          <a:xfrm>
            <a:off x="4939220" y="3348318"/>
            <a:ext cx="0" cy="5512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4E7A6-2C92-884E-89F8-DD413FF98B4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748773" y="3338921"/>
            <a:ext cx="330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6E764-4213-0446-B4C0-14EACE217F59}"/>
              </a:ext>
            </a:extLst>
          </p:cNvPr>
          <p:cNvCxnSpPr>
            <a:cxnSpLocks/>
            <a:stCxn id="7" idx="3"/>
            <a:endCxn id="38" idx="2"/>
          </p:cNvCxnSpPr>
          <p:nvPr/>
        </p:nvCxnSpPr>
        <p:spPr>
          <a:xfrm>
            <a:off x="3223701" y="3336644"/>
            <a:ext cx="457241" cy="2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27B6C9E-DA06-4E4C-BAE7-3601DC6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46" y="3056372"/>
            <a:ext cx="114300" cy="114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654D58-0D11-6B48-A8C5-57DBFE52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69" y="3406977"/>
            <a:ext cx="114300" cy="114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7DA33D-8BF8-2E43-9318-9CE664D5E144}"/>
              </a:ext>
            </a:extLst>
          </p:cNvPr>
          <p:cNvSpPr txBox="1"/>
          <p:nvPr/>
        </p:nvSpPr>
        <p:spPr>
          <a:xfrm>
            <a:off x="2870791" y="5370771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Complementary_filter_roll_3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6FAD3-D98A-CE4B-A97D-A38519199096}"/>
              </a:ext>
            </a:extLst>
          </p:cNvPr>
          <p:cNvSpPr/>
          <p:nvPr/>
        </p:nvSpPr>
        <p:spPr>
          <a:xfrm>
            <a:off x="4286497" y="3095334"/>
            <a:ext cx="426554" cy="4876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10B7BA-E624-1642-8FA2-BE02F4D6FF39}"/>
              </a:ext>
            </a:extLst>
          </p:cNvPr>
          <p:cNvSpPr/>
          <p:nvPr/>
        </p:nvSpPr>
        <p:spPr>
          <a:xfrm>
            <a:off x="3680942" y="3216513"/>
            <a:ext cx="269421" cy="245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655D1-CECF-C745-852E-12503462789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3052" y="3339148"/>
            <a:ext cx="445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FBE277-62E6-AB44-B98D-0466AE3DC12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815652" y="2746848"/>
            <a:ext cx="0" cy="46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8F693B-A9D2-7042-9F82-35A708EF93E1}"/>
              </a:ext>
            </a:extLst>
          </p:cNvPr>
          <p:cNvCxnSpPr>
            <a:cxnSpLocks/>
          </p:cNvCxnSpPr>
          <p:nvPr/>
        </p:nvCxnSpPr>
        <p:spPr>
          <a:xfrm flipH="1">
            <a:off x="2210611" y="3906872"/>
            <a:ext cx="273590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A26692AF-9C12-5745-AF38-2E70CA20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94" y="3156490"/>
            <a:ext cx="114300" cy="1143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188BBDE-92B8-0F43-A304-2F069CFE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02" y="3550799"/>
            <a:ext cx="104775" cy="19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AD7144-28B8-0745-A8B6-F2A0A973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244" y="3059349"/>
            <a:ext cx="104775" cy="22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F45756-567A-CF4E-B4E5-DE0F1C224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755" y="3000983"/>
            <a:ext cx="438150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BA8F5-6EA6-074F-8E21-53132D26E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180" y="3179526"/>
            <a:ext cx="85725" cy="323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B2EAC-E8EC-BB4B-9206-2AA678B79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3781" y="3272547"/>
            <a:ext cx="133350" cy="152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0D7F24-5140-504C-8D36-606118ACB44A}"/>
              </a:ext>
            </a:extLst>
          </p:cNvPr>
          <p:cNvCxnSpPr>
            <a:cxnSpLocks/>
            <a:stCxn id="38" idx="6"/>
            <a:endCxn id="31" idx="1"/>
          </p:cNvCxnSpPr>
          <p:nvPr/>
        </p:nvCxnSpPr>
        <p:spPr>
          <a:xfrm>
            <a:off x="3950363" y="3339148"/>
            <a:ext cx="336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8CCDEFF-49CB-9B4F-A284-2C866CCFDB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6035" y="2612804"/>
            <a:ext cx="5715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995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35835</TotalTime>
  <Words>47</Words>
  <Application>Microsoft Macintosh PowerPoint</Application>
  <PresentationFormat>On-screen Show (4:3)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179</cp:revision>
  <cp:lastPrinted>1601-01-01T00:00:00Z</cp:lastPrinted>
  <dcterms:created xsi:type="dcterms:W3CDTF">2010-06-21T19:47:20Z</dcterms:created>
  <dcterms:modified xsi:type="dcterms:W3CDTF">2018-07-11T16:46:10Z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