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0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95"/>
  </p:normalViewPr>
  <p:slideViewPr>
    <p:cSldViewPr snapToGrid="0">
      <p:cViewPr>
        <p:scale>
          <a:sx n="100" d="100"/>
          <a:sy n="100" d="100"/>
        </p:scale>
        <p:origin x="5744" y="2624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60A82-2FB4-A94B-AD87-52906DD0C7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C158B-2083-8446-9BB8-8B964C4BC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7653F-CA2F-5F4C-A69B-05ED65C2B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A31D7-A3A0-6B4C-B5D7-1EBC4E7AD2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A5363-D75F-3943-9E8A-3E2DC9BD51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8E8DB-30A7-8440-B65E-1F24DF473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C43CB-FE62-3F44-9D47-76213ADFE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8291F-1538-614D-A906-F43372B65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4131F-3769-3944-8C87-ECFE6A6DB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7BABB-B44D-0943-8859-2376D9E81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D5779-AA1A-A540-AFE0-D068F560F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CB326-BF6E-2248-88BA-F0052122D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6C3F5-8E53-EF43-941F-E96378B85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F23A7-332A-7A44-A349-77E15C721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E487B0-14FD-7C4A-83AE-C8284A52D0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0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35582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171</cp:revision>
  <cp:lastPrinted>1601-01-01T00:00:00Z</cp:lastPrinted>
  <dcterms:created xsi:type="dcterms:W3CDTF">2010-06-21T19:47:20Z</dcterms:created>
  <dcterms:modified xsi:type="dcterms:W3CDTF">2017-05-05T17:58:36Z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