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1" r:id="rId2"/>
    <p:sldId id="292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/>
    <p:restoredTop sz="94626"/>
  </p:normalViewPr>
  <p:slideViewPr>
    <p:cSldViewPr snapToGrid="0">
      <p:cViewPr>
        <p:scale>
          <a:sx n="100" d="100"/>
          <a:sy n="100" d="100"/>
        </p:scale>
        <p:origin x="648" y="61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953708" y="749132"/>
            <a:ext cx="7048942" cy="4007741"/>
          </a:xfrm>
          <a:prstGeom prst="roundRect">
            <a:avLst>
              <a:gd name="adj" fmla="val 4158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297551" y="4101499"/>
            <a:ext cx="3763696" cy="503340"/>
            <a:chOff x="2307781" y="5867454"/>
            <a:chExt cx="3763696" cy="503340"/>
          </a:xfrm>
        </p:grpSpPr>
        <p:sp>
          <p:nvSpPr>
            <p:cNvPr id="4" name="Rounded Rectangle 3"/>
            <p:cNvSpPr/>
            <p:nvPr/>
          </p:nvSpPr>
          <p:spPr>
            <a:xfrm>
              <a:off x="2307781" y="5867454"/>
              <a:ext cx="3763696" cy="50334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1387" y="5965236"/>
              <a:ext cx="3328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Multirotor</a:t>
              </a:r>
              <a:r>
                <a:rPr lang="en-US" sz="1400" dirty="0"/>
                <a:t> with Onboard Attitude Control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87322" y="3401735"/>
            <a:ext cx="1063444" cy="502103"/>
            <a:chOff x="2297552" y="5167690"/>
            <a:chExt cx="1063444" cy="502103"/>
          </a:xfrm>
        </p:grpSpPr>
        <p:sp>
          <p:nvSpPr>
            <p:cNvPr id="6" name="Rounded Rectangle 5"/>
            <p:cNvSpPr/>
            <p:nvPr/>
          </p:nvSpPr>
          <p:spPr>
            <a:xfrm>
              <a:off x="2297552" y="5167690"/>
              <a:ext cx="1063444" cy="502103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7668" y="5264853"/>
              <a:ext cx="823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Camera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93613" y="3401735"/>
            <a:ext cx="1063444" cy="502103"/>
            <a:chOff x="3603843" y="5167690"/>
            <a:chExt cx="1063444" cy="502103"/>
          </a:xfrm>
        </p:grpSpPr>
        <p:sp>
          <p:nvSpPr>
            <p:cNvPr id="8" name="Rounded Rectangle 7"/>
            <p:cNvSpPr/>
            <p:nvPr/>
          </p:nvSpPr>
          <p:spPr>
            <a:xfrm>
              <a:off x="3603843" y="5167690"/>
              <a:ext cx="1063444" cy="502103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8687" y="5264853"/>
              <a:ext cx="513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IMU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948853" y="3401735"/>
            <a:ext cx="1063444" cy="502103"/>
            <a:chOff x="4959083" y="5167690"/>
            <a:chExt cx="1063444" cy="502103"/>
          </a:xfrm>
        </p:grpSpPr>
        <p:sp>
          <p:nvSpPr>
            <p:cNvPr id="10" name="Rounded Rectangle 9"/>
            <p:cNvSpPr/>
            <p:nvPr/>
          </p:nvSpPr>
          <p:spPr>
            <a:xfrm>
              <a:off x="4959083" y="5167690"/>
              <a:ext cx="1063444" cy="502103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9402" y="52648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Altimeter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84837" y="2678334"/>
            <a:ext cx="1063444" cy="523220"/>
            <a:chOff x="2295067" y="4444289"/>
            <a:chExt cx="1063444" cy="523220"/>
          </a:xfrm>
        </p:grpSpPr>
        <p:sp>
          <p:nvSpPr>
            <p:cNvPr id="16" name="Rounded Rectangle 15"/>
            <p:cNvSpPr/>
            <p:nvPr/>
          </p:nvSpPr>
          <p:spPr>
            <a:xfrm>
              <a:off x="2295067" y="4456084"/>
              <a:ext cx="1063444" cy="49963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0211" y="4444289"/>
              <a:ext cx="9131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View</a:t>
              </a:r>
              <a:br>
                <a:rPr lang="en-US" sz="1400" dirty="0"/>
              </a:br>
              <a:r>
                <a:rPr lang="en-US" sz="1400" dirty="0"/>
                <a:t>Matching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93353" y="2688274"/>
            <a:ext cx="2421169" cy="503340"/>
            <a:chOff x="3580609" y="4454229"/>
            <a:chExt cx="2421169" cy="503340"/>
          </a:xfrm>
        </p:grpSpPr>
        <p:sp>
          <p:nvSpPr>
            <p:cNvPr id="18" name="Rounded Rectangle 17"/>
            <p:cNvSpPr/>
            <p:nvPr/>
          </p:nvSpPr>
          <p:spPr>
            <a:xfrm>
              <a:off x="3580609" y="4454229"/>
              <a:ext cx="2421169" cy="50334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1643" y="4552011"/>
              <a:ext cx="223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Relative State Estimation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443633" y="2678334"/>
            <a:ext cx="1323973" cy="523220"/>
            <a:chOff x="6453863" y="4444289"/>
            <a:chExt cx="1323973" cy="523220"/>
          </a:xfrm>
        </p:grpSpPr>
        <p:sp>
          <p:nvSpPr>
            <p:cNvPr id="21" name="Rounded Rectangle 20"/>
            <p:cNvSpPr/>
            <p:nvPr/>
          </p:nvSpPr>
          <p:spPr>
            <a:xfrm>
              <a:off x="6453863" y="4453449"/>
              <a:ext cx="1323973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4143" y="4444289"/>
              <a:ext cx="1223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Low –Level</a:t>
              </a:r>
              <a:br>
                <a:rPr lang="en-US" sz="1400" dirty="0"/>
              </a:br>
              <a:r>
                <a:rPr lang="en-US" sz="1400" dirty="0"/>
                <a:t>Path Planner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443633" y="3399082"/>
            <a:ext cx="1323973" cy="507409"/>
            <a:chOff x="6453863" y="5165037"/>
            <a:chExt cx="1323973" cy="507409"/>
          </a:xfrm>
        </p:grpSpPr>
        <p:sp>
          <p:nvSpPr>
            <p:cNvPr id="23" name="Rounded Rectangle 22"/>
            <p:cNvSpPr/>
            <p:nvPr/>
          </p:nvSpPr>
          <p:spPr>
            <a:xfrm>
              <a:off x="6453863" y="5165037"/>
              <a:ext cx="1323973" cy="507409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2083" y="526485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Path Follower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43633" y="4091559"/>
            <a:ext cx="1323973" cy="523220"/>
            <a:chOff x="6453863" y="5857514"/>
            <a:chExt cx="1323973" cy="523220"/>
          </a:xfrm>
        </p:grpSpPr>
        <p:sp>
          <p:nvSpPr>
            <p:cNvPr id="25" name="Rounded Rectangle 24"/>
            <p:cNvSpPr/>
            <p:nvPr/>
          </p:nvSpPr>
          <p:spPr>
            <a:xfrm>
              <a:off x="6453863" y="5867454"/>
              <a:ext cx="1323973" cy="50334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32384" y="5857514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Position</a:t>
              </a:r>
              <a:br>
                <a:rPr lang="en-US" sz="1400" dirty="0"/>
              </a:br>
              <a:r>
                <a:rPr lang="en-US" sz="1400" dirty="0"/>
                <a:t>Controller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54789" y="1591744"/>
            <a:ext cx="1132842" cy="523220"/>
            <a:chOff x="2273374" y="3357699"/>
            <a:chExt cx="1132842" cy="523220"/>
          </a:xfrm>
        </p:grpSpPr>
        <p:sp>
          <p:nvSpPr>
            <p:cNvPr id="28" name="Rounded Rectangle 27"/>
            <p:cNvSpPr/>
            <p:nvPr/>
          </p:nvSpPr>
          <p:spPr>
            <a:xfrm>
              <a:off x="2308073" y="3369494"/>
              <a:ext cx="1063444" cy="49963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73374" y="3357699"/>
              <a:ext cx="1132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Place</a:t>
              </a:r>
              <a:br>
                <a:rPr lang="en-US" sz="1400" dirty="0"/>
              </a:br>
              <a:r>
                <a:rPr lang="en-US" sz="1400" dirty="0"/>
                <a:t>Recognition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01271" y="882749"/>
            <a:ext cx="1063444" cy="499630"/>
            <a:chOff x="2336566" y="2648704"/>
            <a:chExt cx="1063444" cy="499630"/>
          </a:xfrm>
        </p:grpSpPr>
        <p:sp>
          <p:nvSpPr>
            <p:cNvPr id="30" name="Rounded Rectangle 29"/>
            <p:cNvSpPr/>
            <p:nvPr/>
          </p:nvSpPr>
          <p:spPr>
            <a:xfrm>
              <a:off x="2336566" y="2648704"/>
              <a:ext cx="1063444" cy="49963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6381" y="2744631"/>
              <a:ext cx="56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GPS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591127" y="1593941"/>
            <a:ext cx="2421169" cy="503340"/>
            <a:chOff x="3601357" y="3359896"/>
            <a:chExt cx="2421169" cy="503340"/>
          </a:xfrm>
        </p:grpSpPr>
        <p:sp>
          <p:nvSpPr>
            <p:cNvPr id="34" name="Rounded Rectangle 33"/>
            <p:cNvSpPr/>
            <p:nvPr/>
          </p:nvSpPr>
          <p:spPr>
            <a:xfrm>
              <a:off x="3601357" y="3359896"/>
              <a:ext cx="2421169" cy="50334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92391" y="3457678"/>
              <a:ext cx="223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Global Map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67894" y="889266"/>
            <a:ext cx="2421169" cy="503340"/>
            <a:chOff x="3578124" y="2655221"/>
            <a:chExt cx="2421169" cy="503340"/>
          </a:xfrm>
        </p:grpSpPr>
        <p:sp>
          <p:nvSpPr>
            <p:cNvPr id="36" name="Rounded Rectangle 35"/>
            <p:cNvSpPr/>
            <p:nvPr/>
          </p:nvSpPr>
          <p:spPr>
            <a:xfrm>
              <a:off x="3578124" y="2655221"/>
              <a:ext cx="2421169" cy="50334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69158" y="2753003"/>
              <a:ext cx="223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Optimization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1149" y="1585181"/>
            <a:ext cx="1323973" cy="523220"/>
            <a:chOff x="6451379" y="3357700"/>
            <a:chExt cx="1323973" cy="523220"/>
          </a:xfrm>
        </p:grpSpPr>
        <p:sp>
          <p:nvSpPr>
            <p:cNvPr id="38" name="Rounded Rectangle 37"/>
            <p:cNvSpPr/>
            <p:nvPr/>
          </p:nvSpPr>
          <p:spPr>
            <a:xfrm>
              <a:off x="6451379" y="3366860"/>
              <a:ext cx="1323973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01659" y="3357700"/>
              <a:ext cx="1223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High –Level</a:t>
              </a:r>
              <a:br>
                <a:rPr lang="en-US" sz="1400" dirty="0"/>
              </a:br>
              <a:r>
                <a:rPr lang="en-US" sz="1400" dirty="0"/>
                <a:t>Path Planner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53707" y="1364015"/>
            <a:ext cx="13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Global</a:t>
            </a:r>
          </a:p>
          <a:p>
            <a:pPr algn="ctr"/>
            <a:r>
              <a:rPr lang="en-US" sz="1400" dirty="0"/>
              <a:t>Back 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3478" y="3189051"/>
            <a:ext cx="13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Relative</a:t>
            </a:r>
          </a:p>
          <a:p>
            <a:pPr algn="ctr"/>
            <a:r>
              <a:rPr lang="en-US" sz="1400" dirty="0"/>
              <a:t>Front End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53707" y="2438865"/>
            <a:ext cx="7048943" cy="309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0"/>
            <a:endCxn id="29" idx="2"/>
          </p:cNvCxnSpPr>
          <p:nvPr/>
        </p:nvCxnSpPr>
        <p:spPr>
          <a:xfrm flipV="1">
            <a:off x="2816559" y="2114964"/>
            <a:ext cx="4651" cy="5633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6777" y="1971938"/>
            <a:ext cx="22971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451946" y="1718704"/>
            <a:ext cx="138891" cy="5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360972" y="1385724"/>
            <a:ext cx="4288" cy="2088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32168" y="1391071"/>
            <a:ext cx="0" cy="2001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51946" y="1256520"/>
            <a:ext cx="1" cy="4627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364715" y="1256520"/>
            <a:ext cx="8723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4" idx="3"/>
            <a:endCxn id="38" idx="1"/>
          </p:cNvCxnSpPr>
          <p:nvPr/>
        </p:nvCxnSpPr>
        <p:spPr>
          <a:xfrm>
            <a:off x="6012296" y="1845611"/>
            <a:ext cx="428853" cy="11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9" idx="2"/>
            <a:endCxn id="22" idx="0"/>
          </p:cNvCxnSpPr>
          <p:nvPr/>
        </p:nvCxnSpPr>
        <p:spPr>
          <a:xfrm>
            <a:off x="7103135" y="2108401"/>
            <a:ext cx="2484" cy="5699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8" idx="0"/>
            <a:endCxn id="34" idx="2"/>
          </p:cNvCxnSpPr>
          <p:nvPr/>
        </p:nvCxnSpPr>
        <p:spPr>
          <a:xfrm flipH="1" flipV="1">
            <a:off x="4801712" y="2097281"/>
            <a:ext cx="2226" cy="59099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" idx="0"/>
          </p:cNvCxnSpPr>
          <p:nvPr/>
        </p:nvCxnSpPr>
        <p:spPr>
          <a:xfrm flipV="1">
            <a:off x="5480575" y="3189051"/>
            <a:ext cx="0" cy="2126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" idx="2"/>
          </p:cNvCxnSpPr>
          <p:nvPr/>
        </p:nvCxnSpPr>
        <p:spPr>
          <a:xfrm flipH="1" flipV="1">
            <a:off x="5480575" y="3903838"/>
            <a:ext cx="1" cy="1976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2" idx="2"/>
            <a:endCxn id="23" idx="0"/>
          </p:cNvCxnSpPr>
          <p:nvPr/>
        </p:nvCxnSpPr>
        <p:spPr>
          <a:xfrm>
            <a:off x="7105619" y="3201554"/>
            <a:ext cx="1" cy="1975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3" idx="2"/>
            <a:endCxn id="26" idx="0"/>
          </p:cNvCxnSpPr>
          <p:nvPr/>
        </p:nvCxnSpPr>
        <p:spPr>
          <a:xfrm>
            <a:off x="7105620" y="3906491"/>
            <a:ext cx="0" cy="1850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" idx="3"/>
            <a:endCxn id="21" idx="1"/>
          </p:cNvCxnSpPr>
          <p:nvPr/>
        </p:nvCxnSpPr>
        <p:spPr>
          <a:xfrm>
            <a:off x="6014522" y="2939944"/>
            <a:ext cx="42911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198717" y="2939944"/>
            <a:ext cx="0" cy="130492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23" idx="1"/>
          </p:cNvCxnSpPr>
          <p:nvPr/>
        </p:nvCxnSpPr>
        <p:spPr>
          <a:xfrm>
            <a:off x="6198715" y="3652787"/>
            <a:ext cx="24491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198717" y="4244872"/>
            <a:ext cx="24491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061247" y="4479181"/>
            <a:ext cx="38238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4106992" y="3909352"/>
            <a:ext cx="1" cy="1976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4106992" y="3186398"/>
            <a:ext cx="0" cy="2126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2816559" y="3894330"/>
            <a:ext cx="0" cy="2126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816559" y="3186398"/>
            <a:ext cx="0" cy="2126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993058" y="63038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architecture.pdf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16" idx="3"/>
            <a:endCxn id="18" idx="1"/>
          </p:cNvCxnSpPr>
          <p:nvPr/>
        </p:nvCxnSpPr>
        <p:spPr>
          <a:xfrm>
            <a:off x="3348281" y="2939944"/>
            <a:ext cx="24507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8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528685" y="366531"/>
            <a:ext cx="8060536" cy="5830326"/>
          </a:xfrm>
          <a:prstGeom prst="roundRect">
            <a:avLst>
              <a:gd name="adj" fmla="val 4158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7646" y="4971944"/>
            <a:ext cx="1063444" cy="502103"/>
            <a:chOff x="2297552" y="5167690"/>
            <a:chExt cx="1063444" cy="502103"/>
          </a:xfrm>
        </p:grpSpPr>
        <p:sp>
          <p:nvSpPr>
            <p:cNvPr id="6" name="Rounded Rectangle 5"/>
            <p:cNvSpPr/>
            <p:nvPr/>
          </p:nvSpPr>
          <p:spPr>
            <a:xfrm>
              <a:off x="2297552" y="5167690"/>
              <a:ext cx="1063444" cy="502103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7668" y="5264853"/>
              <a:ext cx="823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Camera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69100" y="4463427"/>
            <a:ext cx="1603105" cy="324818"/>
            <a:chOff x="3336313" y="5373549"/>
            <a:chExt cx="1603105" cy="324818"/>
          </a:xfrm>
        </p:grpSpPr>
        <p:sp>
          <p:nvSpPr>
            <p:cNvPr id="8" name="Rounded Rectangle 7"/>
            <p:cNvSpPr/>
            <p:nvPr/>
          </p:nvSpPr>
          <p:spPr>
            <a:xfrm>
              <a:off x="3382081" y="5373549"/>
              <a:ext cx="1507330" cy="324818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36313" y="5386296"/>
              <a:ext cx="1603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Feature Detection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93352" y="5686739"/>
            <a:ext cx="26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IMU, altimeter, pressure, GPS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497055" y="2449215"/>
            <a:ext cx="1323973" cy="523220"/>
            <a:chOff x="6453863" y="4444289"/>
            <a:chExt cx="1323973" cy="523220"/>
          </a:xfrm>
        </p:grpSpPr>
        <p:sp>
          <p:nvSpPr>
            <p:cNvPr id="21" name="Rounded Rectangle 20"/>
            <p:cNvSpPr/>
            <p:nvPr/>
          </p:nvSpPr>
          <p:spPr>
            <a:xfrm>
              <a:off x="6453863" y="4453449"/>
              <a:ext cx="1323973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4143" y="4444289"/>
              <a:ext cx="1223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  <a:br>
                <a:rPr lang="en-US" sz="1400" dirty="0"/>
              </a:br>
              <a:r>
                <a:rPr lang="en-US" sz="1400" dirty="0"/>
                <a:t>Path Planner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90278" y="4250319"/>
            <a:ext cx="1314152" cy="564139"/>
            <a:chOff x="6536158" y="5188041"/>
            <a:chExt cx="1173193" cy="564139"/>
          </a:xfrm>
        </p:grpSpPr>
        <p:sp>
          <p:nvSpPr>
            <p:cNvPr id="23" name="Rounded Rectangle 22"/>
            <p:cNvSpPr/>
            <p:nvPr/>
          </p:nvSpPr>
          <p:spPr>
            <a:xfrm>
              <a:off x="6536158" y="5188041"/>
              <a:ext cx="1173193" cy="564139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1718" y="5219774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Attitude </a:t>
              </a:r>
            </a:p>
            <a:p>
              <a:pPr algn="ctr"/>
              <a:r>
                <a:rPr lang="en-US" sz="1400" dirty="0"/>
                <a:t>Stabilization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520273" y="5081747"/>
            <a:ext cx="1323973" cy="315736"/>
            <a:chOff x="6453863" y="5857514"/>
            <a:chExt cx="1323973" cy="315736"/>
          </a:xfrm>
        </p:grpSpPr>
        <p:sp>
          <p:nvSpPr>
            <p:cNvPr id="25" name="Rounded Rectangle 24"/>
            <p:cNvSpPr/>
            <p:nvPr/>
          </p:nvSpPr>
          <p:spPr>
            <a:xfrm>
              <a:off x="6453863" y="5867454"/>
              <a:ext cx="1323973" cy="305796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0819" y="5857514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Multirotor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97195" y="1070159"/>
            <a:ext cx="1323973" cy="523220"/>
            <a:chOff x="6451379" y="3357700"/>
            <a:chExt cx="1323973" cy="523220"/>
          </a:xfrm>
        </p:grpSpPr>
        <p:sp>
          <p:nvSpPr>
            <p:cNvPr id="38" name="Rounded Rectangle 37"/>
            <p:cNvSpPr/>
            <p:nvPr/>
          </p:nvSpPr>
          <p:spPr>
            <a:xfrm>
              <a:off x="6451379" y="3366860"/>
              <a:ext cx="1323973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01659" y="3357700"/>
              <a:ext cx="1223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Global</a:t>
              </a:r>
              <a:br>
                <a:rPr lang="en-US" sz="1400" dirty="0"/>
              </a:br>
              <a:r>
                <a:rPr lang="en-US" sz="1400" dirty="0"/>
                <a:t>Path Planner</a:t>
              </a:r>
            </a:p>
          </p:txBody>
        </p:sp>
      </p:grpSp>
      <p:cxnSp>
        <p:nvCxnSpPr>
          <p:cNvPr id="95" name="Straight Arrow Connector 94"/>
          <p:cNvCxnSpPr>
            <a:cxnSpLocks/>
            <a:stCxn id="206" idx="3"/>
            <a:endCxn id="38" idx="1"/>
          </p:cNvCxnSpPr>
          <p:nvPr/>
        </p:nvCxnSpPr>
        <p:spPr>
          <a:xfrm>
            <a:off x="5826230" y="1327455"/>
            <a:ext cx="670965" cy="43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9" idx="2"/>
            <a:endCxn id="22" idx="0"/>
          </p:cNvCxnSpPr>
          <p:nvPr/>
        </p:nvCxnSpPr>
        <p:spPr>
          <a:xfrm flipH="1">
            <a:off x="7159041" y="1593379"/>
            <a:ext cx="140" cy="8558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21" idx="2"/>
            <a:endCxn id="85" idx="0"/>
          </p:cNvCxnSpPr>
          <p:nvPr/>
        </p:nvCxnSpPr>
        <p:spPr>
          <a:xfrm>
            <a:off x="7159042" y="2963275"/>
            <a:ext cx="8010" cy="3348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6724133" y="4818175"/>
            <a:ext cx="0" cy="2782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stCxn id="203" idx="3"/>
            <a:endCxn id="21" idx="1"/>
          </p:cNvCxnSpPr>
          <p:nvPr/>
        </p:nvCxnSpPr>
        <p:spPr>
          <a:xfrm flipV="1">
            <a:off x="5830785" y="2710825"/>
            <a:ext cx="666270" cy="27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25" idx="1"/>
            <a:endCxn id="102" idx="3"/>
          </p:cNvCxnSpPr>
          <p:nvPr/>
        </p:nvCxnSpPr>
        <p:spPr>
          <a:xfrm flipH="1" flipV="1">
            <a:off x="6151853" y="5242353"/>
            <a:ext cx="368420" cy="22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cxnSpLocks/>
            <a:stCxn id="102" idx="1"/>
            <a:endCxn id="257" idx="3"/>
          </p:cNvCxnSpPr>
          <p:nvPr/>
        </p:nvCxnSpPr>
        <p:spPr>
          <a:xfrm flipH="1">
            <a:off x="4716292" y="5242353"/>
            <a:ext cx="262368" cy="54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  <a:endCxn id="23" idx="1"/>
          </p:cNvCxnSpPr>
          <p:nvPr/>
        </p:nvCxnSpPr>
        <p:spPr>
          <a:xfrm>
            <a:off x="5564913" y="4532389"/>
            <a:ext cx="62536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endCxn id="6" idx="2"/>
          </p:cNvCxnSpPr>
          <p:nvPr/>
        </p:nvCxnSpPr>
        <p:spPr>
          <a:xfrm flipV="1">
            <a:off x="2369368" y="5474047"/>
            <a:ext cx="0" cy="4828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stCxn id="6" idx="0"/>
            <a:endCxn id="9" idx="2"/>
          </p:cNvCxnSpPr>
          <p:nvPr/>
        </p:nvCxnSpPr>
        <p:spPr>
          <a:xfrm flipV="1">
            <a:off x="2369368" y="4783951"/>
            <a:ext cx="1285" cy="18799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059050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architecture.png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2305B6-8C8D-0B45-8D23-FC6790890B1F}"/>
              </a:ext>
            </a:extLst>
          </p:cNvPr>
          <p:cNvGrpSpPr/>
          <p:nvPr/>
        </p:nvGrpSpPr>
        <p:grpSpPr>
          <a:xfrm>
            <a:off x="6525928" y="3298108"/>
            <a:ext cx="1282247" cy="581731"/>
            <a:chOff x="6719043" y="5170788"/>
            <a:chExt cx="1282247" cy="581731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D0588DF-00C5-BC49-9DA6-F075201222FC}"/>
                </a:ext>
              </a:extLst>
            </p:cNvPr>
            <p:cNvSpPr/>
            <p:nvPr/>
          </p:nvSpPr>
          <p:spPr>
            <a:xfrm>
              <a:off x="6719043" y="5170788"/>
              <a:ext cx="1282247" cy="58173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2876E7-E779-6A48-9E2F-57E6BB4B8DB2}"/>
                </a:ext>
              </a:extLst>
            </p:cNvPr>
            <p:cNvSpPr txBox="1"/>
            <p:nvPr/>
          </p:nvSpPr>
          <p:spPr>
            <a:xfrm>
              <a:off x="6884024" y="5196770"/>
              <a:ext cx="1022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Trajectory </a:t>
              </a:r>
            </a:p>
            <a:p>
              <a:pPr algn="ctr"/>
              <a:r>
                <a:rPr lang="en-US" sz="1400" dirty="0"/>
                <a:t>Following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8920CE5-D7B6-654B-A0EC-22D473C414D5}"/>
              </a:ext>
            </a:extLst>
          </p:cNvPr>
          <p:cNvCxnSpPr>
            <a:cxnSpLocks/>
          </p:cNvCxnSpPr>
          <p:nvPr/>
        </p:nvCxnSpPr>
        <p:spPr>
          <a:xfrm>
            <a:off x="7630621" y="3888606"/>
            <a:ext cx="0" cy="1207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969639-0D6F-CC4F-8EB0-808A7A6EFAF9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7167052" y="3879839"/>
            <a:ext cx="0" cy="381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43B666-7E93-A94E-8CB5-6A39C492E7C3}"/>
              </a:ext>
            </a:extLst>
          </p:cNvPr>
          <p:cNvGrpSpPr/>
          <p:nvPr/>
        </p:nvGrpSpPr>
        <p:grpSpPr>
          <a:xfrm>
            <a:off x="4978660" y="4960283"/>
            <a:ext cx="1173193" cy="564139"/>
            <a:chOff x="6536158" y="5188041"/>
            <a:chExt cx="1173193" cy="564139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5E48974-5245-244E-8E33-6AAC5024D3D5}"/>
                </a:ext>
              </a:extLst>
            </p:cNvPr>
            <p:cNvSpPr/>
            <p:nvPr/>
          </p:nvSpPr>
          <p:spPr>
            <a:xfrm>
              <a:off x="6536158" y="5188041"/>
              <a:ext cx="1173193" cy="564139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6E257C5-843C-0140-B6B6-E1297348E99E}"/>
                </a:ext>
              </a:extLst>
            </p:cNvPr>
            <p:cNvSpPr txBox="1"/>
            <p:nvPr/>
          </p:nvSpPr>
          <p:spPr>
            <a:xfrm>
              <a:off x="6616640" y="5219774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Attitude </a:t>
              </a:r>
            </a:p>
            <a:p>
              <a:pPr algn="ctr"/>
              <a:r>
                <a:rPr lang="en-US" sz="1400" dirty="0"/>
                <a:t>Estimation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654A3F8-B14A-214D-A916-FD2488B29D37}"/>
              </a:ext>
            </a:extLst>
          </p:cNvPr>
          <p:cNvCxnSpPr>
            <a:cxnSpLocks/>
          </p:cNvCxnSpPr>
          <p:nvPr/>
        </p:nvCxnSpPr>
        <p:spPr>
          <a:xfrm>
            <a:off x="4456951" y="2896341"/>
            <a:ext cx="0" cy="206941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6683EB0-0FCC-E043-8247-D411B7BD483E}"/>
              </a:ext>
            </a:extLst>
          </p:cNvPr>
          <p:cNvCxnSpPr>
            <a:cxnSpLocks/>
          </p:cNvCxnSpPr>
          <p:nvPr/>
        </p:nvCxnSpPr>
        <p:spPr>
          <a:xfrm flipH="1">
            <a:off x="2370863" y="5952950"/>
            <a:ext cx="5206694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BEDBBC-C556-754C-A304-DEAB383729F8}"/>
              </a:ext>
            </a:extLst>
          </p:cNvPr>
          <p:cNvCxnSpPr>
            <a:cxnSpLocks/>
          </p:cNvCxnSpPr>
          <p:nvPr/>
        </p:nvCxnSpPr>
        <p:spPr>
          <a:xfrm>
            <a:off x="7572878" y="5406360"/>
            <a:ext cx="0" cy="5506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E4C5CCA-CE6E-6242-BB44-F9C2F6296D29}"/>
              </a:ext>
            </a:extLst>
          </p:cNvPr>
          <p:cNvCxnSpPr>
            <a:cxnSpLocks/>
            <a:stCxn id="8" idx="0"/>
            <a:endCxn id="160" idx="2"/>
          </p:cNvCxnSpPr>
          <p:nvPr/>
        </p:nvCxnSpPr>
        <p:spPr>
          <a:xfrm flipV="1">
            <a:off x="2368533" y="4169120"/>
            <a:ext cx="2380" cy="2943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CF21BB-7548-1C47-A562-525291255211}"/>
              </a:ext>
            </a:extLst>
          </p:cNvPr>
          <p:cNvSpPr txBox="1"/>
          <p:nvPr/>
        </p:nvSpPr>
        <p:spPr>
          <a:xfrm>
            <a:off x="789886" y="4027330"/>
            <a:ext cx="849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Feature </a:t>
            </a:r>
          </a:p>
          <a:p>
            <a:pPr algn="ctr"/>
            <a:r>
              <a:rPr lang="en-US" sz="1400" dirty="0"/>
              <a:t>Pairs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B9CD634-749F-3B4B-9C79-FCD36CA653A2}"/>
              </a:ext>
            </a:extLst>
          </p:cNvPr>
          <p:cNvCxnSpPr>
            <a:cxnSpLocks/>
          </p:cNvCxnSpPr>
          <p:nvPr/>
        </p:nvCxnSpPr>
        <p:spPr>
          <a:xfrm flipH="1">
            <a:off x="1173888" y="4010938"/>
            <a:ext cx="42616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40DE6B0-4DB8-8949-AF06-56B73DA81EB9}"/>
              </a:ext>
            </a:extLst>
          </p:cNvPr>
          <p:cNvGrpSpPr/>
          <p:nvPr/>
        </p:nvGrpSpPr>
        <p:grpSpPr>
          <a:xfrm>
            <a:off x="1617248" y="3844302"/>
            <a:ext cx="1507330" cy="329402"/>
            <a:chOff x="3382081" y="5373549"/>
            <a:chExt cx="1507330" cy="329402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F5CAD9C8-1604-BB4E-9F22-5A05B1677C57}"/>
                </a:ext>
              </a:extLst>
            </p:cNvPr>
            <p:cNvSpPr/>
            <p:nvPr/>
          </p:nvSpPr>
          <p:spPr>
            <a:xfrm>
              <a:off x="3382081" y="5373549"/>
              <a:ext cx="1507330" cy="324818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D96507F-0286-5444-81E6-D52B0AFA78CB}"/>
                </a:ext>
              </a:extLst>
            </p:cNvPr>
            <p:cNvSpPr txBox="1"/>
            <p:nvPr/>
          </p:nvSpPr>
          <p:spPr>
            <a:xfrm>
              <a:off x="3425091" y="5395174"/>
              <a:ext cx="138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Optic Flow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77AC1B5-3784-4C4F-AF0E-8EC894E0F83F}"/>
              </a:ext>
            </a:extLst>
          </p:cNvPr>
          <p:cNvGrpSpPr/>
          <p:nvPr/>
        </p:nvGrpSpPr>
        <p:grpSpPr>
          <a:xfrm>
            <a:off x="1620959" y="3275184"/>
            <a:ext cx="1534575" cy="324818"/>
            <a:chOff x="3354836" y="5373549"/>
            <a:chExt cx="1534575" cy="324818"/>
          </a:xfrm>
        </p:grpSpPr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55324193-24FB-5C46-90D4-79F0BD671D85}"/>
                </a:ext>
              </a:extLst>
            </p:cNvPr>
            <p:cNvSpPr/>
            <p:nvPr/>
          </p:nvSpPr>
          <p:spPr>
            <a:xfrm>
              <a:off x="3382081" y="5373549"/>
              <a:ext cx="1507330" cy="324818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ADBC03C-390D-0349-99D7-C9E36D8BF939}"/>
                </a:ext>
              </a:extLst>
            </p:cNvPr>
            <p:cNvSpPr txBox="1"/>
            <p:nvPr/>
          </p:nvSpPr>
          <p:spPr>
            <a:xfrm>
              <a:off x="3354836" y="5387070"/>
              <a:ext cx="1512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 Odometry</a:t>
              </a: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43247A8-9FE1-1747-ADD2-FAAD6CD003C4}"/>
              </a:ext>
            </a:extLst>
          </p:cNvPr>
          <p:cNvCxnSpPr>
            <a:cxnSpLocks/>
          </p:cNvCxnSpPr>
          <p:nvPr/>
        </p:nvCxnSpPr>
        <p:spPr>
          <a:xfrm>
            <a:off x="1175145" y="1171823"/>
            <a:ext cx="0" cy="284047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0C1C5DA-4ED0-4D41-98E4-191F83AB6C0D}"/>
              </a:ext>
            </a:extLst>
          </p:cNvPr>
          <p:cNvCxnSpPr>
            <a:cxnSpLocks/>
          </p:cNvCxnSpPr>
          <p:nvPr/>
        </p:nvCxnSpPr>
        <p:spPr>
          <a:xfrm>
            <a:off x="1177063" y="3437593"/>
            <a:ext cx="46399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4A5459C-33F9-2046-8C78-A9F7E5EF5F87}"/>
              </a:ext>
            </a:extLst>
          </p:cNvPr>
          <p:cNvGrpSpPr/>
          <p:nvPr/>
        </p:nvGrpSpPr>
        <p:grpSpPr>
          <a:xfrm>
            <a:off x="1645175" y="2441746"/>
            <a:ext cx="1507330" cy="549948"/>
            <a:chOff x="2493168" y="2814638"/>
            <a:chExt cx="1507330" cy="549948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A8BE0C96-FC0A-2346-A799-DE157788C54C}"/>
                </a:ext>
              </a:extLst>
            </p:cNvPr>
            <p:cNvSpPr/>
            <p:nvPr/>
          </p:nvSpPr>
          <p:spPr>
            <a:xfrm>
              <a:off x="2493168" y="2814638"/>
              <a:ext cx="1507330" cy="549948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B69A657-2388-8146-8C8A-F6CE882214A5}"/>
                </a:ext>
              </a:extLst>
            </p:cNvPr>
            <p:cNvSpPr txBox="1"/>
            <p:nvPr/>
          </p:nvSpPr>
          <p:spPr>
            <a:xfrm>
              <a:off x="2536031" y="2829076"/>
              <a:ext cx="1421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Scene Reconstruction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E533D7A-5680-0845-A61B-469FDD53275B}"/>
              </a:ext>
            </a:extLst>
          </p:cNvPr>
          <p:cNvGrpSpPr/>
          <p:nvPr/>
        </p:nvGrpSpPr>
        <p:grpSpPr>
          <a:xfrm>
            <a:off x="1638678" y="1606429"/>
            <a:ext cx="1543049" cy="549948"/>
            <a:chOff x="3382081" y="5373549"/>
            <a:chExt cx="1543049" cy="324818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28B93F38-3305-4844-B052-3BACFDE972D8}"/>
                </a:ext>
              </a:extLst>
            </p:cNvPr>
            <p:cNvSpPr/>
            <p:nvPr/>
          </p:nvSpPr>
          <p:spPr>
            <a:xfrm>
              <a:off x="3382081" y="5373549"/>
              <a:ext cx="1507330" cy="324818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0F9B83-CD5B-DD4F-A58D-633B615E2B54}"/>
                </a:ext>
              </a:extLst>
            </p:cNvPr>
            <p:cNvSpPr txBox="1"/>
            <p:nvPr/>
          </p:nvSpPr>
          <p:spPr>
            <a:xfrm>
              <a:off x="3408275" y="5382077"/>
              <a:ext cx="1516855" cy="30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Segmentation &amp;</a:t>
              </a:r>
            </a:p>
            <a:p>
              <a:pPr algn="ctr"/>
              <a:r>
                <a:rPr lang="en-US" sz="1400" dirty="0"/>
                <a:t>Tracking</a:t>
              </a: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D2226DD-1385-9248-A322-C4C7D3278FFF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1173888" y="2716720"/>
            <a:ext cx="47128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E021CC8-57FC-384B-BA08-9B50173AABC5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173888" y="1881403"/>
            <a:ext cx="46479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98C4A5F-9365-C446-8E79-910C4300C91D}"/>
              </a:ext>
            </a:extLst>
          </p:cNvPr>
          <p:cNvGrpSpPr/>
          <p:nvPr/>
        </p:nvGrpSpPr>
        <p:grpSpPr>
          <a:xfrm>
            <a:off x="1641059" y="1000827"/>
            <a:ext cx="1507330" cy="330988"/>
            <a:chOff x="3374937" y="5512788"/>
            <a:chExt cx="1507330" cy="195493"/>
          </a:xfrm>
        </p:grpSpPr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799D4566-5DD9-D44D-A2C1-D00EEBAD1A11}"/>
                </a:ext>
              </a:extLst>
            </p:cNvPr>
            <p:cNvSpPr/>
            <p:nvPr/>
          </p:nvSpPr>
          <p:spPr>
            <a:xfrm>
              <a:off x="3374937" y="5512788"/>
              <a:ext cx="1507330" cy="195493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59E3332-55B9-1940-9925-96848022F940}"/>
                </a:ext>
              </a:extLst>
            </p:cNvPr>
            <p:cNvSpPr txBox="1"/>
            <p:nvPr/>
          </p:nvSpPr>
          <p:spPr>
            <a:xfrm>
              <a:off x="3591632" y="5525533"/>
              <a:ext cx="1021557" cy="18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SLAM</a:t>
              </a:r>
            </a:p>
          </p:txBody>
        </p:sp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81D65DE-C04C-D340-8196-64E9F9379DDB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1171954" y="1166321"/>
            <a:ext cx="46910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554F4A7-E54E-A240-817A-E17B8D01E6DF}"/>
              </a:ext>
            </a:extLst>
          </p:cNvPr>
          <p:cNvGrpSpPr/>
          <p:nvPr/>
        </p:nvGrpSpPr>
        <p:grpSpPr>
          <a:xfrm>
            <a:off x="4879992" y="2285244"/>
            <a:ext cx="950793" cy="856584"/>
            <a:chOff x="6758558" y="5188041"/>
            <a:chExt cx="950793" cy="856584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7AFB42C4-C440-AB43-9D28-EA1297D9D2F3}"/>
                </a:ext>
              </a:extLst>
            </p:cNvPr>
            <p:cNvSpPr/>
            <p:nvPr/>
          </p:nvSpPr>
          <p:spPr>
            <a:xfrm>
              <a:off x="6758558" y="5188041"/>
              <a:ext cx="950793" cy="856584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FAC2D8C-25D0-334E-AF34-A6C5208A2FA3}"/>
                </a:ext>
              </a:extLst>
            </p:cNvPr>
            <p:cNvSpPr txBox="1"/>
            <p:nvPr/>
          </p:nvSpPr>
          <p:spPr>
            <a:xfrm>
              <a:off x="6866533" y="5241205"/>
              <a:ext cx="7216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  <a:br>
                <a:rPr lang="en-US" sz="1400" dirty="0"/>
              </a:br>
              <a:r>
                <a:rPr lang="en-US" sz="1400" dirty="0"/>
                <a:t>(voxel)</a:t>
              </a:r>
            </a:p>
            <a:p>
              <a:pPr algn="ctr"/>
              <a:r>
                <a:rPr lang="en-US" sz="1400" dirty="0"/>
                <a:t>Map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4522C7A-8E35-8647-8C04-41DD8A1FA35C}"/>
              </a:ext>
            </a:extLst>
          </p:cNvPr>
          <p:cNvGrpSpPr/>
          <p:nvPr/>
        </p:nvGrpSpPr>
        <p:grpSpPr>
          <a:xfrm>
            <a:off x="4875437" y="899163"/>
            <a:ext cx="950793" cy="856584"/>
            <a:chOff x="6758558" y="5188041"/>
            <a:chExt cx="950793" cy="856584"/>
          </a:xfrm>
        </p:grpSpPr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32CF6EF1-C63D-744A-881F-48DC41578EAD}"/>
                </a:ext>
              </a:extLst>
            </p:cNvPr>
            <p:cNvSpPr/>
            <p:nvPr/>
          </p:nvSpPr>
          <p:spPr>
            <a:xfrm>
              <a:off x="6758558" y="5188041"/>
              <a:ext cx="950793" cy="856584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1810296-9307-6049-BF04-85FCACA35869}"/>
                </a:ext>
              </a:extLst>
            </p:cNvPr>
            <p:cNvSpPr txBox="1"/>
            <p:nvPr/>
          </p:nvSpPr>
          <p:spPr>
            <a:xfrm>
              <a:off x="6876151" y="5355505"/>
              <a:ext cx="7024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Global</a:t>
              </a:r>
            </a:p>
            <a:p>
              <a:pPr algn="ctr"/>
              <a:r>
                <a:rPr lang="en-US" sz="1400" dirty="0"/>
                <a:t>Map</a:t>
              </a:r>
            </a:p>
          </p:txBody>
        </p: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D5D042C-D9DC-D64C-A744-D5D2F1CAA89D}"/>
              </a:ext>
            </a:extLst>
          </p:cNvPr>
          <p:cNvCxnSpPr>
            <a:cxnSpLocks/>
            <a:endCxn id="160" idx="3"/>
          </p:cNvCxnSpPr>
          <p:nvPr/>
        </p:nvCxnSpPr>
        <p:spPr>
          <a:xfrm flipH="1">
            <a:off x="3124578" y="4006711"/>
            <a:ext cx="26967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60B6FD7-8DE6-574A-A3C6-F715A12FDBFE}"/>
              </a:ext>
            </a:extLst>
          </p:cNvPr>
          <p:cNvCxnSpPr>
            <a:cxnSpLocks/>
          </p:cNvCxnSpPr>
          <p:nvPr/>
        </p:nvCxnSpPr>
        <p:spPr>
          <a:xfrm>
            <a:off x="4457700" y="2900570"/>
            <a:ext cx="43126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D922530-B016-DC49-B54B-FA76F14A7017}"/>
              </a:ext>
            </a:extLst>
          </p:cNvPr>
          <p:cNvCxnSpPr>
            <a:cxnSpLocks/>
            <a:stCxn id="175" idx="3"/>
            <a:endCxn id="203" idx="1"/>
          </p:cNvCxnSpPr>
          <p:nvPr/>
        </p:nvCxnSpPr>
        <p:spPr>
          <a:xfrm flipV="1">
            <a:off x="3152505" y="2713536"/>
            <a:ext cx="1727487" cy="31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D1AAEC-0DE5-164A-A3AD-C6A2CCE03221}"/>
              </a:ext>
            </a:extLst>
          </p:cNvPr>
          <p:cNvCxnSpPr>
            <a:cxnSpLocks/>
            <a:stCxn id="206" idx="2"/>
            <a:endCxn id="203" idx="0"/>
          </p:cNvCxnSpPr>
          <p:nvPr/>
        </p:nvCxnSpPr>
        <p:spPr>
          <a:xfrm>
            <a:off x="5350834" y="1755747"/>
            <a:ext cx="4555" cy="52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E9C8B79-122E-934C-9A4D-4C5758AC29FD}"/>
              </a:ext>
            </a:extLst>
          </p:cNvPr>
          <p:cNvCxnSpPr>
            <a:cxnSpLocks/>
          </p:cNvCxnSpPr>
          <p:nvPr/>
        </p:nvCxnSpPr>
        <p:spPr>
          <a:xfrm>
            <a:off x="3152488" y="1975412"/>
            <a:ext cx="219677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1498959-5D4F-E948-88F4-A92F1FC544BE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3148389" y="1166321"/>
            <a:ext cx="171802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C1B5AC8-38B0-7546-B307-3A397B5BA603}"/>
              </a:ext>
            </a:extLst>
          </p:cNvPr>
          <p:cNvGrpSpPr/>
          <p:nvPr/>
        </p:nvGrpSpPr>
        <p:grpSpPr>
          <a:xfrm>
            <a:off x="3543099" y="4965753"/>
            <a:ext cx="1173193" cy="564139"/>
            <a:chOff x="6536158" y="5188041"/>
            <a:chExt cx="1173193" cy="564139"/>
          </a:xfrm>
        </p:grpSpPr>
        <p:sp>
          <p:nvSpPr>
            <p:cNvPr id="257" name="Rounded Rectangle 256">
              <a:extLst>
                <a:ext uri="{FF2B5EF4-FFF2-40B4-BE49-F238E27FC236}">
                  <a16:creationId xmlns:a16="http://schemas.microsoft.com/office/drawing/2014/main" id="{74B69A99-1CD4-7E4F-9142-A51C69F97E77}"/>
                </a:ext>
              </a:extLst>
            </p:cNvPr>
            <p:cNvSpPr/>
            <p:nvPr/>
          </p:nvSpPr>
          <p:spPr>
            <a:xfrm>
              <a:off x="6536158" y="5188041"/>
              <a:ext cx="1173193" cy="564139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63508D9A-0C04-CD4D-A3CE-468CE651BE2B}"/>
                </a:ext>
              </a:extLst>
            </p:cNvPr>
            <p:cNvSpPr txBox="1"/>
            <p:nvPr/>
          </p:nvSpPr>
          <p:spPr>
            <a:xfrm>
              <a:off x="6616640" y="5219774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Trajectory </a:t>
              </a:r>
            </a:p>
            <a:p>
              <a:pPr algn="ctr"/>
              <a:r>
                <a:rPr lang="en-US" sz="1400" dirty="0"/>
                <a:t>Estimation</a:t>
              </a: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9AD77D-EAF9-0D47-93B5-7AA850194823}"/>
              </a:ext>
            </a:extLst>
          </p:cNvPr>
          <p:cNvCxnSpPr>
            <a:cxnSpLocks/>
          </p:cNvCxnSpPr>
          <p:nvPr/>
        </p:nvCxnSpPr>
        <p:spPr>
          <a:xfrm>
            <a:off x="6899655" y="5416717"/>
            <a:ext cx="0" cy="29159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DD69DB6-4B14-FA47-9807-01DD0C077D56}"/>
              </a:ext>
            </a:extLst>
          </p:cNvPr>
          <p:cNvCxnSpPr>
            <a:cxnSpLocks/>
          </p:cNvCxnSpPr>
          <p:nvPr/>
        </p:nvCxnSpPr>
        <p:spPr>
          <a:xfrm flipH="1">
            <a:off x="3386938" y="5705855"/>
            <a:ext cx="3517395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42FBE78-EF70-9B47-9EF0-7AC2B404F586}"/>
              </a:ext>
            </a:extLst>
          </p:cNvPr>
          <p:cNvCxnSpPr>
            <a:cxnSpLocks/>
            <a:endCxn id="257" idx="2"/>
          </p:cNvCxnSpPr>
          <p:nvPr/>
        </p:nvCxnSpPr>
        <p:spPr>
          <a:xfrm flipV="1">
            <a:off x="4129696" y="5529892"/>
            <a:ext cx="0" cy="1763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50E38C6-3575-1247-9D56-806E87213C39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565257" y="5524422"/>
            <a:ext cx="0" cy="1817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39302B6-CAF0-CA47-B9F6-E1981005D22F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5565257" y="3160421"/>
            <a:ext cx="0" cy="17998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8FA2E2F-89D7-8F47-A60F-387319D519C2}"/>
              </a:ext>
            </a:extLst>
          </p:cNvPr>
          <p:cNvGrpSpPr/>
          <p:nvPr/>
        </p:nvGrpSpPr>
        <p:grpSpPr>
          <a:xfrm>
            <a:off x="4454525" y="3481959"/>
            <a:ext cx="2071403" cy="217697"/>
            <a:chOff x="3189270" y="4678153"/>
            <a:chExt cx="2071403" cy="217697"/>
          </a:xfrm>
        </p:grpSpPr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2154DA42-F62C-DD44-B5C6-295505CD3714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4396417" y="4782828"/>
              <a:ext cx="864256" cy="234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Arc 301">
              <a:extLst>
                <a:ext uri="{FF2B5EF4-FFF2-40B4-BE49-F238E27FC236}">
                  <a16:creationId xmlns:a16="http://schemas.microsoft.com/office/drawing/2014/main" id="{62C847F1-7C56-A748-BF39-F908556F640F}"/>
                </a:ext>
              </a:extLst>
            </p:cNvPr>
            <p:cNvSpPr/>
            <p:nvPr/>
          </p:nvSpPr>
          <p:spPr>
            <a:xfrm>
              <a:off x="4222666" y="4678153"/>
              <a:ext cx="169946" cy="217697"/>
            </a:xfrm>
            <a:prstGeom prst="arc">
              <a:avLst>
                <a:gd name="adj1" fmla="val 10851308"/>
                <a:gd name="adj2" fmla="val 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</a:t>
              </a:r>
            </a:p>
          </p:txBody>
        </p: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D04A0770-3D47-554D-812F-75D6A39145DD}"/>
                </a:ext>
              </a:extLst>
            </p:cNvPr>
            <p:cNvCxnSpPr>
              <a:cxnSpLocks/>
            </p:cNvCxnSpPr>
            <p:nvPr/>
          </p:nvCxnSpPr>
          <p:spPr>
            <a:xfrm>
              <a:off x="3189270" y="4784092"/>
              <a:ext cx="1038257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E5CFE8AF-9FC6-224A-BD9A-225928101E81}"/>
              </a:ext>
            </a:extLst>
          </p:cNvPr>
          <p:cNvGrpSpPr/>
          <p:nvPr/>
        </p:nvGrpSpPr>
        <p:grpSpPr>
          <a:xfrm>
            <a:off x="3763478" y="4315224"/>
            <a:ext cx="1497497" cy="217697"/>
            <a:chOff x="3615422" y="4660397"/>
            <a:chExt cx="1497497" cy="217697"/>
          </a:xfrm>
        </p:grpSpPr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32D9B36F-95FF-8A45-AAA1-CEE90F9B3D70}"/>
                </a:ext>
              </a:extLst>
            </p:cNvPr>
            <p:cNvCxnSpPr>
              <a:cxnSpLocks/>
            </p:cNvCxnSpPr>
            <p:nvPr/>
          </p:nvCxnSpPr>
          <p:spPr>
            <a:xfrm>
              <a:off x="4396417" y="4773950"/>
              <a:ext cx="716502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7" name="Arc 336">
              <a:extLst>
                <a:ext uri="{FF2B5EF4-FFF2-40B4-BE49-F238E27FC236}">
                  <a16:creationId xmlns:a16="http://schemas.microsoft.com/office/drawing/2014/main" id="{9DF453A6-C17B-564B-A1B9-1380912BB152}"/>
                </a:ext>
              </a:extLst>
            </p:cNvPr>
            <p:cNvSpPr/>
            <p:nvPr/>
          </p:nvSpPr>
          <p:spPr>
            <a:xfrm>
              <a:off x="4222666" y="4660397"/>
              <a:ext cx="169946" cy="217697"/>
            </a:xfrm>
            <a:prstGeom prst="arc">
              <a:avLst>
                <a:gd name="adj1" fmla="val 10722876"/>
                <a:gd name="adj2" fmla="val 252255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</a:t>
              </a:r>
            </a:p>
          </p:txBody>
        </p: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D27B13B2-24CF-4742-A20F-2912FD749E8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422" y="4771858"/>
              <a:ext cx="61061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6C2A2FCE-4280-F84C-B87C-2F7886A18E1E}"/>
              </a:ext>
            </a:extLst>
          </p:cNvPr>
          <p:cNvGrpSpPr/>
          <p:nvPr/>
        </p:nvGrpSpPr>
        <p:grpSpPr>
          <a:xfrm rot="5400000">
            <a:off x="1938288" y="4155378"/>
            <a:ext cx="2888171" cy="217697"/>
            <a:chOff x="3689600" y="4678153"/>
            <a:chExt cx="2888171" cy="217697"/>
          </a:xfrm>
        </p:grpSpPr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64829B14-1962-E448-8986-7FC16C7CFF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87094" y="3692151"/>
              <a:ext cx="0" cy="218135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3" name="Arc 352">
              <a:extLst>
                <a:ext uri="{FF2B5EF4-FFF2-40B4-BE49-F238E27FC236}">
                  <a16:creationId xmlns:a16="http://schemas.microsoft.com/office/drawing/2014/main" id="{A6F94AAF-2D0F-C848-B699-98A123F821AA}"/>
                </a:ext>
              </a:extLst>
            </p:cNvPr>
            <p:cNvSpPr/>
            <p:nvPr/>
          </p:nvSpPr>
          <p:spPr>
            <a:xfrm>
              <a:off x="4222666" y="4678153"/>
              <a:ext cx="169946" cy="217697"/>
            </a:xfrm>
            <a:prstGeom prst="arc">
              <a:avLst>
                <a:gd name="adj1" fmla="val 10851308"/>
                <a:gd name="adj2" fmla="val 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464F0FF0-897F-FF4E-B8A3-0B69B42980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8564" y="4515127"/>
              <a:ext cx="0" cy="53792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67E599D-74A9-3C40-B785-3F92CA4E8BF3}"/>
              </a:ext>
            </a:extLst>
          </p:cNvPr>
          <p:cNvCxnSpPr>
            <a:cxnSpLocks/>
            <a:stCxn id="166" idx="0"/>
            <a:endCxn id="175" idx="2"/>
          </p:cNvCxnSpPr>
          <p:nvPr/>
        </p:nvCxnSpPr>
        <p:spPr>
          <a:xfrm flipH="1" flipV="1">
            <a:off x="2398840" y="2991694"/>
            <a:ext cx="3029" cy="2834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632E8F11-1FED-4F47-A377-54FD1D8D73B3}"/>
              </a:ext>
            </a:extLst>
          </p:cNvPr>
          <p:cNvGrpSpPr/>
          <p:nvPr/>
        </p:nvGrpSpPr>
        <p:grpSpPr>
          <a:xfrm rot="5400000">
            <a:off x="3019755" y="2341473"/>
            <a:ext cx="728198" cy="217697"/>
            <a:chOff x="3664414" y="4678153"/>
            <a:chExt cx="728198" cy="217697"/>
          </a:xfrm>
        </p:grpSpPr>
        <p:sp>
          <p:nvSpPr>
            <p:cNvPr id="377" name="Arc 376">
              <a:extLst>
                <a:ext uri="{FF2B5EF4-FFF2-40B4-BE49-F238E27FC236}">
                  <a16:creationId xmlns:a16="http://schemas.microsoft.com/office/drawing/2014/main" id="{3900DE3C-8B7F-D545-8B53-E7476CFD780B}"/>
                </a:ext>
              </a:extLst>
            </p:cNvPr>
            <p:cNvSpPr/>
            <p:nvPr/>
          </p:nvSpPr>
          <p:spPr>
            <a:xfrm>
              <a:off x="4222666" y="4678153"/>
              <a:ext cx="169946" cy="217697"/>
            </a:xfrm>
            <a:prstGeom prst="arc">
              <a:avLst>
                <a:gd name="adj1" fmla="val 10851308"/>
                <a:gd name="adj2" fmla="val 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</a:t>
              </a:r>
            </a:p>
          </p:txBody>
        </p: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B10C484C-BBAB-6847-9B73-1C5B21F342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45971" y="4502535"/>
              <a:ext cx="0" cy="56311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6CA95D0-6183-0046-8BEE-B6CDEA4A7387}"/>
              </a:ext>
            </a:extLst>
          </p:cNvPr>
          <p:cNvGrpSpPr/>
          <p:nvPr/>
        </p:nvGrpSpPr>
        <p:grpSpPr>
          <a:xfrm rot="5400000">
            <a:off x="3113879" y="1689874"/>
            <a:ext cx="560664" cy="217697"/>
            <a:chOff x="3831948" y="4678153"/>
            <a:chExt cx="560664" cy="217697"/>
          </a:xfrm>
        </p:grpSpPr>
        <p:sp>
          <p:nvSpPr>
            <p:cNvPr id="381" name="Arc 380">
              <a:extLst>
                <a:ext uri="{FF2B5EF4-FFF2-40B4-BE49-F238E27FC236}">
                  <a16:creationId xmlns:a16="http://schemas.microsoft.com/office/drawing/2014/main" id="{4569CDD8-2F2B-284C-A835-05F7DF6A6F5E}"/>
                </a:ext>
              </a:extLst>
            </p:cNvPr>
            <p:cNvSpPr/>
            <p:nvPr/>
          </p:nvSpPr>
          <p:spPr>
            <a:xfrm>
              <a:off x="4222666" y="4678153"/>
              <a:ext cx="169946" cy="217697"/>
            </a:xfrm>
            <a:prstGeom prst="arc">
              <a:avLst>
                <a:gd name="adj1" fmla="val 10851308"/>
                <a:gd name="adj2" fmla="val 49193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</a:t>
              </a:r>
            </a:p>
          </p:txBody>
        </p: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D4764D87-A842-504D-8A21-BDAFA04CD8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29738" y="4586302"/>
              <a:ext cx="0" cy="39557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693F0B04-9D9F-9A42-B4C0-113ABA90076D}"/>
              </a:ext>
            </a:extLst>
          </p:cNvPr>
          <p:cNvCxnSpPr>
            <a:cxnSpLocks/>
          </p:cNvCxnSpPr>
          <p:nvPr/>
        </p:nvCxnSpPr>
        <p:spPr>
          <a:xfrm>
            <a:off x="3394253" y="1521716"/>
            <a:ext cx="147533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393F1CEB-1E4C-6944-99D4-72413B7DF448}"/>
              </a:ext>
            </a:extLst>
          </p:cNvPr>
          <p:cNvCxnSpPr>
            <a:cxnSpLocks/>
          </p:cNvCxnSpPr>
          <p:nvPr/>
        </p:nvCxnSpPr>
        <p:spPr>
          <a:xfrm>
            <a:off x="5260933" y="4432300"/>
            <a:ext cx="0" cy="51910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8" name="Picture 417">
            <a:extLst>
              <a:ext uri="{FF2B5EF4-FFF2-40B4-BE49-F238E27FC236}">
                <a16:creationId xmlns:a16="http://schemas.microsoft.com/office/drawing/2014/main" id="{B7658D51-3296-9345-A087-BCB837E8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78" y="4847838"/>
            <a:ext cx="203200" cy="165100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79C3F251-D40B-5642-A7BE-C04ADDDD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98" y="4903507"/>
            <a:ext cx="152400" cy="114300"/>
          </a:xfrm>
          <a:prstGeom prst="rect">
            <a:avLst/>
          </a:prstGeom>
        </p:spPr>
      </p:pic>
      <p:sp>
        <p:nvSpPr>
          <p:cNvPr id="420" name="TextBox 419">
            <a:extLst>
              <a:ext uri="{FF2B5EF4-FFF2-40B4-BE49-F238E27FC236}">
                <a16:creationId xmlns:a16="http://schemas.microsoft.com/office/drawing/2014/main" id="{E5C2BCE2-5132-E041-95ED-879A49213120}"/>
              </a:ext>
            </a:extLst>
          </p:cNvPr>
          <p:cNvSpPr txBox="1"/>
          <p:nvPr/>
        </p:nvSpPr>
        <p:spPr>
          <a:xfrm>
            <a:off x="3633421" y="2444888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Point Cloud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5F34925-0F52-C94A-A943-F1EF0F28A771}"/>
              </a:ext>
            </a:extLst>
          </p:cNvPr>
          <p:cNvSpPr txBox="1"/>
          <p:nvPr/>
        </p:nvSpPr>
        <p:spPr>
          <a:xfrm>
            <a:off x="3822986" y="1719465"/>
            <a:ext cx="71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Tracks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D8D19C11-C695-B74B-B8B3-9D42276820A3}"/>
              </a:ext>
            </a:extLst>
          </p:cNvPr>
          <p:cNvSpPr txBox="1"/>
          <p:nvPr/>
        </p:nvSpPr>
        <p:spPr>
          <a:xfrm>
            <a:off x="5845531" y="2208365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voxel</a:t>
            </a:r>
          </a:p>
          <a:p>
            <a:pPr algn="ctr"/>
            <a:r>
              <a:rPr lang="en-US" sz="1400" dirty="0"/>
              <a:t>map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C9704D94-71C6-454B-BEA8-F7966F5FC2BD}"/>
              </a:ext>
            </a:extLst>
          </p:cNvPr>
          <p:cNvSpPr txBox="1"/>
          <p:nvPr/>
        </p:nvSpPr>
        <p:spPr>
          <a:xfrm>
            <a:off x="5879579" y="102208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BB80A318-7030-5F4C-B216-5AC691F91ABE}"/>
              </a:ext>
            </a:extLst>
          </p:cNvPr>
          <p:cNvSpPr txBox="1"/>
          <p:nvPr/>
        </p:nvSpPr>
        <p:spPr>
          <a:xfrm>
            <a:off x="7127985" y="1819441"/>
            <a:ext cx="1312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Waypoint, etc.</a:t>
            </a: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F8DE3C85-4A4C-494D-872D-5D5F2DA52818}"/>
              </a:ext>
            </a:extLst>
          </p:cNvPr>
          <p:cNvCxnSpPr>
            <a:cxnSpLocks/>
          </p:cNvCxnSpPr>
          <p:nvPr/>
        </p:nvCxnSpPr>
        <p:spPr>
          <a:xfrm flipH="1">
            <a:off x="3137990" y="1759726"/>
            <a:ext cx="25626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6" name="Picture 435">
            <a:extLst>
              <a:ext uri="{FF2B5EF4-FFF2-40B4-BE49-F238E27FC236}">
                <a16:creationId xmlns:a16="http://schemas.microsoft.com/office/drawing/2014/main" id="{52CBC284-1766-4F43-A905-B836296F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367" y="3108736"/>
            <a:ext cx="508000" cy="304800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75C0D733-5CBC-4A4B-9C99-DE04BFF74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137" y="3746740"/>
            <a:ext cx="508000" cy="254000"/>
          </a:xfrm>
          <a:prstGeom prst="rect">
            <a:avLst/>
          </a:prstGeom>
        </p:spPr>
      </p:pic>
      <p:pic>
        <p:nvPicPr>
          <p:cNvPr id="438" name="Picture 437">
            <a:extLst>
              <a:ext uri="{FF2B5EF4-FFF2-40B4-BE49-F238E27FC236}">
                <a16:creationId xmlns:a16="http://schemas.microsoft.com/office/drawing/2014/main" id="{C0385B14-D4BB-1045-B4C5-ED9F83F6C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162" y="3007645"/>
            <a:ext cx="508000" cy="254000"/>
          </a:xfrm>
          <a:prstGeom prst="rect">
            <a:avLst/>
          </a:prstGeom>
        </p:spPr>
      </p:pic>
      <p:pic>
        <p:nvPicPr>
          <p:cNvPr id="439" name="Picture 438">
            <a:extLst>
              <a:ext uri="{FF2B5EF4-FFF2-40B4-BE49-F238E27FC236}">
                <a16:creationId xmlns:a16="http://schemas.microsoft.com/office/drawing/2014/main" id="{1B004CE2-FF17-A243-8E74-4CC0ECE0A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971" y="3913407"/>
            <a:ext cx="558800" cy="304800"/>
          </a:xfrm>
          <a:prstGeom prst="rect">
            <a:avLst/>
          </a:prstGeom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0107A95B-95E9-3049-AA02-582DD81D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66" y="3953833"/>
            <a:ext cx="558800" cy="304800"/>
          </a:xfrm>
          <a:prstGeom prst="rect">
            <a:avLst/>
          </a:prstGeom>
        </p:spPr>
      </p:pic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469E4F8-D5CB-AA42-9E35-B7340E216A54}"/>
              </a:ext>
            </a:extLst>
          </p:cNvPr>
          <p:cNvGrpSpPr/>
          <p:nvPr/>
        </p:nvGrpSpPr>
        <p:grpSpPr>
          <a:xfrm>
            <a:off x="6293020" y="525782"/>
            <a:ext cx="1736002" cy="312467"/>
            <a:chOff x="6453863" y="5867454"/>
            <a:chExt cx="1323973" cy="312467"/>
          </a:xfrm>
        </p:grpSpPr>
        <p:sp>
          <p:nvSpPr>
            <p:cNvPr id="442" name="Rounded Rectangle 441">
              <a:extLst>
                <a:ext uri="{FF2B5EF4-FFF2-40B4-BE49-F238E27FC236}">
                  <a16:creationId xmlns:a16="http://schemas.microsoft.com/office/drawing/2014/main" id="{755C28F0-B4A2-814E-82C8-63B34F241938}"/>
                </a:ext>
              </a:extLst>
            </p:cNvPr>
            <p:cNvSpPr/>
            <p:nvPr/>
          </p:nvSpPr>
          <p:spPr>
            <a:xfrm>
              <a:off x="6453863" y="5867454"/>
              <a:ext cx="1323973" cy="305796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FF371287-F001-D948-8D6D-ADE0EE4923DB}"/>
                </a:ext>
              </a:extLst>
            </p:cNvPr>
            <p:cNvSpPr txBox="1"/>
            <p:nvPr/>
          </p:nvSpPr>
          <p:spPr>
            <a:xfrm>
              <a:off x="6496947" y="5872144"/>
              <a:ext cx="1149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Human Operator</a:t>
              </a:r>
            </a:p>
          </p:txBody>
        </p: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69C01C85-8AB3-A242-85C4-4D41A45275DC}"/>
              </a:ext>
            </a:extLst>
          </p:cNvPr>
          <p:cNvCxnSpPr>
            <a:cxnSpLocks/>
            <a:stCxn id="442" idx="2"/>
            <a:endCxn id="39" idx="0"/>
          </p:cNvCxnSpPr>
          <p:nvPr/>
        </p:nvCxnSpPr>
        <p:spPr>
          <a:xfrm flipH="1">
            <a:off x="7159181" y="831578"/>
            <a:ext cx="1840" cy="2385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9AB58087-A4A7-0F4F-A86B-64D9B0E0D390}"/>
              </a:ext>
            </a:extLst>
          </p:cNvPr>
          <p:cNvCxnSpPr>
            <a:cxnSpLocks/>
          </p:cNvCxnSpPr>
          <p:nvPr/>
        </p:nvCxnSpPr>
        <p:spPr>
          <a:xfrm>
            <a:off x="3757788" y="3438525"/>
            <a:ext cx="0" cy="15281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86D946A6-789A-4D4C-9E6D-7CF86B3AC808}"/>
              </a:ext>
            </a:extLst>
          </p:cNvPr>
          <p:cNvCxnSpPr>
            <a:cxnSpLocks/>
            <a:endCxn id="166" idx="3"/>
          </p:cNvCxnSpPr>
          <p:nvPr/>
        </p:nvCxnSpPr>
        <p:spPr>
          <a:xfrm flipH="1">
            <a:off x="3155534" y="3437593"/>
            <a:ext cx="60684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431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38338</TotalTime>
  <Words>114</Words>
  <Application>Microsoft Macintosh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184</cp:revision>
  <cp:lastPrinted>1601-01-01T00:00:00Z</cp:lastPrinted>
  <dcterms:created xsi:type="dcterms:W3CDTF">2010-06-21T19:47:20Z</dcterms:created>
  <dcterms:modified xsi:type="dcterms:W3CDTF">2020-04-09T18:44:19Z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