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94" r:id="rId2"/>
    <p:sldId id="290" r:id="rId3"/>
    <p:sldId id="295" r:id="rId4"/>
    <p:sldId id="291" r:id="rId5"/>
    <p:sldId id="296" r:id="rId6"/>
    <p:sldId id="293" r:id="rId7"/>
    <p:sldId id="297" r:id="rId8"/>
    <p:sldId id="292" r:id="rId9"/>
    <p:sldId id="302" r:id="rId10"/>
    <p:sldId id="303" r:id="rId11"/>
    <p:sldId id="304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5"/>
    <p:restoredTop sz="94694"/>
  </p:normalViewPr>
  <p:slideViewPr>
    <p:cSldViewPr snapToGrid="0">
      <p:cViewPr varScale="1">
        <p:scale>
          <a:sx n="121" d="100"/>
          <a:sy n="121" d="100"/>
        </p:scale>
        <p:origin x="1264" y="176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560A82-2FB4-A94B-AD87-52906DD0C7F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C158B-2083-8446-9BB8-8B964C4BC0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C7653F-CA2F-5F4C-A69B-05ED65C2B8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A31D7-A3A0-6B4C-B5D7-1EBC4E7AD2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FA5363-D75F-3943-9E8A-3E2DC9BD51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8E8DB-30A7-8440-B65E-1F24DF4730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1C43CB-FE62-3F44-9D47-76213ADFE2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C8291F-1538-614D-A906-F43372B659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44131F-3769-3944-8C87-ECFE6A6DBD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7BABB-B44D-0943-8859-2376D9E818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D5779-AA1A-A540-AFE0-D068F560F9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ECB326-BF6E-2248-88BA-F0052122D8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6C3F5-8E53-EF43-941F-E96378B858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F23A7-332A-7A44-A349-77E15C721F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6E487B0-14FD-7C4A-83AE-C8284A52D04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image" Target="../media/image41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12" Type="http://schemas.openxmlformats.org/officeDocument/2006/relationships/image" Target="../media/image40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emf"/><Relationship Id="rId11" Type="http://schemas.openxmlformats.org/officeDocument/2006/relationships/image" Target="../media/image39.emf"/><Relationship Id="rId5" Type="http://schemas.openxmlformats.org/officeDocument/2006/relationships/image" Target="../media/image33.emf"/><Relationship Id="rId15" Type="http://schemas.openxmlformats.org/officeDocument/2006/relationships/image" Target="../media/image43.emf"/><Relationship Id="rId10" Type="http://schemas.openxmlformats.org/officeDocument/2006/relationships/image" Target="../media/image38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Relationship Id="rId14" Type="http://schemas.openxmlformats.org/officeDocument/2006/relationships/image" Target="../media/image4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image" Target="../media/image41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12" Type="http://schemas.openxmlformats.org/officeDocument/2006/relationships/image" Target="../media/image40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emf"/><Relationship Id="rId11" Type="http://schemas.openxmlformats.org/officeDocument/2006/relationships/image" Target="../media/image39.emf"/><Relationship Id="rId5" Type="http://schemas.openxmlformats.org/officeDocument/2006/relationships/image" Target="../media/image33.emf"/><Relationship Id="rId15" Type="http://schemas.openxmlformats.org/officeDocument/2006/relationships/image" Target="../media/image43.emf"/><Relationship Id="rId10" Type="http://schemas.openxmlformats.org/officeDocument/2006/relationships/image" Target="../media/image38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Relationship Id="rId14" Type="http://schemas.openxmlformats.org/officeDocument/2006/relationships/image" Target="../media/image4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11" Type="http://schemas.openxmlformats.org/officeDocument/2006/relationships/image" Target="../media/image7.emf"/><Relationship Id="rId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3" Type="http://schemas.openxmlformats.org/officeDocument/2006/relationships/image" Target="../media/image2.emf"/><Relationship Id="rId7" Type="http://schemas.openxmlformats.org/officeDocument/2006/relationships/image" Target="../media/image11.emf"/><Relationship Id="rId12" Type="http://schemas.openxmlformats.org/officeDocument/2006/relationships/image" Target="../media/image20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19.emf"/><Relationship Id="rId5" Type="http://schemas.openxmlformats.org/officeDocument/2006/relationships/image" Target="../media/image9.emf"/><Relationship Id="rId10" Type="http://schemas.openxmlformats.org/officeDocument/2006/relationships/image" Target="../media/image18.emf"/><Relationship Id="rId4" Type="http://schemas.openxmlformats.org/officeDocument/2006/relationships/image" Target="../media/image8.emf"/><Relationship Id="rId9" Type="http://schemas.openxmlformats.org/officeDocument/2006/relationships/image" Target="../media/image17.emf"/><Relationship Id="rId14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6.emf"/><Relationship Id="rId3" Type="http://schemas.openxmlformats.org/officeDocument/2006/relationships/image" Target="../media/image9.emf"/><Relationship Id="rId7" Type="http://schemas.openxmlformats.org/officeDocument/2006/relationships/image" Target="../media/image17.emf"/><Relationship Id="rId12" Type="http://schemas.openxmlformats.org/officeDocument/2006/relationships/image" Target="../media/image22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11.emf"/><Relationship Id="rId10" Type="http://schemas.openxmlformats.org/officeDocument/2006/relationships/image" Target="../media/image20.emf"/><Relationship Id="rId4" Type="http://schemas.openxmlformats.org/officeDocument/2006/relationships/image" Target="../media/image10.emf"/><Relationship Id="rId9" Type="http://schemas.openxmlformats.org/officeDocument/2006/relationships/image" Target="../media/image19.emf"/><Relationship Id="rId1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2.emf"/><Relationship Id="rId7" Type="http://schemas.openxmlformats.org/officeDocument/2006/relationships/image" Target="../media/image11.emf"/><Relationship Id="rId12" Type="http://schemas.openxmlformats.org/officeDocument/2006/relationships/image" Target="../media/image2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24.emf"/><Relationship Id="rId5" Type="http://schemas.openxmlformats.org/officeDocument/2006/relationships/image" Target="../media/image9.emf"/><Relationship Id="rId10" Type="http://schemas.openxmlformats.org/officeDocument/2006/relationships/image" Target="../media/image23.emf"/><Relationship Id="rId4" Type="http://schemas.openxmlformats.org/officeDocument/2006/relationships/image" Target="../media/image8.emf"/><Relationship Id="rId9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9.emf"/><Relationship Id="rId7" Type="http://schemas.openxmlformats.org/officeDocument/2006/relationships/image" Target="../media/image17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7.emf"/><Relationship Id="rId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image" Target="../media/image10.emf"/><Relationship Id="rId9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2881238" y="876072"/>
            <a:ext cx="3479693" cy="4134270"/>
            <a:chOff x="2881238" y="876072"/>
            <a:chExt cx="3479693" cy="4134270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4683618" y="1769806"/>
              <a:ext cx="724124" cy="1527556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269120" y="3295936"/>
              <a:ext cx="403680" cy="131183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4569318" y="318306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063613" y="1425678"/>
              <a:ext cx="688258" cy="68825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84883" y="174694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683618" y="876072"/>
              <a:ext cx="0" cy="3997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 flipV="1">
              <a:off x="6161078" y="3120367"/>
              <a:ext cx="0" cy="3997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83618" y="1889030"/>
              <a:ext cx="0" cy="1188172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>
              <a:off x="4991630" y="1343607"/>
              <a:ext cx="828775" cy="828775"/>
            </a:xfrm>
            <a:prstGeom prst="arc">
              <a:avLst>
                <a:gd name="adj1" fmla="val 15592201"/>
                <a:gd name="adj2" fmla="val 18629145"/>
              </a:avLst>
            </a:prstGeom>
            <a:ln w="12700">
              <a:solidFill>
                <a:schemeClr val="tx1"/>
              </a:solidFill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>
              <a:off x="3664861" y="2306121"/>
              <a:ext cx="2035081" cy="2035081"/>
            </a:xfrm>
            <a:prstGeom prst="arc">
              <a:avLst>
                <a:gd name="adj1" fmla="val 16200000"/>
                <a:gd name="adj2" fmla="val 17661319"/>
              </a:avLst>
            </a:prstGeom>
            <a:ln w="12700">
              <a:solidFill>
                <a:schemeClr val="tx1"/>
              </a:solidFill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6411" y="3360858"/>
              <a:ext cx="152400" cy="24130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3645" y="968885"/>
              <a:ext cx="127000" cy="19050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1698" y="2088536"/>
              <a:ext cx="177800" cy="15240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69398" y="2571159"/>
              <a:ext cx="139700" cy="19050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53320" y="1142452"/>
              <a:ext cx="152400" cy="190500"/>
            </a:xfrm>
            <a:prstGeom prst="rect">
              <a:avLst/>
            </a:prstGeom>
          </p:spPr>
        </p:pic>
        <p:sp>
          <p:nvSpPr>
            <p:cNvPr id="46" name="Oval 45"/>
            <p:cNvSpPr/>
            <p:nvPr/>
          </p:nvSpPr>
          <p:spPr>
            <a:xfrm>
              <a:off x="5442598" y="3769611"/>
              <a:ext cx="688258" cy="688258"/>
            </a:xfrm>
            <a:prstGeom prst="ellipse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763868" y="4090881"/>
              <a:ext cx="45719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682401" y="3295936"/>
              <a:ext cx="1104326" cy="817803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/>
            <p:cNvSpPr/>
            <p:nvPr/>
          </p:nvSpPr>
          <p:spPr>
            <a:xfrm rot="4788336">
              <a:off x="5381248" y="3708806"/>
              <a:ext cx="828775" cy="828775"/>
            </a:xfrm>
            <a:prstGeom prst="arc">
              <a:avLst>
                <a:gd name="adj1" fmla="val 15592201"/>
                <a:gd name="adj2" fmla="val 18629145"/>
              </a:avLst>
            </a:prstGeom>
            <a:ln w="12700">
              <a:solidFill>
                <a:schemeClr val="bg1">
                  <a:lumMod val="75000"/>
                </a:schemeClr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3924991" y="4263638"/>
              <a:ext cx="688258" cy="688258"/>
            </a:xfrm>
            <a:prstGeom prst="ellipse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246261" y="4584908"/>
              <a:ext cx="45719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 rot="15651296">
              <a:off x="3853008" y="4181567"/>
              <a:ext cx="828775" cy="828775"/>
            </a:xfrm>
            <a:prstGeom prst="arc">
              <a:avLst>
                <a:gd name="adj1" fmla="val 15592201"/>
                <a:gd name="adj2" fmla="val 18629145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953221" y="2713224"/>
              <a:ext cx="688258" cy="688258"/>
            </a:xfrm>
            <a:prstGeom prst="ellipse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274491" y="3034494"/>
              <a:ext cx="45719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>
              <a:endCxn id="55" idx="5"/>
            </p:cNvCxnSpPr>
            <p:nvPr/>
          </p:nvCxnSpPr>
          <p:spPr>
            <a:xfrm flipH="1" flipV="1">
              <a:off x="3313515" y="3073518"/>
              <a:ext cx="1363613" cy="223844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Arc 56"/>
            <p:cNvSpPr/>
            <p:nvPr/>
          </p:nvSpPr>
          <p:spPr>
            <a:xfrm rot="17786376">
              <a:off x="2881238" y="2631153"/>
              <a:ext cx="828775" cy="828775"/>
            </a:xfrm>
            <a:prstGeom prst="arc">
              <a:avLst>
                <a:gd name="adj1" fmla="val 15592201"/>
                <a:gd name="adj2" fmla="val 18629145"/>
              </a:avLst>
            </a:prstGeom>
            <a:ln w="12700">
              <a:solidFill>
                <a:schemeClr val="bg1">
                  <a:lumMod val="75000"/>
                </a:schemeClr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646629" y="1266136"/>
              <a:ext cx="688258" cy="688258"/>
            </a:xfrm>
            <a:prstGeom prst="ellipse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967899" y="1587406"/>
              <a:ext cx="45719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 flipH="1" flipV="1">
              <a:off x="3991641" y="1631835"/>
              <a:ext cx="685487" cy="1664101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rc 60"/>
            <p:cNvSpPr/>
            <p:nvPr/>
          </p:nvSpPr>
          <p:spPr>
            <a:xfrm rot="17764389">
              <a:off x="3574646" y="1184065"/>
              <a:ext cx="828775" cy="828775"/>
            </a:xfrm>
            <a:prstGeom prst="arc">
              <a:avLst>
                <a:gd name="adj1" fmla="val 15592201"/>
                <a:gd name="adj2" fmla="val 18629145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ie 5"/>
            <p:cNvSpPr/>
            <p:nvPr/>
          </p:nvSpPr>
          <p:spPr>
            <a:xfrm>
              <a:off x="4570167" y="3183909"/>
              <a:ext cx="227751" cy="227751"/>
            </a:xfrm>
            <a:prstGeom prst="pie">
              <a:avLst>
                <a:gd name="adj1" fmla="val 10747488"/>
                <a:gd name="adj2" fmla="val 16200000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Pie 6"/>
            <p:cNvSpPr/>
            <p:nvPr/>
          </p:nvSpPr>
          <p:spPr>
            <a:xfrm rot="10800000">
              <a:off x="4570167" y="3183909"/>
              <a:ext cx="227751" cy="227751"/>
            </a:xfrm>
            <a:prstGeom prst="pie">
              <a:avLst>
                <a:gd name="adj1" fmla="val 10747488"/>
                <a:gd name="adj2" fmla="val 16200000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700784" y="556869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eom</a:t>
            </a:r>
            <a:r>
              <a:rPr lang="en-US" dirty="0"/>
              <a:t>-rotor-definition</a:t>
            </a:r>
          </a:p>
        </p:txBody>
      </p:sp>
    </p:spTree>
    <p:extLst>
      <p:ext uri="{BB962C8B-B14F-4D97-AF65-F5344CB8AC3E}">
        <p14:creationId xmlns:p14="http://schemas.microsoft.com/office/powerpoint/2010/main" val="101629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D07728A0-B703-3546-9332-AF9E4777D074}"/>
              </a:ext>
            </a:extLst>
          </p:cNvPr>
          <p:cNvGrpSpPr/>
          <p:nvPr/>
        </p:nvGrpSpPr>
        <p:grpSpPr>
          <a:xfrm>
            <a:off x="2826522" y="-6780"/>
            <a:ext cx="5211325" cy="6732573"/>
            <a:chOff x="2846693" y="-275698"/>
            <a:chExt cx="5211325" cy="673257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CA3086E-11B1-7C47-89F2-7BAE17202D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4859" y="1090118"/>
              <a:ext cx="4160520" cy="4160520"/>
            </a:xfrm>
            <a:prstGeom prst="ellipse">
              <a:avLst/>
            </a:prstGeom>
            <a:noFill/>
            <a:ln w="158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 picture containing propeller, mirror, sunglasses&#10;&#10;Description automatically generated">
              <a:extLst>
                <a:ext uri="{FF2B5EF4-FFF2-40B4-BE49-F238E27FC236}">
                  <a16:creationId xmlns:a16="http://schemas.microsoft.com/office/drawing/2014/main" id="{07C6CE2E-7392-9B46-9E95-C251253927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6607"/>
            <a:stretch/>
          </p:blipFill>
          <p:spPr>
            <a:xfrm rot="16200000" flipH="1">
              <a:off x="3515499" y="2883686"/>
              <a:ext cx="4188941" cy="57620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78C39DE-902B-AB44-A3AD-7A105038AAB5}"/>
                </a:ext>
              </a:extLst>
            </p:cNvPr>
            <p:cNvSpPr/>
            <p:nvPr/>
          </p:nvSpPr>
          <p:spPr>
            <a:xfrm>
              <a:off x="4798581" y="2378676"/>
              <a:ext cx="1587035" cy="1587035"/>
            </a:xfrm>
            <a:prstGeom prst="arc">
              <a:avLst>
                <a:gd name="adj1" fmla="val 13370849"/>
                <a:gd name="adj2" fmla="val 3118641"/>
              </a:avLst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1AFBAED-046D-CD46-AB5D-472E4E5BE4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8581" y="3171789"/>
              <a:ext cx="61166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B873B8-F9A3-1C4F-817A-5C59403C2D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140" y="5254124"/>
              <a:ext cx="210480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FC8485D-6C6B-0544-A0F6-051591086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4090" y="1083940"/>
              <a:ext cx="210480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9C0DD72-45E1-E047-AC6E-6B05592378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8705" y="964049"/>
              <a:ext cx="61166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FDF67C1-8640-A142-A3A3-EFB59D839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2870" y="5260746"/>
              <a:ext cx="61166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2D34715-0CB9-6D49-AA3D-CADBB3A0436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484745" y="2117974"/>
              <a:ext cx="210480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D0541CA-B931-A644-A105-3D7D875B6C6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652974" y="4222782"/>
              <a:ext cx="210480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4CF5685-2E2C-344C-9B89-8B259F1AF6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7949" y="262775"/>
              <a:ext cx="146358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E225012-2090-EC4F-AFB2-45FF00D2C82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846693" y="6232945"/>
              <a:ext cx="277203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179E525-49BC-9246-9B32-C346D12C5E73}"/>
                </a:ext>
              </a:extLst>
            </p:cNvPr>
            <p:cNvSpPr>
              <a:spLocks noChangeAspect="1"/>
            </p:cNvSpPr>
            <p:nvPr/>
          </p:nvSpPr>
          <p:spPr>
            <a:xfrm rot="20677954" flipH="1">
              <a:off x="4050510" y="214043"/>
              <a:ext cx="1593327" cy="279320"/>
            </a:xfrm>
            <a:custGeom>
              <a:avLst/>
              <a:gdLst>
                <a:gd name="connsiteX0" fmla="*/ 3460075 w 3495384"/>
                <a:gd name="connsiteY0" fmla="*/ 940863 h 940932"/>
                <a:gd name="connsiteX1" fmla="*/ 1853697 w 3495384"/>
                <a:gd name="connsiteY1" fmla="*/ 662836 h 940932"/>
                <a:gd name="connsiteX2" fmla="*/ 129929 w 3495384"/>
                <a:gd name="connsiteY2" fmla="*/ 366274 h 940932"/>
                <a:gd name="connsiteX3" fmla="*/ 228783 w 3495384"/>
                <a:gd name="connsiteY3" fmla="*/ 82068 h 940932"/>
                <a:gd name="connsiteX4" fmla="*/ 1075221 w 3495384"/>
                <a:gd name="connsiteY4" fmla="*/ 7928 h 940932"/>
                <a:gd name="connsiteX5" fmla="*/ 2057583 w 3495384"/>
                <a:gd name="connsiteY5" fmla="*/ 236528 h 940932"/>
                <a:gd name="connsiteX6" fmla="*/ 2891664 w 3495384"/>
                <a:gd name="connsiteY6" fmla="*/ 631944 h 940932"/>
                <a:gd name="connsiteX7" fmla="*/ 3460075 w 3495384"/>
                <a:gd name="connsiteY7" fmla="*/ 940863 h 9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5384" h="940932">
                  <a:moveTo>
                    <a:pt x="3460075" y="940863"/>
                  </a:moveTo>
                  <a:cubicBezTo>
                    <a:pt x="3287081" y="946012"/>
                    <a:pt x="1853697" y="662836"/>
                    <a:pt x="1853697" y="662836"/>
                  </a:cubicBezTo>
                  <a:cubicBezTo>
                    <a:pt x="1298673" y="567071"/>
                    <a:pt x="400748" y="463069"/>
                    <a:pt x="129929" y="366274"/>
                  </a:cubicBezTo>
                  <a:cubicBezTo>
                    <a:pt x="-140890" y="269479"/>
                    <a:pt x="71234" y="141792"/>
                    <a:pt x="228783" y="82068"/>
                  </a:cubicBezTo>
                  <a:cubicBezTo>
                    <a:pt x="386332" y="22344"/>
                    <a:pt x="770421" y="-17815"/>
                    <a:pt x="1075221" y="7928"/>
                  </a:cubicBezTo>
                  <a:cubicBezTo>
                    <a:pt x="1380021" y="33671"/>
                    <a:pt x="1754842" y="132525"/>
                    <a:pt x="2057583" y="236528"/>
                  </a:cubicBezTo>
                  <a:cubicBezTo>
                    <a:pt x="2360324" y="340531"/>
                    <a:pt x="2656886" y="514555"/>
                    <a:pt x="2891664" y="631944"/>
                  </a:cubicBezTo>
                  <a:cubicBezTo>
                    <a:pt x="3126442" y="749333"/>
                    <a:pt x="3633069" y="935714"/>
                    <a:pt x="3460075" y="940863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89E26C7-7287-B248-AB4E-65DB91B0C67F}"/>
                </a:ext>
              </a:extLst>
            </p:cNvPr>
            <p:cNvGrpSpPr/>
            <p:nvPr/>
          </p:nvGrpSpPr>
          <p:grpSpPr>
            <a:xfrm>
              <a:off x="4985953" y="-254961"/>
              <a:ext cx="185867" cy="483358"/>
              <a:chOff x="4386133" y="212788"/>
              <a:chExt cx="185867" cy="483358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7C340FC-F2BA-BE40-BC7F-90AAB98AB3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86133" y="220613"/>
                <a:ext cx="184858" cy="47553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908E931-E461-1349-BF90-492AA93F86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212788"/>
                <a:ext cx="0" cy="47718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6739325-6FBD-4947-A8AD-5D932DDDA4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86649" y="689968"/>
                <a:ext cx="184342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094B6948-0AB8-7147-9BFC-722380B9C247}"/>
                </a:ext>
              </a:extLst>
            </p:cNvPr>
            <p:cNvSpPr>
              <a:spLocks noChangeAspect="1"/>
            </p:cNvSpPr>
            <p:nvPr/>
          </p:nvSpPr>
          <p:spPr>
            <a:xfrm rot="922046">
              <a:off x="5571395" y="6177555"/>
              <a:ext cx="1593327" cy="279320"/>
            </a:xfrm>
            <a:custGeom>
              <a:avLst/>
              <a:gdLst>
                <a:gd name="connsiteX0" fmla="*/ 3460075 w 3495384"/>
                <a:gd name="connsiteY0" fmla="*/ 940863 h 940932"/>
                <a:gd name="connsiteX1" fmla="*/ 1853697 w 3495384"/>
                <a:gd name="connsiteY1" fmla="*/ 662836 h 940932"/>
                <a:gd name="connsiteX2" fmla="*/ 129929 w 3495384"/>
                <a:gd name="connsiteY2" fmla="*/ 366274 h 940932"/>
                <a:gd name="connsiteX3" fmla="*/ 228783 w 3495384"/>
                <a:gd name="connsiteY3" fmla="*/ 82068 h 940932"/>
                <a:gd name="connsiteX4" fmla="*/ 1075221 w 3495384"/>
                <a:gd name="connsiteY4" fmla="*/ 7928 h 940932"/>
                <a:gd name="connsiteX5" fmla="*/ 2057583 w 3495384"/>
                <a:gd name="connsiteY5" fmla="*/ 236528 h 940932"/>
                <a:gd name="connsiteX6" fmla="*/ 2891664 w 3495384"/>
                <a:gd name="connsiteY6" fmla="*/ 631944 h 940932"/>
                <a:gd name="connsiteX7" fmla="*/ 3460075 w 3495384"/>
                <a:gd name="connsiteY7" fmla="*/ 940863 h 9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5384" h="940932">
                  <a:moveTo>
                    <a:pt x="3460075" y="940863"/>
                  </a:moveTo>
                  <a:cubicBezTo>
                    <a:pt x="3287081" y="946012"/>
                    <a:pt x="1853697" y="662836"/>
                    <a:pt x="1853697" y="662836"/>
                  </a:cubicBezTo>
                  <a:cubicBezTo>
                    <a:pt x="1298673" y="567071"/>
                    <a:pt x="400748" y="463069"/>
                    <a:pt x="129929" y="366274"/>
                  </a:cubicBezTo>
                  <a:cubicBezTo>
                    <a:pt x="-140890" y="269479"/>
                    <a:pt x="71234" y="141792"/>
                    <a:pt x="228783" y="82068"/>
                  </a:cubicBezTo>
                  <a:cubicBezTo>
                    <a:pt x="386332" y="22344"/>
                    <a:pt x="770421" y="-17815"/>
                    <a:pt x="1075221" y="7928"/>
                  </a:cubicBezTo>
                  <a:cubicBezTo>
                    <a:pt x="1380021" y="33671"/>
                    <a:pt x="1754842" y="132525"/>
                    <a:pt x="2057583" y="236528"/>
                  </a:cubicBezTo>
                  <a:cubicBezTo>
                    <a:pt x="2360324" y="340531"/>
                    <a:pt x="2656886" y="514555"/>
                    <a:pt x="2891664" y="631944"/>
                  </a:cubicBezTo>
                  <a:cubicBezTo>
                    <a:pt x="3126442" y="749333"/>
                    <a:pt x="3633069" y="935714"/>
                    <a:pt x="3460075" y="940863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EF3410E-BB8F-BF43-BDF3-04FDAC747F79}"/>
                </a:ext>
              </a:extLst>
            </p:cNvPr>
            <p:cNvGrpSpPr/>
            <p:nvPr/>
          </p:nvGrpSpPr>
          <p:grpSpPr>
            <a:xfrm>
              <a:off x="6041839" y="5279277"/>
              <a:ext cx="364987" cy="930046"/>
              <a:chOff x="6116080" y="4704522"/>
              <a:chExt cx="364987" cy="930046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5E14A1D-E717-DB46-B8EA-FCB266DCF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16080" y="4704522"/>
                <a:ext cx="364987" cy="93004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4D1549FF-2CBF-FB4C-82F7-DD68B1A9E7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16080" y="4704522"/>
                <a:ext cx="0" cy="93004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7097AD7-B3B5-DA45-A739-85CD930D46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6080" y="5628390"/>
                <a:ext cx="364987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1155B783-9C74-1941-9EE6-38FA7B454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5153" y="3285219"/>
              <a:ext cx="101600" cy="1016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DF746251-E8FA-8042-8D55-F0FF625AA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9418" y="4817763"/>
              <a:ext cx="228600" cy="101600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DFFCD9B-C2EC-4542-830C-DC07A9CA9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89687" y="3119577"/>
              <a:ext cx="139700" cy="101600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3BB0D50B-916D-554D-BF6A-4427A368D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3412" y="1510757"/>
              <a:ext cx="228600" cy="10160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CAA0400D-3E12-CE4C-AC4A-3A90511D2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7900" y="5075461"/>
              <a:ext cx="101600" cy="101600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D7C5F652-5523-7044-B646-BF6E76347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4535" y="793205"/>
              <a:ext cx="101600" cy="101600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6A868796-00D8-E143-951A-72B3B7276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1035" y="1183831"/>
              <a:ext cx="228600" cy="10160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E580F00A-8AD9-3341-87B8-CE746A250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3400" y="5364067"/>
              <a:ext cx="228600" cy="10160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801659AE-CC2E-734B-85B7-F9F705321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51300" y="6017916"/>
              <a:ext cx="584200" cy="15240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B3F01F51-F4B7-6A42-A4CE-5376E5429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31298" y="382666"/>
              <a:ext cx="584200" cy="10160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BBFCA53F-062B-4E4A-B107-39D670D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96173" y="4135605"/>
              <a:ext cx="876300" cy="19050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EC32DC3C-A56F-E343-A9F5-CB3DDB0E7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93829" y="1732532"/>
              <a:ext cx="876300" cy="190500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030C45B5-C3A8-FB4B-AB58-0FF3439EE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78286" y="5192637"/>
              <a:ext cx="330200" cy="165100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9A7BE1A-A716-7341-9700-72F91A07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652365" y="5377702"/>
              <a:ext cx="342900" cy="165100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E6B4A7C2-10AB-5A4E-B6BE-D5EFE0D86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363596" y="5955804"/>
              <a:ext cx="368300" cy="165100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5E7B8ABE-C161-B94C-9EDE-D64A2AAF4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094441" y="352024"/>
              <a:ext cx="317500" cy="165100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91127F2C-B500-F843-B7FB-B4382274F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255667" y="-275698"/>
              <a:ext cx="292100" cy="165100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0F0B6CEF-3190-3849-AACB-82B753A80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683079" y="-273306"/>
              <a:ext cx="279400" cy="16510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8E2032FA-DD07-0643-A4CB-C50BB52F86BD}"/>
              </a:ext>
            </a:extLst>
          </p:cNvPr>
          <p:cNvSpPr txBox="1"/>
          <p:nvPr/>
        </p:nvSpPr>
        <p:spPr>
          <a:xfrm>
            <a:off x="436293" y="396571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eom</a:t>
            </a:r>
            <a:r>
              <a:rPr lang="en-US" dirty="0"/>
              <a:t>-induced-drag</a:t>
            </a:r>
          </a:p>
        </p:txBody>
      </p:sp>
    </p:spTree>
    <p:extLst>
      <p:ext uri="{BB962C8B-B14F-4D97-AF65-F5344CB8AC3E}">
        <p14:creationId xmlns:p14="http://schemas.microsoft.com/office/powerpoint/2010/main" val="85633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8E2032FA-DD07-0643-A4CB-C50BB52F86BD}"/>
              </a:ext>
            </a:extLst>
          </p:cNvPr>
          <p:cNvSpPr txBox="1"/>
          <p:nvPr/>
        </p:nvSpPr>
        <p:spPr>
          <a:xfrm>
            <a:off x="458299" y="634560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eom-induced-drag2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506751-4100-2F44-9536-8A02A2734B74}"/>
              </a:ext>
            </a:extLst>
          </p:cNvPr>
          <p:cNvGrpSpPr/>
          <p:nvPr/>
        </p:nvGrpSpPr>
        <p:grpSpPr>
          <a:xfrm>
            <a:off x="-433636" y="552963"/>
            <a:ext cx="10990751" cy="5181622"/>
            <a:chOff x="-433636" y="552963"/>
            <a:chExt cx="10990751" cy="51816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CA3086E-11B1-7C47-89F2-7BAE17202D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4688" y="1359036"/>
              <a:ext cx="4160520" cy="4160520"/>
            </a:xfrm>
            <a:prstGeom prst="ellipse">
              <a:avLst/>
            </a:prstGeom>
            <a:noFill/>
            <a:ln w="158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 picture containing propeller, mirror, sunglasses&#10;&#10;Description automatically generated">
              <a:extLst>
                <a:ext uri="{FF2B5EF4-FFF2-40B4-BE49-F238E27FC236}">
                  <a16:creationId xmlns:a16="http://schemas.microsoft.com/office/drawing/2014/main" id="{07C6CE2E-7392-9B46-9E95-C251253927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6607"/>
            <a:stretch/>
          </p:blipFill>
          <p:spPr>
            <a:xfrm rot="16200000" flipH="1" flipV="1">
              <a:off x="3504529" y="3138921"/>
              <a:ext cx="4188941" cy="582551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78C39DE-902B-AB44-A3AD-7A105038AAB5}"/>
                </a:ext>
              </a:extLst>
            </p:cNvPr>
            <p:cNvSpPr/>
            <p:nvPr/>
          </p:nvSpPr>
          <p:spPr>
            <a:xfrm>
              <a:off x="4778410" y="2647594"/>
              <a:ext cx="1587035" cy="1587035"/>
            </a:xfrm>
            <a:prstGeom prst="arc">
              <a:avLst>
                <a:gd name="adj1" fmla="val 13370849"/>
                <a:gd name="adj2" fmla="val 3118641"/>
              </a:avLst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1AFBAED-046D-CD46-AB5D-472E4E5BE4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8410" y="3440707"/>
              <a:ext cx="61166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B873B8-F9A3-1C4F-817A-5C59403C2D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2969" y="5523042"/>
              <a:ext cx="210480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FC8485D-6C6B-0544-A0F6-051591086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3919" y="1352858"/>
              <a:ext cx="210480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9C0DD72-45E1-E047-AC6E-6B05592378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8534" y="1232967"/>
              <a:ext cx="61166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FDF67C1-8640-A142-A3A3-EFB59D839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2699" y="5529664"/>
              <a:ext cx="61166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2D34715-0CB9-6D49-AA3D-CADBB3A0436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464574" y="2386892"/>
              <a:ext cx="210480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D0541CA-B931-A644-A105-3D7D875B6C6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632803" y="4491700"/>
              <a:ext cx="210480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4CF5685-2E2C-344C-9B89-8B259F1AF6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9566" y="1924581"/>
              <a:ext cx="146358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E225012-2090-EC4F-AFB2-45FF00D2C82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-433636" y="4639637"/>
              <a:ext cx="277203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179E525-49BC-9246-9B32-C346D12C5E73}"/>
                </a:ext>
              </a:extLst>
            </p:cNvPr>
            <p:cNvSpPr>
              <a:spLocks noChangeAspect="1"/>
            </p:cNvSpPr>
            <p:nvPr/>
          </p:nvSpPr>
          <p:spPr>
            <a:xfrm rot="20677954" flipH="1">
              <a:off x="7492127" y="1875849"/>
              <a:ext cx="1593327" cy="279320"/>
            </a:xfrm>
            <a:custGeom>
              <a:avLst/>
              <a:gdLst>
                <a:gd name="connsiteX0" fmla="*/ 3460075 w 3495384"/>
                <a:gd name="connsiteY0" fmla="*/ 940863 h 940932"/>
                <a:gd name="connsiteX1" fmla="*/ 1853697 w 3495384"/>
                <a:gd name="connsiteY1" fmla="*/ 662836 h 940932"/>
                <a:gd name="connsiteX2" fmla="*/ 129929 w 3495384"/>
                <a:gd name="connsiteY2" fmla="*/ 366274 h 940932"/>
                <a:gd name="connsiteX3" fmla="*/ 228783 w 3495384"/>
                <a:gd name="connsiteY3" fmla="*/ 82068 h 940932"/>
                <a:gd name="connsiteX4" fmla="*/ 1075221 w 3495384"/>
                <a:gd name="connsiteY4" fmla="*/ 7928 h 940932"/>
                <a:gd name="connsiteX5" fmla="*/ 2057583 w 3495384"/>
                <a:gd name="connsiteY5" fmla="*/ 236528 h 940932"/>
                <a:gd name="connsiteX6" fmla="*/ 2891664 w 3495384"/>
                <a:gd name="connsiteY6" fmla="*/ 631944 h 940932"/>
                <a:gd name="connsiteX7" fmla="*/ 3460075 w 3495384"/>
                <a:gd name="connsiteY7" fmla="*/ 940863 h 9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5384" h="940932">
                  <a:moveTo>
                    <a:pt x="3460075" y="940863"/>
                  </a:moveTo>
                  <a:cubicBezTo>
                    <a:pt x="3287081" y="946012"/>
                    <a:pt x="1853697" y="662836"/>
                    <a:pt x="1853697" y="662836"/>
                  </a:cubicBezTo>
                  <a:cubicBezTo>
                    <a:pt x="1298673" y="567071"/>
                    <a:pt x="400748" y="463069"/>
                    <a:pt x="129929" y="366274"/>
                  </a:cubicBezTo>
                  <a:cubicBezTo>
                    <a:pt x="-140890" y="269479"/>
                    <a:pt x="71234" y="141792"/>
                    <a:pt x="228783" y="82068"/>
                  </a:cubicBezTo>
                  <a:cubicBezTo>
                    <a:pt x="386332" y="22344"/>
                    <a:pt x="770421" y="-17815"/>
                    <a:pt x="1075221" y="7928"/>
                  </a:cubicBezTo>
                  <a:cubicBezTo>
                    <a:pt x="1380021" y="33671"/>
                    <a:pt x="1754842" y="132525"/>
                    <a:pt x="2057583" y="236528"/>
                  </a:cubicBezTo>
                  <a:cubicBezTo>
                    <a:pt x="2360324" y="340531"/>
                    <a:pt x="2656886" y="514555"/>
                    <a:pt x="2891664" y="631944"/>
                  </a:cubicBezTo>
                  <a:cubicBezTo>
                    <a:pt x="3126442" y="749333"/>
                    <a:pt x="3633069" y="935714"/>
                    <a:pt x="3460075" y="940863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89E26C7-7287-B248-AB4E-65DB91B0C67F}"/>
                </a:ext>
              </a:extLst>
            </p:cNvPr>
            <p:cNvGrpSpPr/>
            <p:nvPr/>
          </p:nvGrpSpPr>
          <p:grpSpPr>
            <a:xfrm>
              <a:off x="8427570" y="1406845"/>
              <a:ext cx="185867" cy="483358"/>
              <a:chOff x="4386133" y="212788"/>
              <a:chExt cx="185867" cy="483358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7C340FC-F2BA-BE40-BC7F-90AAB98AB3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86133" y="220613"/>
                <a:ext cx="184858" cy="47553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908E931-E461-1349-BF90-492AA93F86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212788"/>
                <a:ext cx="0" cy="47718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6739325-6FBD-4947-A8AD-5D932DDDA4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86649" y="689968"/>
                <a:ext cx="184342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094B6948-0AB8-7147-9BFC-722380B9C247}"/>
                </a:ext>
              </a:extLst>
            </p:cNvPr>
            <p:cNvSpPr>
              <a:spLocks noChangeAspect="1"/>
            </p:cNvSpPr>
            <p:nvPr/>
          </p:nvSpPr>
          <p:spPr>
            <a:xfrm rot="922046">
              <a:off x="2291066" y="4584247"/>
              <a:ext cx="1593327" cy="279320"/>
            </a:xfrm>
            <a:custGeom>
              <a:avLst/>
              <a:gdLst>
                <a:gd name="connsiteX0" fmla="*/ 3460075 w 3495384"/>
                <a:gd name="connsiteY0" fmla="*/ 940863 h 940932"/>
                <a:gd name="connsiteX1" fmla="*/ 1853697 w 3495384"/>
                <a:gd name="connsiteY1" fmla="*/ 662836 h 940932"/>
                <a:gd name="connsiteX2" fmla="*/ 129929 w 3495384"/>
                <a:gd name="connsiteY2" fmla="*/ 366274 h 940932"/>
                <a:gd name="connsiteX3" fmla="*/ 228783 w 3495384"/>
                <a:gd name="connsiteY3" fmla="*/ 82068 h 940932"/>
                <a:gd name="connsiteX4" fmla="*/ 1075221 w 3495384"/>
                <a:gd name="connsiteY4" fmla="*/ 7928 h 940932"/>
                <a:gd name="connsiteX5" fmla="*/ 2057583 w 3495384"/>
                <a:gd name="connsiteY5" fmla="*/ 236528 h 940932"/>
                <a:gd name="connsiteX6" fmla="*/ 2891664 w 3495384"/>
                <a:gd name="connsiteY6" fmla="*/ 631944 h 940932"/>
                <a:gd name="connsiteX7" fmla="*/ 3460075 w 3495384"/>
                <a:gd name="connsiteY7" fmla="*/ 940863 h 9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5384" h="940932">
                  <a:moveTo>
                    <a:pt x="3460075" y="940863"/>
                  </a:moveTo>
                  <a:cubicBezTo>
                    <a:pt x="3287081" y="946012"/>
                    <a:pt x="1853697" y="662836"/>
                    <a:pt x="1853697" y="662836"/>
                  </a:cubicBezTo>
                  <a:cubicBezTo>
                    <a:pt x="1298673" y="567071"/>
                    <a:pt x="400748" y="463069"/>
                    <a:pt x="129929" y="366274"/>
                  </a:cubicBezTo>
                  <a:cubicBezTo>
                    <a:pt x="-140890" y="269479"/>
                    <a:pt x="71234" y="141792"/>
                    <a:pt x="228783" y="82068"/>
                  </a:cubicBezTo>
                  <a:cubicBezTo>
                    <a:pt x="386332" y="22344"/>
                    <a:pt x="770421" y="-17815"/>
                    <a:pt x="1075221" y="7928"/>
                  </a:cubicBezTo>
                  <a:cubicBezTo>
                    <a:pt x="1380021" y="33671"/>
                    <a:pt x="1754842" y="132525"/>
                    <a:pt x="2057583" y="236528"/>
                  </a:cubicBezTo>
                  <a:cubicBezTo>
                    <a:pt x="2360324" y="340531"/>
                    <a:pt x="2656886" y="514555"/>
                    <a:pt x="2891664" y="631944"/>
                  </a:cubicBezTo>
                  <a:cubicBezTo>
                    <a:pt x="3126442" y="749333"/>
                    <a:pt x="3633069" y="935714"/>
                    <a:pt x="3460075" y="940863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5E14A1D-E717-DB46-B8EA-FCB266DCFE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1510" y="3401278"/>
              <a:ext cx="476711" cy="121473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D1549FF-2CBF-FB4C-82F7-DD68B1A9E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1510" y="3401278"/>
              <a:ext cx="0" cy="121473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7097AD7-B3B5-DA45-A739-85CD930D46F4}"/>
                </a:ext>
              </a:extLst>
            </p:cNvPr>
            <p:cNvCxnSpPr>
              <a:cxnSpLocks/>
            </p:cNvCxnSpPr>
            <p:nvPr/>
          </p:nvCxnSpPr>
          <p:spPr>
            <a:xfrm>
              <a:off x="2761510" y="4609837"/>
              <a:ext cx="4834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1155B783-9C74-1941-9EE6-38FA7B454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4982" y="3554137"/>
              <a:ext cx="101600" cy="1016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DF746251-E8FA-8042-8D55-F0FF625AA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9247" y="5086681"/>
              <a:ext cx="228600" cy="101600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DFFCD9B-C2EC-4542-830C-DC07A9CA9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69516" y="3388495"/>
              <a:ext cx="139700" cy="101600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3BB0D50B-916D-554D-BF6A-4427A368D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3241" y="1779675"/>
              <a:ext cx="228600" cy="10160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CAA0400D-3E12-CE4C-AC4A-3A90511D2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7729" y="5344379"/>
              <a:ext cx="101600" cy="101600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D7C5F652-5523-7044-B646-BF6E76347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4364" y="1062123"/>
              <a:ext cx="101600" cy="101600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6A868796-00D8-E143-951A-72B3B7276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0864" y="1452749"/>
              <a:ext cx="228600" cy="10160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E580F00A-8AD9-3341-87B8-CE746A250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3229" y="5632985"/>
              <a:ext cx="228600" cy="10160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801659AE-CC2E-734B-85B7-F9F705321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7964" y="4404523"/>
              <a:ext cx="584200" cy="15240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B3F01F51-F4B7-6A42-A4CE-5376E5429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72915" y="2044472"/>
              <a:ext cx="584200" cy="10160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BBFCA53F-062B-4E4A-B107-39D670D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76002" y="4404523"/>
              <a:ext cx="876300" cy="19050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EC32DC3C-A56F-E343-A9F5-CB3DDB0E7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73658" y="2001450"/>
              <a:ext cx="876300" cy="190500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030C45B5-C3A8-FB4B-AB58-0FF3439EE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63241" y="3659834"/>
              <a:ext cx="330200" cy="165100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9A7BE1A-A716-7341-9700-72F91A07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70716" y="3522387"/>
              <a:ext cx="342900" cy="165100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E6B4A7C2-10AB-5A4E-B6BE-D5EFE0D86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26180" y="4374415"/>
              <a:ext cx="368300" cy="165100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5E7B8ABE-C161-B94C-9EDE-D64A2AAF4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536058" y="2013830"/>
              <a:ext cx="317500" cy="165100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91127F2C-B500-F843-B7FB-B4382274F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697284" y="1386108"/>
              <a:ext cx="292100" cy="165100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0F0B6CEF-3190-3849-AACB-82B753A80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124696" y="1388500"/>
              <a:ext cx="279400" cy="1651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9F9B557-4D51-4447-802A-828FEC1F20E6}"/>
                </a:ext>
              </a:extLst>
            </p:cNvPr>
            <p:cNvSpPr/>
            <p:nvPr/>
          </p:nvSpPr>
          <p:spPr>
            <a:xfrm>
              <a:off x="5666282" y="552963"/>
              <a:ext cx="637082" cy="608775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005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700784" y="556869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eom</a:t>
            </a:r>
            <a:r>
              <a:rPr lang="en-US" dirty="0"/>
              <a:t>-rotor-definition-alt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0F3AFD-F8BF-DF4E-80ED-D5105458BB35}"/>
              </a:ext>
            </a:extLst>
          </p:cNvPr>
          <p:cNvGrpSpPr/>
          <p:nvPr/>
        </p:nvGrpSpPr>
        <p:grpSpPr>
          <a:xfrm>
            <a:off x="2881238" y="876072"/>
            <a:ext cx="3479693" cy="4134270"/>
            <a:chOff x="2881238" y="876072"/>
            <a:chExt cx="3479693" cy="4134270"/>
          </a:xfrm>
        </p:grpSpPr>
        <p:grpSp>
          <p:nvGrpSpPr>
            <p:cNvPr id="72" name="Group 71"/>
            <p:cNvGrpSpPr/>
            <p:nvPr/>
          </p:nvGrpSpPr>
          <p:grpSpPr>
            <a:xfrm>
              <a:off x="2881238" y="876072"/>
              <a:ext cx="3479693" cy="4134270"/>
              <a:chOff x="2881238" y="876072"/>
              <a:chExt cx="3479693" cy="413427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4683618" y="1769806"/>
                <a:ext cx="724124" cy="152755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4269120" y="3295936"/>
                <a:ext cx="403680" cy="1311830"/>
              </a:xfrm>
              <a:prstGeom prst="line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Oval 4"/>
              <p:cNvSpPr>
                <a:spLocks noChangeAspect="1"/>
              </p:cNvSpPr>
              <p:nvPr/>
            </p:nvSpPr>
            <p:spPr>
              <a:xfrm>
                <a:off x="4569318" y="318306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5063613" y="1425678"/>
                <a:ext cx="688258" cy="68825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84883" y="174694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V="1">
                <a:off x="4683618" y="876072"/>
                <a:ext cx="0" cy="39970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rot="5400000" flipV="1">
                <a:off x="6161078" y="3120367"/>
                <a:ext cx="0" cy="39970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683618" y="1889030"/>
                <a:ext cx="0" cy="118817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Arc 29"/>
              <p:cNvSpPr/>
              <p:nvPr/>
            </p:nvSpPr>
            <p:spPr>
              <a:xfrm>
                <a:off x="4991630" y="1343607"/>
                <a:ext cx="828775" cy="828775"/>
              </a:xfrm>
              <a:prstGeom prst="arc">
                <a:avLst>
                  <a:gd name="adj1" fmla="val 15592201"/>
                  <a:gd name="adj2" fmla="val 18629145"/>
                </a:avLst>
              </a:prstGeom>
              <a:ln w="12700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c 30"/>
              <p:cNvSpPr/>
              <p:nvPr/>
            </p:nvSpPr>
            <p:spPr>
              <a:xfrm>
                <a:off x="3664861" y="2306121"/>
                <a:ext cx="2035081" cy="2035081"/>
              </a:xfrm>
              <a:prstGeom prst="arc">
                <a:avLst>
                  <a:gd name="adj1" fmla="val 16200000"/>
                  <a:gd name="adj2" fmla="val 17661319"/>
                </a:avLst>
              </a:prstGeom>
              <a:ln w="12700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01698" y="2088536"/>
                <a:ext cx="177800" cy="152400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9398" y="2571159"/>
                <a:ext cx="139700" cy="190500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3320" y="1142452"/>
                <a:ext cx="152400" cy="190500"/>
              </a:xfrm>
              <a:prstGeom prst="rect">
                <a:avLst/>
              </a:prstGeom>
            </p:spPr>
          </p:pic>
          <p:sp>
            <p:nvSpPr>
              <p:cNvPr id="46" name="Oval 45"/>
              <p:cNvSpPr/>
              <p:nvPr/>
            </p:nvSpPr>
            <p:spPr>
              <a:xfrm>
                <a:off x="5442598" y="3769611"/>
                <a:ext cx="688258" cy="68825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63868" y="4090881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4682401" y="3295936"/>
                <a:ext cx="1104326" cy="817803"/>
              </a:xfrm>
              <a:prstGeom prst="line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Arc 48"/>
              <p:cNvSpPr/>
              <p:nvPr/>
            </p:nvSpPr>
            <p:spPr>
              <a:xfrm rot="4788336">
                <a:off x="5381248" y="3708806"/>
                <a:ext cx="828775" cy="828775"/>
              </a:xfrm>
              <a:prstGeom prst="arc">
                <a:avLst>
                  <a:gd name="adj1" fmla="val 15592201"/>
                  <a:gd name="adj2" fmla="val 18629145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924991" y="4263638"/>
                <a:ext cx="688258" cy="68825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246261" y="4584908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/>
              <p:cNvSpPr/>
              <p:nvPr/>
            </p:nvSpPr>
            <p:spPr>
              <a:xfrm rot="15651296">
                <a:off x="3853008" y="4181567"/>
                <a:ext cx="828775" cy="828775"/>
              </a:xfrm>
              <a:prstGeom prst="arc">
                <a:avLst>
                  <a:gd name="adj1" fmla="val 15592201"/>
                  <a:gd name="adj2" fmla="val 18629145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953221" y="2713224"/>
                <a:ext cx="688258" cy="68825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274491" y="3034494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>
                <a:endCxn id="55" idx="5"/>
              </p:cNvCxnSpPr>
              <p:nvPr/>
            </p:nvCxnSpPr>
            <p:spPr>
              <a:xfrm flipH="1" flipV="1">
                <a:off x="3313515" y="3073518"/>
                <a:ext cx="1363613" cy="223844"/>
              </a:xfrm>
              <a:prstGeom prst="line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Arc 56"/>
              <p:cNvSpPr/>
              <p:nvPr/>
            </p:nvSpPr>
            <p:spPr>
              <a:xfrm rot="17786376">
                <a:off x="2881238" y="2631153"/>
                <a:ext cx="828775" cy="828775"/>
              </a:xfrm>
              <a:prstGeom prst="arc">
                <a:avLst>
                  <a:gd name="adj1" fmla="val 15592201"/>
                  <a:gd name="adj2" fmla="val 18629145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646629" y="1266136"/>
                <a:ext cx="688258" cy="68825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967899" y="1587406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 flipH="1" flipV="1">
                <a:off x="3991641" y="1631835"/>
                <a:ext cx="685487" cy="1664101"/>
              </a:xfrm>
              <a:prstGeom prst="line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Arc 60"/>
              <p:cNvSpPr/>
              <p:nvPr/>
            </p:nvSpPr>
            <p:spPr>
              <a:xfrm rot="17764389">
                <a:off x="3574646" y="1184065"/>
                <a:ext cx="828775" cy="828775"/>
              </a:xfrm>
              <a:prstGeom prst="arc">
                <a:avLst>
                  <a:gd name="adj1" fmla="val 15592201"/>
                  <a:gd name="adj2" fmla="val 18629145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Pie 5"/>
              <p:cNvSpPr/>
              <p:nvPr/>
            </p:nvSpPr>
            <p:spPr>
              <a:xfrm>
                <a:off x="4570167" y="3183909"/>
                <a:ext cx="227751" cy="227751"/>
              </a:xfrm>
              <a:prstGeom prst="pie">
                <a:avLst>
                  <a:gd name="adj1" fmla="val 10747488"/>
                  <a:gd name="adj2" fmla="val 1620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Pie 6"/>
              <p:cNvSpPr/>
              <p:nvPr/>
            </p:nvSpPr>
            <p:spPr>
              <a:xfrm rot="10800000">
                <a:off x="4570167" y="3183909"/>
                <a:ext cx="227751" cy="227751"/>
              </a:xfrm>
              <a:prstGeom prst="pie">
                <a:avLst>
                  <a:gd name="adj1" fmla="val 10747488"/>
                  <a:gd name="adj2" fmla="val 1620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8AD1B6B-3256-AE49-B31D-CB9EEB7C2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55077" y="1030229"/>
              <a:ext cx="203200" cy="1778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37E165D-56B6-7646-901B-AFA0E810B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53128" y="3391497"/>
              <a:ext cx="215900" cy="17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887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374057" y="557578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eom</a:t>
            </a:r>
            <a:r>
              <a:rPr lang="en-US" dirty="0"/>
              <a:t>-CF-</a:t>
            </a:r>
            <a:r>
              <a:rPr lang="en-US" dirty="0" err="1"/>
              <a:t>quadX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281152" y="1801080"/>
            <a:ext cx="2807422" cy="2817060"/>
            <a:chOff x="3281152" y="1801080"/>
            <a:chExt cx="2807422" cy="281706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4573440" y="1801080"/>
              <a:ext cx="0" cy="3997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 flipV="1">
              <a:off x="5888721" y="3229147"/>
              <a:ext cx="0" cy="3997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576060" y="2296633"/>
              <a:ext cx="0" cy="958961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c 30"/>
            <p:cNvSpPr/>
            <p:nvPr/>
          </p:nvSpPr>
          <p:spPr>
            <a:xfrm>
              <a:off x="3917763" y="2774636"/>
              <a:ext cx="1322650" cy="1322650"/>
            </a:xfrm>
            <a:prstGeom prst="arc">
              <a:avLst>
                <a:gd name="adj1" fmla="val 16200000"/>
                <a:gd name="adj2" fmla="val 18884811"/>
              </a:avLst>
            </a:prstGeom>
            <a:ln w="12700">
              <a:solidFill>
                <a:schemeClr val="tx1"/>
              </a:solidFill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054" y="3469638"/>
              <a:ext cx="152400" cy="24130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3467" y="1893893"/>
              <a:ext cx="127000" cy="190500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/>
          </p:nvGrpSpPr>
          <p:grpSpPr>
            <a:xfrm rot="2700000">
              <a:off x="4693391" y="2122929"/>
              <a:ext cx="828775" cy="1528038"/>
              <a:chOff x="4269230" y="1316189"/>
              <a:chExt cx="828775" cy="1528038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4692762" y="1746947"/>
                <a:ext cx="0" cy="10972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4341212" y="1398260"/>
                <a:ext cx="688258" cy="68825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675415" y="17195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rc 63"/>
              <p:cNvSpPr/>
              <p:nvPr/>
            </p:nvSpPr>
            <p:spPr>
              <a:xfrm>
                <a:off x="4269230" y="1316189"/>
                <a:ext cx="828775" cy="828775"/>
              </a:xfrm>
              <a:prstGeom prst="arc">
                <a:avLst>
                  <a:gd name="adj1" fmla="val 15592201"/>
                  <a:gd name="adj2" fmla="val 18629145"/>
                </a:avLst>
              </a:prstGeom>
              <a:ln w="12700">
                <a:solidFill>
                  <a:schemeClr val="tx1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3" name="Straight Connector 72"/>
            <p:cNvCxnSpPr/>
            <p:nvPr/>
          </p:nvCxnSpPr>
          <p:spPr>
            <a:xfrm rot="8100000" flipV="1">
              <a:off x="4963989" y="3262055"/>
              <a:ext cx="0" cy="1097280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 rot="8100000">
              <a:off x="5016278" y="3852490"/>
              <a:ext cx="688258" cy="68825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 rot="8100000">
              <a:off x="5328402" y="417376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Arc 75"/>
            <p:cNvSpPr/>
            <p:nvPr/>
          </p:nvSpPr>
          <p:spPr>
            <a:xfrm rot="7005138">
              <a:off x="4955591" y="3789365"/>
              <a:ext cx="828775" cy="828775"/>
            </a:xfrm>
            <a:prstGeom prst="arc">
              <a:avLst>
                <a:gd name="adj1" fmla="val 15592201"/>
                <a:gd name="adj2" fmla="val 18629145"/>
              </a:avLst>
            </a:prstGeom>
            <a:ln w="12700">
              <a:solidFill>
                <a:schemeClr val="tx1"/>
              </a:solidFill>
              <a:headEnd type="none" w="sm" len="sm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/>
            <p:nvPr/>
          </p:nvCxnSpPr>
          <p:spPr>
            <a:xfrm rot="18900000" flipV="1">
              <a:off x="4188424" y="2488037"/>
              <a:ext cx="0" cy="1097280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 rot="18900000">
              <a:off x="3447876" y="2306625"/>
              <a:ext cx="688258" cy="68825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 rot="18900000">
              <a:off x="3769147" y="26187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Arc 90"/>
            <p:cNvSpPr/>
            <p:nvPr/>
          </p:nvSpPr>
          <p:spPr>
            <a:xfrm rot="18319235">
              <a:off x="3368046" y="2229233"/>
              <a:ext cx="828775" cy="828775"/>
            </a:xfrm>
            <a:prstGeom prst="arc">
              <a:avLst>
                <a:gd name="adj1" fmla="val 15592201"/>
                <a:gd name="adj2" fmla="val 18629145"/>
              </a:avLst>
            </a:prstGeom>
            <a:ln w="12700">
              <a:solidFill>
                <a:schemeClr val="tx1"/>
              </a:solidFill>
              <a:headEnd type="none" w="sm" len="sm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/>
            <p:cNvGrpSpPr/>
            <p:nvPr/>
          </p:nvGrpSpPr>
          <p:grpSpPr>
            <a:xfrm rot="13500000">
              <a:off x="3630784" y="3209784"/>
              <a:ext cx="828775" cy="1528039"/>
              <a:chOff x="4269230" y="1316189"/>
              <a:chExt cx="828775" cy="1528039"/>
            </a:xfrm>
          </p:grpSpPr>
          <p:cxnSp>
            <p:nvCxnSpPr>
              <p:cNvPr id="93" name="Straight Connector 92"/>
              <p:cNvCxnSpPr/>
              <p:nvPr/>
            </p:nvCxnSpPr>
            <p:spPr>
              <a:xfrm flipV="1">
                <a:off x="4692763" y="1746948"/>
                <a:ext cx="0" cy="10972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/>
              <p:cNvSpPr/>
              <p:nvPr/>
            </p:nvSpPr>
            <p:spPr>
              <a:xfrm>
                <a:off x="4341212" y="1398260"/>
                <a:ext cx="688258" cy="68825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4668949" y="172599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Arc 95"/>
              <p:cNvSpPr/>
              <p:nvPr/>
            </p:nvSpPr>
            <p:spPr>
              <a:xfrm>
                <a:off x="4269230" y="1316189"/>
                <a:ext cx="828775" cy="828775"/>
              </a:xfrm>
              <a:prstGeom prst="arc">
                <a:avLst>
                  <a:gd name="adj1" fmla="val 15592201"/>
                  <a:gd name="adj2" fmla="val 18629145"/>
                </a:avLst>
              </a:prstGeom>
              <a:ln w="12700">
                <a:solidFill>
                  <a:schemeClr val="tx1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467287" y="3310559"/>
              <a:ext cx="228600" cy="228600"/>
              <a:chOff x="1890126" y="4417500"/>
              <a:chExt cx="228600" cy="228600"/>
            </a:xfrm>
          </p:grpSpPr>
          <p:sp>
            <p:nvSpPr>
              <p:cNvPr id="5" name="Oval 4"/>
              <p:cNvSpPr>
                <a:spLocks noChangeAspect="1"/>
              </p:cNvSpPr>
              <p:nvPr/>
            </p:nvSpPr>
            <p:spPr>
              <a:xfrm>
                <a:off x="1890126" y="44175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Pie 5"/>
              <p:cNvSpPr/>
              <p:nvPr/>
            </p:nvSpPr>
            <p:spPr>
              <a:xfrm>
                <a:off x="1890975" y="4418349"/>
                <a:ext cx="227751" cy="227751"/>
              </a:xfrm>
              <a:prstGeom prst="pie">
                <a:avLst>
                  <a:gd name="adj1" fmla="val 10747488"/>
                  <a:gd name="adj2" fmla="val 1620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Pie 6"/>
              <p:cNvSpPr/>
              <p:nvPr/>
            </p:nvSpPr>
            <p:spPr>
              <a:xfrm rot="10800000">
                <a:off x="1890975" y="4418349"/>
                <a:ext cx="227751" cy="227751"/>
              </a:xfrm>
              <a:prstGeom prst="pie">
                <a:avLst>
                  <a:gd name="adj1" fmla="val 10747488"/>
                  <a:gd name="adj2" fmla="val 1620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9534" y="4228948"/>
              <a:ext cx="76200" cy="127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37066" y="2456367"/>
              <a:ext cx="76200" cy="127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12727" y="4228948"/>
              <a:ext cx="76200" cy="127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21812" y="2470543"/>
              <a:ext cx="88900" cy="127000"/>
            </a:xfrm>
            <a:prstGeom prst="rect">
              <a:avLst/>
            </a:prstGeom>
          </p:spPr>
        </p:pic>
        <p:sp>
          <p:nvSpPr>
            <p:cNvPr id="97" name="Arc 96"/>
            <p:cNvSpPr>
              <a:spLocks noChangeAspect="1"/>
            </p:cNvSpPr>
            <p:nvPr/>
          </p:nvSpPr>
          <p:spPr>
            <a:xfrm>
              <a:off x="4030448" y="2887321"/>
              <a:ext cx="1097280" cy="1097280"/>
            </a:xfrm>
            <a:prstGeom prst="arc">
              <a:avLst>
                <a:gd name="adj1" fmla="val 16200000"/>
                <a:gd name="adj2" fmla="val 2625723"/>
              </a:avLst>
            </a:prstGeom>
            <a:ln w="12700">
              <a:solidFill>
                <a:schemeClr val="tx1"/>
              </a:solidFill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Arc 97"/>
            <p:cNvSpPr>
              <a:spLocks noChangeAspect="1"/>
            </p:cNvSpPr>
            <p:nvPr/>
          </p:nvSpPr>
          <p:spPr>
            <a:xfrm>
              <a:off x="4144748" y="3001621"/>
              <a:ext cx="868680" cy="868680"/>
            </a:xfrm>
            <a:prstGeom prst="arc">
              <a:avLst>
                <a:gd name="adj1" fmla="val 16200000"/>
                <a:gd name="adj2" fmla="val 8138399"/>
              </a:avLst>
            </a:prstGeom>
            <a:ln w="12700">
              <a:solidFill>
                <a:schemeClr val="tx1"/>
              </a:solidFill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c 98"/>
            <p:cNvSpPr>
              <a:spLocks noChangeAspect="1"/>
            </p:cNvSpPr>
            <p:nvPr/>
          </p:nvSpPr>
          <p:spPr>
            <a:xfrm>
              <a:off x="4259048" y="3115921"/>
              <a:ext cx="640080" cy="640080"/>
            </a:xfrm>
            <a:prstGeom prst="arc">
              <a:avLst>
                <a:gd name="adj1" fmla="val 16200000"/>
                <a:gd name="adj2" fmla="val 13539726"/>
              </a:avLst>
            </a:prstGeom>
            <a:ln w="12700">
              <a:solidFill>
                <a:schemeClr val="tx1"/>
              </a:solidFill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80737" y="2463378"/>
              <a:ext cx="114300" cy="3302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58537" y="3424339"/>
              <a:ext cx="203200" cy="3683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4601" y="3061326"/>
              <a:ext cx="203200" cy="3810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08514" y="3869167"/>
              <a:ext cx="203200" cy="36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415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374057" y="5575785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eom</a:t>
            </a:r>
            <a:r>
              <a:rPr lang="en-US" dirty="0"/>
              <a:t>-CF-</a:t>
            </a:r>
            <a:r>
              <a:rPr lang="en-US" dirty="0" err="1"/>
              <a:t>quadX</a:t>
            </a:r>
            <a:r>
              <a:rPr lang="en-US" dirty="0"/>
              <a:t>-alt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CF05E5-101A-5D4D-8B6B-E7294DF5D869}"/>
              </a:ext>
            </a:extLst>
          </p:cNvPr>
          <p:cNvGrpSpPr/>
          <p:nvPr/>
        </p:nvGrpSpPr>
        <p:grpSpPr>
          <a:xfrm>
            <a:off x="3281152" y="1801080"/>
            <a:ext cx="2807422" cy="2817060"/>
            <a:chOff x="3281152" y="1801080"/>
            <a:chExt cx="2807422" cy="2817060"/>
          </a:xfrm>
        </p:grpSpPr>
        <p:grpSp>
          <p:nvGrpSpPr>
            <p:cNvPr id="33" name="Group 32"/>
            <p:cNvGrpSpPr/>
            <p:nvPr/>
          </p:nvGrpSpPr>
          <p:grpSpPr>
            <a:xfrm>
              <a:off x="3281152" y="1801080"/>
              <a:ext cx="2807422" cy="2817060"/>
              <a:chOff x="3281152" y="1801080"/>
              <a:chExt cx="2807422" cy="281706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V="1">
                <a:off x="4573440" y="1801080"/>
                <a:ext cx="0" cy="39970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rot="5400000" flipV="1">
                <a:off x="5888721" y="3229147"/>
                <a:ext cx="0" cy="39970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576060" y="2296633"/>
                <a:ext cx="0" cy="95896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Arc 30"/>
              <p:cNvSpPr/>
              <p:nvPr/>
            </p:nvSpPr>
            <p:spPr>
              <a:xfrm>
                <a:off x="3917763" y="2774636"/>
                <a:ext cx="1322650" cy="1322650"/>
              </a:xfrm>
              <a:prstGeom prst="arc">
                <a:avLst>
                  <a:gd name="adj1" fmla="val 16200000"/>
                  <a:gd name="adj2" fmla="val 18884811"/>
                </a:avLst>
              </a:prstGeom>
              <a:ln w="12700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 rot="2700000">
                <a:off x="4693391" y="2122929"/>
                <a:ext cx="828775" cy="1528038"/>
                <a:chOff x="4269230" y="1316189"/>
                <a:chExt cx="828775" cy="1528038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4692762" y="1746947"/>
                  <a:ext cx="0" cy="109728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Oval 61"/>
                <p:cNvSpPr/>
                <p:nvPr/>
              </p:nvSpPr>
              <p:spPr>
                <a:xfrm>
                  <a:off x="4341212" y="1398260"/>
                  <a:ext cx="688258" cy="68825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4675415" y="17195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Arc 63"/>
                <p:cNvSpPr/>
                <p:nvPr/>
              </p:nvSpPr>
              <p:spPr>
                <a:xfrm>
                  <a:off x="4269230" y="1316189"/>
                  <a:ext cx="828775" cy="828775"/>
                </a:xfrm>
                <a:prstGeom prst="arc">
                  <a:avLst>
                    <a:gd name="adj1" fmla="val 15592201"/>
                    <a:gd name="adj2" fmla="val 18629145"/>
                  </a:avLst>
                </a:prstGeom>
                <a:ln w="12700">
                  <a:solidFill>
                    <a:schemeClr val="tx1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3" name="Straight Connector 72"/>
              <p:cNvCxnSpPr/>
              <p:nvPr/>
            </p:nvCxnSpPr>
            <p:spPr>
              <a:xfrm rot="8100000" flipV="1">
                <a:off x="4963989" y="3262055"/>
                <a:ext cx="0" cy="10972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 rot="8100000">
                <a:off x="5016278" y="3852490"/>
                <a:ext cx="688258" cy="68825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 rot="8100000">
                <a:off x="5328402" y="417376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Arc 75"/>
              <p:cNvSpPr/>
              <p:nvPr/>
            </p:nvSpPr>
            <p:spPr>
              <a:xfrm rot="7005138">
                <a:off x="4955591" y="3789365"/>
                <a:ext cx="828775" cy="828775"/>
              </a:xfrm>
              <a:prstGeom prst="arc">
                <a:avLst>
                  <a:gd name="adj1" fmla="val 15592201"/>
                  <a:gd name="adj2" fmla="val 18629145"/>
                </a:avLst>
              </a:prstGeom>
              <a:ln w="12700">
                <a:solidFill>
                  <a:schemeClr val="tx1"/>
                </a:solidFill>
                <a:headEnd type="none" w="sm" len="sm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 rot="18900000" flipV="1">
                <a:off x="4188424" y="2488037"/>
                <a:ext cx="0" cy="10972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/>
              <p:cNvSpPr/>
              <p:nvPr/>
            </p:nvSpPr>
            <p:spPr>
              <a:xfrm rot="18900000">
                <a:off x="3447876" y="2306625"/>
                <a:ext cx="688258" cy="68825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 rot="18900000">
                <a:off x="3769147" y="261874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Arc 90"/>
              <p:cNvSpPr/>
              <p:nvPr/>
            </p:nvSpPr>
            <p:spPr>
              <a:xfrm rot="18319235">
                <a:off x="3368046" y="2229233"/>
                <a:ext cx="828775" cy="828775"/>
              </a:xfrm>
              <a:prstGeom prst="arc">
                <a:avLst>
                  <a:gd name="adj1" fmla="val 15592201"/>
                  <a:gd name="adj2" fmla="val 18629145"/>
                </a:avLst>
              </a:prstGeom>
              <a:ln w="12700">
                <a:solidFill>
                  <a:schemeClr val="tx1"/>
                </a:solidFill>
                <a:headEnd type="none" w="sm" len="sm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 rot="13500000">
                <a:off x="3630784" y="3209784"/>
                <a:ext cx="828775" cy="1528039"/>
                <a:chOff x="4269230" y="1316189"/>
                <a:chExt cx="828775" cy="1528039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4692763" y="1746948"/>
                  <a:ext cx="0" cy="109728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Oval 93"/>
                <p:cNvSpPr/>
                <p:nvPr/>
              </p:nvSpPr>
              <p:spPr>
                <a:xfrm>
                  <a:off x="4341212" y="1398260"/>
                  <a:ext cx="688258" cy="68825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4668949" y="172599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Arc 95"/>
                <p:cNvSpPr/>
                <p:nvPr/>
              </p:nvSpPr>
              <p:spPr>
                <a:xfrm>
                  <a:off x="4269230" y="1316189"/>
                  <a:ext cx="828775" cy="828775"/>
                </a:xfrm>
                <a:prstGeom prst="arc">
                  <a:avLst>
                    <a:gd name="adj1" fmla="val 15592201"/>
                    <a:gd name="adj2" fmla="val 18629145"/>
                  </a:avLst>
                </a:prstGeom>
                <a:ln w="12700">
                  <a:solidFill>
                    <a:schemeClr val="tx1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467287" y="3310559"/>
                <a:ext cx="228600" cy="228600"/>
                <a:chOff x="1890126" y="4417500"/>
                <a:chExt cx="228600" cy="228600"/>
              </a:xfrm>
            </p:grpSpPr>
            <p:sp>
              <p:nvSpPr>
                <p:cNvPr id="5" name="Oval 4"/>
                <p:cNvSpPr>
                  <a:spLocks noChangeAspect="1"/>
                </p:cNvSpPr>
                <p:nvPr/>
              </p:nvSpPr>
              <p:spPr>
                <a:xfrm>
                  <a:off x="1890126" y="4417500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Pie 5"/>
                <p:cNvSpPr/>
                <p:nvPr/>
              </p:nvSpPr>
              <p:spPr>
                <a:xfrm>
                  <a:off x="1890975" y="4418349"/>
                  <a:ext cx="227751" cy="227751"/>
                </a:xfrm>
                <a:prstGeom prst="pie">
                  <a:avLst>
                    <a:gd name="adj1" fmla="val 10747488"/>
                    <a:gd name="adj2" fmla="val 1620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Pie 6"/>
                <p:cNvSpPr/>
                <p:nvPr/>
              </p:nvSpPr>
              <p:spPr>
                <a:xfrm rot="10800000">
                  <a:off x="1890975" y="4418349"/>
                  <a:ext cx="227751" cy="227751"/>
                </a:xfrm>
                <a:prstGeom prst="pie">
                  <a:avLst>
                    <a:gd name="adj1" fmla="val 10747488"/>
                    <a:gd name="adj2" fmla="val 1620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69534" y="4228948"/>
                <a:ext cx="76200" cy="127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7066" y="2456367"/>
                <a:ext cx="76200" cy="127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2727" y="4228948"/>
                <a:ext cx="76200" cy="127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21812" y="2470543"/>
                <a:ext cx="88900" cy="127000"/>
              </a:xfrm>
              <a:prstGeom prst="rect">
                <a:avLst/>
              </a:prstGeom>
            </p:spPr>
          </p:pic>
          <p:sp>
            <p:nvSpPr>
              <p:cNvPr id="97" name="Arc 96"/>
              <p:cNvSpPr>
                <a:spLocks noChangeAspect="1"/>
              </p:cNvSpPr>
              <p:nvPr/>
            </p:nvSpPr>
            <p:spPr>
              <a:xfrm>
                <a:off x="4030448" y="2887321"/>
                <a:ext cx="1097280" cy="1097280"/>
              </a:xfrm>
              <a:prstGeom prst="arc">
                <a:avLst>
                  <a:gd name="adj1" fmla="val 16200000"/>
                  <a:gd name="adj2" fmla="val 2625723"/>
                </a:avLst>
              </a:prstGeom>
              <a:ln w="12700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Arc 97"/>
              <p:cNvSpPr>
                <a:spLocks noChangeAspect="1"/>
              </p:cNvSpPr>
              <p:nvPr/>
            </p:nvSpPr>
            <p:spPr>
              <a:xfrm>
                <a:off x="4144748" y="3001621"/>
                <a:ext cx="868680" cy="868680"/>
              </a:xfrm>
              <a:prstGeom prst="arc">
                <a:avLst>
                  <a:gd name="adj1" fmla="val 16200000"/>
                  <a:gd name="adj2" fmla="val 8138399"/>
                </a:avLst>
              </a:prstGeom>
              <a:ln w="12700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Arc 98"/>
              <p:cNvSpPr>
                <a:spLocks noChangeAspect="1"/>
              </p:cNvSpPr>
              <p:nvPr/>
            </p:nvSpPr>
            <p:spPr>
              <a:xfrm>
                <a:off x="4259048" y="3115921"/>
                <a:ext cx="640080" cy="640080"/>
              </a:xfrm>
              <a:prstGeom prst="arc">
                <a:avLst>
                  <a:gd name="adj1" fmla="val 16200000"/>
                  <a:gd name="adj2" fmla="val 13539726"/>
                </a:avLst>
              </a:prstGeom>
              <a:ln w="12700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80737" y="2463378"/>
                <a:ext cx="114300" cy="330200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58537" y="3424339"/>
                <a:ext cx="203200" cy="368300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14601" y="3061326"/>
                <a:ext cx="203200" cy="381000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08514" y="3869167"/>
                <a:ext cx="203200" cy="368300"/>
              </a:xfrm>
              <a:prstGeom prst="rect">
                <a:avLst/>
              </a:prstGeom>
            </p:spPr>
          </p:pic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C3619B7-DE16-3748-B027-50AA3FA5D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31501" y="1963235"/>
              <a:ext cx="203200" cy="1778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5B1E0E7-4789-8F40-B633-D86F13FF3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786271" y="3492150"/>
              <a:ext cx="215900" cy="17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671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374057" y="557578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eom</a:t>
            </a:r>
            <a:r>
              <a:rPr lang="en-US" dirty="0"/>
              <a:t>-CF-hexa-plus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43587" y="1397042"/>
            <a:ext cx="3168274" cy="3566676"/>
            <a:chOff x="3143587" y="1397042"/>
            <a:chExt cx="3168274" cy="3566676"/>
          </a:xfrm>
        </p:grpSpPr>
        <p:sp>
          <p:nvSpPr>
            <p:cNvPr id="31" name="Arc 30"/>
            <p:cNvSpPr/>
            <p:nvPr/>
          </p:nvSpPr>
          <p:spPr>
            <a:xfrm>
              <a:off x="3917953" y="2743103"/>
              <a:ext cx="1322650" cy="1371600"/>
            </a:xfrm>
            <a:prstGeom prst="arc">
              <a:avLst>
                <a:gd name="adj1" fmla="val 16200000"/>
                <a:gd name="adj2" fmla="val 19830365"/>
              </a:avLst>
            </a:prstGeom>
            <a:ln w="12700">
              <a:solidFill>
                <a:schemeClr val="tx1"/>
              </a:solidFill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Arc 96"/>
            <p:cNvSpPr>
              <a:spLocks noChangeAspect="1"/>
            </p:cNvSpPr>
            <p:nvPr/>
          </p:nvSpPr>
          <p:spPr>
            <a:xfrm>
              <a:off x="3984918" y="2834543"/>
              <a:ext cx="1188720" cy="1188720"/>
            </a:xfrm>
            <a:prstGeom prst="arc">
              <a:avLst>
                <a:gd name="adj1" fmla="val 16200000"/>
                <a:gd name="adj2" fmla="val 1826633"/>
              </a:avLst>
            </a:prstGeom>
            <a:ln w="12700">
              <a:solidFill>
                <a:schemeClr val="tx1"/>
              </a:solidFill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Arc 97"/>
            <p:cNvSpPr>
              <a:spLocks noChangeAspect="1"/>
            </p:cNvSpPr>
            <p:nvPr/>
          </p:nvSpPr>
          <p:spPr>
            <a:xfrm>
              <a:off x="4076358" y="2925983"/>
              <a:ext cx="1005840" cy="1005840"/>
            </a:xfrm>
            <a:prstGeom prst="arc">
              <a:avLst>
                <a:gd name="adj1" fmla="val 16200000"/>
                <a:gd name="adj2" fmla="val 5389152"/>
              </a:avLst>
            </a:prstGeom>
            <a:ln w="12700">
              <a:solidFill>
                <a:schemeClr val="tx1"/>
              </a:solidFill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c 98"/>
            <p:cNvSpPr>
              <a:spLocks noChangeAspect="1"/>
            </p:cNvSpPr>
            <p:nvPr/>
          </p:nvSpPr>
          <p:spPr>
            <a:xfrm>
              <a:off x="4167798" y="3017423"/>
              <a:ext cx="822960" cy="822960"/>
            </a:xfrm>
            <a:prstGeom prst="arc">
              <a:avLst>
                <a:gd name="adj1" fmla="val 16200000"/>
                <a:gd name="adj2" fmla="val 8935707"/>
              </a:avLst>
            </a:prstGeom>
            <a:ln w="12700">
              <a:solidFill>
                <a:schemeClr val="tx1"/>
              </a:solidFill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4573440" y="1397042"/>
              <a:ext cx="0" cy="3997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 flipV="1">
              <a:off x="6112008" y="3228754"/>
              <a:ext cx="0" cy="3997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27341" y="3469245"/>
              <a:ext cx="152400" cy="24130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3467" y="1489855"/>
              <a:ext cx="127000" cy="190500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4157612" y="1903623"/>
              <a:ext cx="828775" cy="1528038"/>
              <a:chOff x="4269230" y="1316189"/>
              <a:chExt cx="828775" cy="1528038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 flipV="1">
                <a:off x="4687446" y="1746947"/>
                <a:ext cx="0" cy="10972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Oval 116"/>
              <p:cNvSpPr/>
              <p:nvPr/>
            </p:nvSpPr>
            <p:spPr>
              <a:xfrm>
                <a:off x="4341213" y="1398260"/>
                <a:ext cx="688258" cy="68825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4668833" y="17195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Arc 118"/>
              <p:cNvSpPr/>
              <p:nvPr/>
            </p:nvSpPr>
            <p:spPr>
              <a:xfrm rot="20912269">
                <a:off x="4269230" y="1316189"/>
                <a:ext cx="828775" cy="828775"/>
              </a:xfrm>
              <a:prstGeom prst="arc">
                <a:avLst>
                  <a:gd name="adj1" fmla="val 15592201"/>
                  <a:gd name="adj2" fmla="val 18629145"/>
                </a:avLst>
              </a:prstGeom>
              <a:ln w="12700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3600000">
              <a:off x="4814604" y="2290402"/>
              <a:ext cx="828775" cy="1528038"/>
              <a:chOff x="4269230" y="1316189"/>
              <a:chExt cx="828775" cy="1528038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 flipV="1">
                <a:off x="4692762" y="1746947"/>
                <a:ext cx="0" cy="10972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/>
            </p:nvSpPr>
            <p:spPr>
              <a:xfrm>
                <a:off x="4341213" y="1398260"/>
                <a:ext cx="688258" cy="68825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4675415" y="17195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Arc 114"/>
              <p:cNvSpPr/>
              <p:nvPr/>
            </p:nvSpPr>
            <p:spPr>
              <a:xfrm>
                <a:off x="4269230" y="1316189"/>
                <a:ext cx="828775" cy="828775"/>
              </a:xfrm>
              <a:prstGeom prst="arc">
                <a:avLst>
                  <a:gd name="adj1" fmla="val 15592201"/>
                  <a:gd name="adj2" fmla="val 18629145"/>
                </a:avLst>
              </a:prstGeom>
              <a:ln w="12700">
                <a:solidFill>
                  <a:schemeClr val="tx1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 rot="7200000">
              <a:off x="4834521" y="3045728"/>
              <a:ext cx="828775" cy="1528038"/>
              <a:chOff x="4269230" y="1316189"/>
              <a:chExt cx="828775" cy="1528038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 flipV="1">
                <a:off x="4692762" y="1746947"/>
                <a:ext cx="0" cy="10972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4341213" y="1398260"/>
                <a:ext cx="688258" cy="68825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669570" y="171910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Arc 110"/>
              <p:cNvSpPr/>
              <p:nvPr/>
            </p:nvSpPr>
            <p:spPr>
              <a:xfrm rot="20857470">
                <a:off x="4269230" y="1316189"/>
                <a:ext cx="828775" cy="828775"/>
              </a:xfrm>
              <a:prstGeom prst="arc">
                <a:avLst>
                  <a:gd name="adj1" fmla="val 15592201"/>
                  <a:gd name="adj2" fmla="val 18629145"/>
                </a:avLst>
              </a:prstGeom>
              <a:ln w="12700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 rot="10800000">
              <a:off x="4173827" y="3435679"/>
              <a:ext cx="828775" cy="1528039"/>
              <a:chOff x="4269230" y="1316189"/>
              <a:chExt cx="828775" cy="1528039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flipV="1">
                <a:off x="4692762" y="1746948"/>
                <a:ext cx="0" cy="10972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4341213" y="1398260"/>
                <a:ext cx="688258" cy="68825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668949" y="172599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Arc 106"/>
              <p:cNvSpPr/>
              <p:nvPr/>
            </p:nvSpPr>
            <p:spPr>
              <a:xfrm rot="20720435">
                <a:off x="4269230" y="1316189"/>
                <a:ext cx="828775" cy="828775"/>
              </a:xfrm>
              <a:prstGeom prst="arc">
                <a:avLst>
                  <a:gd name="adj1" fmla="val 15592201"/>
                  <a:gd name="adj2" fmla="val 18629145"/>
                </a:avLst>
              </a:prstGeom>
              <a:ln w="12700">
                <a:solidFill>
                  <a:schemeClr val="tx1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14400000">
              <a:off x="3508604" y="3062062"/>
              <a:ext cx="828775" cy="1528039"/>
              <a:chOff x="4269230" y="1316189"/>
              <a:chExt cx="828775" cy="1528039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flipV="1">
                <a:off x="4692762" y="1746948"/>
                <a:ext cx="0" cy="10972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/>
            </p:nvSpPr>
            <p:spPr>
              <a:xfrm>
                <a:off x="4341213" y="1398260"/>
                <a:ext cx="688258" cy="68825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671627" y="17195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Arc 102"/>
              <p:cNvSpPr/>
              <p:nvPr/>
            </p:nvSpPr>
            <p:spPr>
              <a:xfrm>
                <a:off x="4269230" y="1316189"/>
                <a:ext cx="828775" cy="828775"/>
              </a:xfrm>
              <a:prstGeom prst="arc">
                <a:avLst>
                  <a:gd name="adj1" fmla="val 15592201"/>
                  <a:gd name="adj2" fmla="val 18629145"/>
                </a:avLst>
              </a:prstGeom>
              <a:ln w="12700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18000000">
              <a:off x="3493219" y="2291717"/>
              <a:ext cx="828775" cy="1528039"/>
              <a:chOff x="4269230" y="1316189"/>
              <a:chExt cx="828775" cy="1528039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V="1">
                <a:off x="4692763" y="1746948"/>
                <a:ext cx="0" cy="10972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/>
              <p:nvPr/>
            </p:nvSpPr>
            <p:spPr>
              <a:xfrm>
                <a:off x="4341213" y="1398260"/>
                <a:ext cx="688258" cy="68825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668949" y="172599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Arc 78"/>
              <p:cNvSpPr/>
              <p:nvPr/>
            </p:nvSpPr>
            <p:spPr>
              <a:xfrm rot="21075853">
                <a:off x="4269230" y="1316189"/>
                <a:ext cx="828775" cy="828775"/>
              </a:xfrm>
              <a:prstGeom prst="arc">
                <a:avLst>
                  <a:gd name="adj1" fmla="val 15592201"/>
                  <a:gd name="adj2" fmla="val 18629145"/>
                </a:avLst>
              </a:prstGeom>
              <a:ln w="12700">
                <a:solidFill>
                  <a:schemeClr val="tx1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466340" y="3316173"/>
              <a:ext cx="228600" cy="228600"/>
              <a:chOff x="1890126" y="4417500"/>
              <a:chExt cx="228600" cy="228600"/>
            </a:xfrm>
          </p:grpSpPr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>
                <a:off x="1890126" y="44175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Pie 68"/>
              <p:cNvSpPr/>
              <p:nvPr/>
            </p:nvSpPr>
            <p:spPr>
              <a:xfrm>
                <a:off x="1890975" y="4418349"/>
                <a:ext cx="227751" cy="227751"/>
              </a:xfrm>
              <a:prstGeom prst="pie">
                <a:avLst>
                  <a:gd name="adj1" fmla="val 10747488"/>
                  <a:gd name="adj2" fmla="val 1620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Pie 69"/>
              <p:cNvSpPr/>
              <p:nvPr/>
            </p:nvSpPr>
            <p:spPr>
              <a:xfrm rot="10800000">
                <a:off x="1890975" y="4418349"/>
                <a:ext cx="227751" cy="227751"/>
              </a:xfrm>
              <a:prstGeom prst="pie">
                <a:avLst>
                  <a:gd name="adj1" fmla="val 10747488"/>
                  <a:gd name="adj2" fmla="val 1620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0849" y="2083500"/>
              <a:ext cx="76200" cy="127000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43154" y="2777669"/>
              <a:ext cx="76200" cy="12700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64186" y="4011680"/>
              <a:ext cx="76200" cy="12700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37674" y="4656458"/>
              <a:ext cx="88900" cy="12700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37029" y="3972322"/>
              <a:ext cx="76200" cy="12700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46604" y="2758955"/>
              <a:ext cx="76200" cy="127000"/>
            </a:xfrm>
            <a:prstGeom prst="rect">
              <a:avLst/>
            </a:prstGeom>
          </p:spPr>
        </p:pic>
        <p:sp>
          <p:nvSpPr>
            <p:cNvPr id="120" name="Arc 119"/>
            <p:cNvSpPr>
              <a:spLocks noChangeAspect="1"/>
            </p:cNvSpPr>
            <p:nvPr/>
          </p:nvSpPr>
          <p:spPr>
            <a:xfrm>
              <a:off x="4259238" y="3108863"/>
              <a:ext cx="640080" cy="640080"/>
            </a:xfrm>
            <a:prstGeom prst="arc">
              <a:avLst>
                <a:gd name="adj1" fmla="val 16200000"/>
                <a:gd name="adj2" fmla="val 12550369"/>
              </a:avLst>
            </a:prstGeom>
            <a:ln w="12700">
              <a:solidFill>
                <a:schemeClr val="tx1"/>
              </a:solidFill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21098" y="3344291"/>
              <a:ext cx="177800" cy="330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41793" y="2620353"/>
              <a:ext cx="101600" cy="279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105689" y="3735985"/>
              <a:ext cx="177800" cy="3302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036146" y="3230110"/>
              <a:ext cx="177800" cy="330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640084" y="3991860"/>
              <a:ext cx="88900" cy="76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039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374057" y="5575785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eom</a:t>
            </a:r>
            <a:r>
              <a:rPr lang="en-US" dirty="0"/>
              <a:t>-CF-hexa-plus-alt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5CECCD8-67FB-F947-BDAB-FFBB5D7CD19A}"/>
              </a:ext>
            </a:extLst>
          </p:cNvPr>
          <p:cNvGrpSpPr/>
          <p:nvPr/>
        </p:nvGrpSpPr>
        <p:grpSpPr>
          <a:xfrm>
            <a:off x="3143587" y="1397042"/>
            <a:ext cx="3168274" cy="3566676"/>
            <a:chOff x="3143587" y="1397042"/>
            <a:chExt cx="3168274" cy="3566676"/>
          </a:xfrm>
        </p:grpSpPr>
        <p:grpSp>
          <p:nvGrpSpPr>
            <p:cNvPr id="13" name="Group 12"/>
            <p:cNvGrpSpPr/>
            <p:nvPr/>
          </p:nvGrpSpPr>
          <p:grpSpPr>
            <a:xfrm>
              <a:off x="3143587" y="1397042"/>
              <a:ext cx="3168274" cy="3566676"/>
              <a:chOff x="3143587" y="1397042"/>
              <a:chExt cx="3168274" cy="3566676"/>
            </a:xfrm>
          </p:grpSpPr>
          <p:sp>
            <p:nvSpPr>
              <p:cNvPr id="31" name="Arc 30"/>
              <p:cNvSpPr/>
              <p:nvPr/>
            </p:nvSpPr>
            <p:spPr>
              <a:xfrm>
                <a:off x="3917953" y="2743103"/>
                <a:ext cx="1322650" cy="1371600"/>
              </a:xfrm>
              <a:prstGeom prst="arc">
                <a:avLst>
                  <a:gd name="adj1" fmla="val 16200000"/>
                  <a:gd name="adj2" fmla="val 19830365"/>
                </a:avLst>
              </a:prstGeom>
              <a:ln w="12700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Arc 96"/>
              <p:cNvSpPr>
                <a:spLocks noChangeAspect="1"/>
              </p:cNvSpPr>
              <p:nvPr/>
            </p:nvSpPr>
            <p:spPr>
              <a:xfrm>
                <a:off x="3984918" y="2834543"/>
                <a:ext cx="1188720" cy="1188720"/>
              </a:xfrm>
              <a:prstGeom prst="arc">
                <a:avLst>
                  <a:gd name="adj1" fmla="val 16200000"/>
                  <a:gd name="adj2" fmla="val 1826633"/>
                </a:avLst>
              </a:prstGeom>
              <a:ln w="12700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Arc 97"/>
              <p:cNvSpPr>
                <a:spLocks noChangeAspect="1"/>
              </p:cNvSpPr>
              <p:nvPr/>
            </p:nvSpPr>
            <p:spPr>
              <a:xfrm>
                <a:off x="4076358" y="2925983"/>
                <a:ext cx="1005840" cy="1005840"/>
              </a:xfrm>
              <a:prstGeom prst="arc">
                <a:avLst>
                  <a:gd name="adj1" fmla="val 16200000"/>
                  <a:gd name="adj2" fmla="val 5389152"/>
                </a:avLst>
              </a:prstGeom>
              <a:ln w="12700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Arc 98"/>
              <p:cNvSpPr>
                <a:spLocks noChangeAspect="1"/>
              </p:cNvSpPr>
              <p:nvPr/>
            </p:nvSpPr>
            <p:spPr>
              <a:xfrm>
                <a:off x="4167798" y="3017423"/>
                <a:ext cx="822960" cy="822960"/>
              </a:xfrm>
              <a:prstGeom prst="arc">
                <a:avLst>
                  <a:gd name="adj1" fmla="val 16200000"/>
                  <a:gd name="adj2" fmla="val 8935707"/>
                </a:avLst>
              </a:prstGeom>
              <a:ln w="12700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V="1">
                <a:off x="4573440" y="1397042"/>
                <a:ext cx="0" cy="39970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rot="5400000" flipV="1">
                <a:off x="6112008" y="3228754"/>
                <a:ext cx="0" cy="39970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4157612" y="1903623"/>
                <a:ext cx="828775" cy="1528038"/>
                <a:chOff x="4269230" y="1316189"/>
                <a:chExt cx="828775" cy="1528038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 flipV="1">
                  <a:off x="4687446" y="1746947"/>
                  <a:ext cx="0" cy="109728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Oval 116"/>
                <p:cNvSpPr/>
                <p:nvPr/>
              </p:nvSpPr>
              <p:spPr>
                <a:xfrm>
                  <a:off x="4341213" y="1398260"/>
                  <a:ext cx="688258" cy="68825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4668833" y="17195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Arc 118"/>
                <p:cNvSpPr/>
                <p:nvPr/>
              </p:nvSpPr>
              <p:spPr>
                <a:xfrm rot="20912269">
                  <a:off x="4269230" y="1316189"/>
                  <a:ext cx="828775" cy="828775"/>
                </a:xfrm>
                <a:prstGeom prst="arc">
                  <a:avLst>
                    <a:gd name="adj1" fmla="val 15592201"/>
                    <a:gd name="adj2" fmla="val 18629145"/>
                  </a:avLst>
                </a:prstGeom>
                <a:ln w="12700">
                  <a:solidFill>
                    <a:schemeClr val="tx1"/>
                  </a:solidFill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 rot="3600000">
                <a:off x="4814604" y="2290402"/>
                <a:ext cx="828775" cy="1528038"/>
                <a:chOff x="4269230" y="1316189"/>
                <a:chExt cx="828775" cy="1528038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 flipV="1">
                  <a:off x="4692762" y="1746947"/>
                  <a:ext cx="0" cy="109728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Oval 112"/>
                <p:cNvSpPr/>
                <p:nvPr/>
              </p:nvSpPr>
              <p:spPr>
                <a:xfrm>
                  <a:off x="4341213" y="1398260"/>
                  <a:ext cx="688258" cy="68825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4675415" y="17195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Arc 114"/>
                <p:cNvSpPr/>
                <p:nvPr/>
              </p:nvSpPr>
              <p:spPr>
                <a:xfrm>
                  <a:off x="4269230" y="1316189"/>
                  <a:ext cx="828775" cy="828775"/>
                </a:xfrm>
                <a:prstGeom prst="arc">
                  <a:avLst>
                    <a:gd name="adj1" fmla="val 15592201"/>
                    <a:gd name="adj2" fmla="val 18629145"/>
                  </a:avLst>
                </a:prstGeom>
                <a:ln w="12700">
                  <a:solidFill>
                    <a:schemeClr val="tx1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 rot="7200000">
                <a:off x="4834521" y="3045728"/>
                <a:ext cx="828775" cy="1528038"/>
                <a:chOff x="4269230" y="1316189"/>
                <a:chExt cx="828775" cy="1528038"/>
              </a:xfrm>
            </p:grpSpPr>
            <p:cxnSp>
              <p:nvCxnSpPr>
                <p:cNvPr id="108" name="Straight Connector 107"/>
                <p:cNvCxnSpPr/>
                <p:nvPr/>
              </p:nvCxnSpPr>
              <p:spPr>
                <a:xfrm flipV="1">
                  <a:off x="4692762" y="1746947"/>
                  <a:ext cx="0" cy="109728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Oval 108"/>
                <p:cNvSpPr/>
                <p:nvPr/>
              </p:nvSpPr>
              <p:spPr>
                <a:xfrm>
                  <a:off x="4341213" y="1398260"/>
                  <a:ext cx="688258" cy="68825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4669570" y="171910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Arc 110"/>
                <p:cNvSpPr/>
                <p:nvPr/>
              </p:nvSpPr>
              <p:spPr>
                <a:xfrm rot="20857470">
                  <a:off x="4269230" y="1316189"/>
                  <a:ext cx="828775" cy="828775"/>
                </a:xfrm>
                <a:prstGeom prst="arc">
                  <a:avLst>
                    <a:gd name="adj1" fmla="val 15592201"/>
                    <a:gd name="adj2" fmla="val 18629145"/>
                  </a:avLst>
                </a:prstGeom>
                <a:ln w="12700">
                  <a:solidFill>
                    <a:schemeClr val="tx1"/>
                  </a:solidFill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 rot="10800000">
                <a:off x="4173827" y="3435679"/>
                <a:ext cx="828775" cy="1528039"/>
                <a:chOff x="4269230" y="1316189"/>
                <a:chExt cx="828775" cy="1528039"/>
              </a:xfrm>
            </p:grpSpPr>
            <p:cxnSp>
              <p:nvCxnSpPr>
                <p:cNvPr id="104" name="Straight Connector 103"/>
                <p:cNvCxnSpPr/>
                <p:nvPr/>
              </p:nvCxnSpPr>
              <p:spPr>
                <a:xfrm flipV="1">
                  <a:off x="4692762" y="1746948"/>
                  <a:ext cx="0" cy="109728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Oval 104"/>
                <p:cNvSpPr/>
                <p:nvPr/>
              </p:nvSpPr>
              <p:spPr>
                <a:xfrm>
                  <a:off x="4341213" y="1398260"/>
                  <a:ext cx="688258" cy="68825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4668949" y="172599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Arc 106"/>
                <p:cNvSpPr/>
                <p:nvPr/>
              </p:nvSpPr>
              <p:spPr>
                <a:xfrm rot="20720435">
                  <a:off x="4269230" y="1316189"/>
                  <a:ext cx="828775" cy="828775"/>
                </a:xfrm>
                <a:prstGeom prst="arc">
                  <a:avLst>
                    <a:gd name="adj1" fmla="val 15592201"/>
                    <a:gd name="adj2" fmla="val 18629145"/>
                  </a:avLst>
                </a:prstGeom>
                <a:ln w="12700">
                  <a:solidFill>
                    <a:schemeClr val="tx1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 rot="14400000">
                <a:off x="3508604" y="3062062"/>
                <a:ext cx="828775" cy="1528039"/>
                <a:chOff x="4269230" y="1316189"/>
                <a:chExt cx="828775" cy="1528039"/>
              </a:xfrm>
            </p:grpSpPr>
            <p:cxnSp>
              <p:nvCxnSpPr>
                <p:cNvPr id="100" name="Straight Connector 99"/>
                <p:cNvCxnSpPr/>
                <p:nvPr/>
              </p:nvCxnSpPr>
              <p:spPr>
                <a:xfrm flipV="1">
                  <a:off x="4692762" y="1746948"/>
                  <a:ext cx="0" cy="109728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Oval 100"/>
                <p:cNvSpPr/>
                <p:nvPr/>
              </p:nvSpPr>
              <p:spPr>
                <a:xfrm>
                  <a:off x="4341213" y="1398260"/>
                  <a:ext cx="688258" cy="68825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671627" y="17195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Arc 102"/>
                <p:cNvSpPr/>
                <p:nvPr/>
              </p:nvSpPr>
              <p:spPr>
                <a:xfrm>
                  <a:off x="4269230" y="1316189"/>
                  <a:ext cx="828775" cy="828775"/>
                </a:xfrm>
                <a:prstGeom prst="arc">
                  <a:avLst>
                    <a:gd name="adj1" fmla="val 15592201"/>
                    <a:gd name="adj2" fmla="val 18629145"/>
                  </a:avLst>
                </a:prstGeom>
                <a:ln w="12700">
                  <a:solidFill>
                    <a:schemeClr val="tx1"/>
                  </a:solidFill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 rot="18000000">
                <a:off x="3493219" y="2291717"/>
                <a:ext cx="828775" cy="1528039"/>
                <a:chOff x="4269230" y="1316189"/>
                <a:chExt cx="828775" cy="1528039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692763" y="1746948"/>
                  <a:ext cx="0" cy="109728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Oval 76"/>
                <p:cNvSpPr/>
                <p:nvPr/>
              </p:nvSpPr>
              <p:spPr>
                <a:xfrm>
                  <a:off x="4341213" y="1398260"/>
                  <a:ext cx="688258" cy="68825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4668949" y="172599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Arc 78"/>
                <p:cNvSpPr/>
                <p:nvPr/>
              </p:nvSpPr>
              <p:spPr>
                <a:xfrm rot="21075853">
                  <a:off x="4269230" y="1316189"/>
                  <a:ext cx="828775" cy="828775"/>
                </a:xfrm>
                <a:prstGeom prst="arc">
                  <a:avLst>
                    <a:gd name="adj1" fmla="val 15592201"/>
                    <a:gd name="adj2" fmla="val 18629145"/>
                  </a:avLst>
                </a:prstGeom>
                <a:ln w="12700">
                  <a:solidFill>
                    <a:schemeClr val="tx1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4466340" y="3316173"/>
                <a:ext cx="228600" cy="228600"/>
                <a:chOff x="1890126" y="4417500"/>
                <a:chExt cx="228600" cy="228600"/>
              </a:xfrm>
            </p:grpSpPr>
            <p:sp>
              <p:nvSpPr>
                <p:cNvPr id="68" name="Oval 67"/>
                <p:cNvSpPr>
                  <a:spLocks noChangeAspect="1"/>
                </p:cNvSpPr>
                <p:nvPr/>
              </p:nvSpPr>
              <p:spPr>
                <a:xfrm>
                  <a:off x="1890126" y="4417500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Pie 68"/>
                <p:cNvSpPr/>
                <p:nvPr/>
              </p:nvSpPr>
              <p:spPr>
                <a:xfrm>
                  <a:off x="1890975" y="4418349"/>
                  <a:ext cx="227751" cy="227751"/>
                </a:xfrm>
                <a:prstGeom prst="pie">
                  <a:avLst>
                    <a:gd name="adj1" fmla="val 10747488"/>
                    <a:gd name="adj2" fmla="val 1620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Pie 69"/>
                <p:cNvSpPr/>
                <p:nvPr/>
              </p:nvSpPr>
              <p:spPr>
                <a:xfrm rot="10800000">
                  <a:off x="1890975" y="4418349"/>
                  <a:ext cx="227751" cy="227751"/>
                </a:xfrm>
                <a:prstGeom prst="pie">
                  <a:avLst>
                    <a:gd name="adj1" fmla="val 10747488"/>
                    <a:gd name="adj2" fmla="val 1620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40849" y="2083500"/>
                <a:ext cx="76200" cy="127000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3154" y="2777669"/>
                <a:ext cx="76200" cy="127000"/>
              </a:xfrm>
              <a:prstGeom prst="rect">
                <a:avLst/>
              </a:prstGeom>
            </p:spPr>
          </p:pic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64186" y="4011680"/>
                <a:ext cx="76200" cy="127000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7674" y="4656458"/>
                <a:ext cx="88900" cy="127000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37029" y="3972322"/>
                <a:ext cx="76200" cy="127000"/>
              </a:xfrm>
              <a:prstGeom prst="rect">
                <a:avLst/>
              </a:prstGeom>
            </p:spPr>
          </p:pic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6604" y="2758955"/>
                <a:ext cx="76200" cy="127000"/>
              </a:xfrm>
              <a:prstGeom prst="rect">
                <a:avLst/>
              </a:prstGeom>
            </p:spPr>
          </p:pic>
          <p:sp>
            <p:nvSpPr>
              <p:cNvPr id="120" name="Arc 119"/>
              <p:cNvSpPr>
                <a:spLocks noChangeAspect="1"/>
              </p:cNvSpPr>
              <p:nvPr/>
            </p:nvSpPr>
            <p:spPr>
              <a:xfrm>
                <a:off x="4259238" y="3108863"/>
                <a:ext cx="640080" cy="640080"/>
              </a:xfrm>
              <a:prstGeom prst="arc">
                <a:avLst>
                  <a:gd name="adj1" fmla="val 16200000"/>
                  <a:gd name="adj2" fmla="val 12550369"/>
                </a:avLst>
              </a:prstGeom>
              <a:ln w="12700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21098" y="3344291"/>
                <a:ext cx="177800" cy="3302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41793" y="2620353"/>
                <a:ext cx="101600" cy="27940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05689" y="3735985"/>
                <a:ext cx="177800" cy="3302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36146" y="3230110"/>
                <a:ext cx="177800" cy="3302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40084" y="3991860"/>
                <a:ext cx="88900" cy="76200"/>
              </a:xfrm>
              <a:prstGeom prst="rect">
                <a:avLst/>
              </a:prstGeom>
            </p:spPr>
          </p:pic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7AF027A-D71F-7E4C-937E-220616FAB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32398" y="1567775"/>
              <a:ext cx="203200" cy="1778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7B7E23E3-83BD-7749-8BDE-636CE1306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76967" y="3482698"/>
              <a:ext cx="215900" cy="17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979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700784" y="5568696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eom</a:t>
            </a:r>
            <a:r>
              <a:rPr lang="en-US" dirty="0"/>
              <a:t>-octo-std-def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45401" y="1311986"/>
            <a:ext cx="3638598" cy="3643697"/>
            <a:chOff x="3045401" y="1311986"/>
            <a:chExt cx="3638598" cy="3643697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4573440" y="1311986"/>
              <a:ext cx="0" cy="3997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 flipV="1">
              <a:off x="6484146" y="3229147"/>
              <a:ext cx="0" cy="3997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9479" y="3469638"/>
              <a:ext cx="152400" cy="24130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3467" y="1404799"/>
              <a:ext cx="127000" cy="19050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4157612" y="1889447"/>
              <a:ext cx="828775" cy="1528038"/>
              <a:chOff x="4269230" y="1316189"/>
              <a:chExt cx="828775" cy="1528038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4692762" y="1746947"/>
                <a:ext cx="0" cy="10972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Oval 3"/>
              <p:cNvSpPr/>
              <p:nvPr/>
            </p:nvSpPr>
            <p:spPr>
              <a:xfrm>
                <a:off x="4341213" y="1398260"/>
                <a:ext cx="688258" cy="68825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668833" y="17195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/>
              <p:cNvSpPr/>
              <p:nvPr/>
            </p:nvSpPr>
            <p:spPr>
              <a:xfrm>
                <a:off x="4269230" y="1316189"/>
                <a:ext cx="828775" cy="828775"/>
              </a:xfrm>
              <a:prstGeom prst="arc">
                <a:avLst>
                  <a:gd name="adj1" fmla="val 15592201"/>
                  <a:gd name="adj2" fmla="val 18629145"/>
                </a:avLst>
              </a:prstGeom>
              <a:ln w="12700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 rot="2700000">
              <a:off x="4693391" y="2122929"/>
              <a:ext cx="828775" cy="1528038"/>
              <a:chOff x="4269230" y="1316189"/>
              <a:chExt cx="828775" cy="1528038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4692762" y="1746947"/>
                <a:ext cx="0" cy="10972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4341213" y="1398260"/>
                <a:ext cx="688258" cy="68825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675415" y="17195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rc 63"/>
              <p:cNvSpPr/>
              <p:nvPr/>
            </p:nvSpPr>
            <p:spPr>
              <a:xfrm>
                <a:off x="4269230" y="1316189"/>
                <a:ext cx="828775" cy="828775"/>
              </a:xfrm>
              <a:prstGeom prst="arc">
                <a:avLst>
                  <a:gd name="adj1" fmla="val 15592201"/>
                  <a:gd name="adj2" fmla="val 18629145"/>
                </a:avLst>
              </a:prstGeom>
              <a:ln w="12700">
                <a:solidFill>
                  <a:schemeClr val="tx1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 rot="5400000">
              <a:off x="4929168" y="2654480"/>
              <a:ext cx="828775" cy="1528038"/>
              <a:chOff x="4269230" y="1316189"/>
              <a:chExt cx="828775" cy="1528038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 flipV="1">
                <a:off x="4692762" y="1746947"/>
                <a:ext cx="0" cy="10972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/>
              <p:cNvSpPr/>
              <p:nvPr/>
            </p:nvSpPr>
            <p:spPr>
              <a:xfrm>
                <a:off x="4341213" y="1398260"/>
                <a:ext cx="688258" cy="68825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662483" y="17195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rc 68"/>
              <p:cNvSpPr/>
              <p:nvPr/>
            </p:nvSpPr>
            <p:spPr>
              <a:xfrm>
                <a:off x="4269230" y="1316189"/>
                <a:ext cx="828775" cy="828775"/>
              </a:xfrm>
              <a:prstGeom prst="arc">
                <a:avLst>
                  <a:gd name="adj1" fmla="val 15592201"/>
                  <a:gd name="adj2" fmla="val 18629145"/>
                </a:avLst>
              </a:prstGeom>
              <a:ln w="12700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 rot="8100000">
              <a:off x="4708364" y="3192506"/>
              <a:ext cx="828775" cy="1528039"/>
              <a:chOff x="4269230" y="1316189"/>
              <a:chExt cx="828775" cy="1528039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 flipV="1">
                <a:off x="4692762" y="1746948"/>
                <a:ext cx="0" cy="10972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4341213" y="1398260"/>
                <a:ext cx="688258" cy="68825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668949" y="172599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Arc 75"/>
              <p:cNvSpPr/>
              <p:nvPr/>
            </p:nvSpPr>
            <p:spPr>
              <a:xfrm>
                <a:off x="4269230" y="1316189"/>
                <a:ext cx="828775" cy="828775"/>
              </a:xfrm>
              <a:prstGeom prst="arc">
                <a:avLst>
                  <a:gd name="adj1" fmla="val 15592201"/>
                  <a:gd name="adj2" fmla="val 18629145"/>
                </a:avLst>
              </a:prstGeom>
              <a:ln w="12700">
                <a:solidFill>
                  <a:schemeClr val="tx1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 rot="10800000">
              <a:off x="4172827" y="3427644"/>
              <a:ext cx="828775" cy="1528039"/>
              <a:chOff x="4269230" y="1316189"/>
              <a:chExt cx="828775" cy="1528039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V="1">
                <a:off x="4692762" y="1746948"/>
                <a:ext cx="0" cy="10972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/>
              <p:cNvSpPr/>
              <p:nvPr/>
            </p:nvSpPr>
            <p:spPr>
              <a:xfrm>
                <a:off x="4341213" y="1398260"/>
                <a:ext cx="688258" cy="68825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671627" y="17195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Arc 80"/>
              <p:cNvSpPr/>
              <p:nvPr/>
            </p:nvSpPr>
            <p:spPr>
              <a:xfrm>
                <a:off x="4269230" y="1316189"/>
                <a:ext cx="828775" cy="828775"/>
              </a:xfrm>
              <a:prstGeom prst="arc">
                <a:avLst>
                  <a:gd name="adj1" fmla="val 15592201"/>
                  <a:gd name="adj2" fmla="val 18629145"/>
                </a:avLst>
              </a:prstGeom>
              <a:ln w="12700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 rot="16200000">
              <a:off x="3395033" y="2669638"/>
              <a:ext cx="828775" cy="1528039"/>
              <a:chOff x="4269230" y="1316189"/>
              <a:chExt cx="828775" cy="1528039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 flipV="1">
                <a:off x="4692762" y="1746948"/>
                <a:ext cx="0" cy="10972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4341213" y="1398260"/>
                <a:ext cx="688258" cy="68825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4671627" y="17195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Arc 85"/>
              <p:cNvSpPr/>
              <p:nvPr/>
            </p:nvSpPr>
            <p:spPr>
              <a:xfrm>
                <a:off x="4269230" y="1316189"/>
                <a:ext cx="828775" cy="828775"/>
              </a:xfrm>
              <a:prstGeom prst="arc">
                <a:avLst>
                  <a:gd name="adj1" fmla="val 15592201"/>
                  <a:gd name="adj2" fmla="val 18629145"/>
                </a:avLst>
              </a:prstGeom>
              <a:ln w="12700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 rot="18900000">
              <a:off x="3615273" y="2126828"/>
              <a:ext cx="828775" cy="1528039"/>
              <a:chOff x="4269230" y="1316189"/>
              <a:chExt cx="828775" cy="1528039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 flipV="1">
                <a:off x="4692763" y="1746948"/>
                <a:ext cx="0" cy="10972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/>
              <p:cNvSpPr/>
              <p:nvPr/>
            </p:nvSpPr>
            <p:spPr>
              <a:xfrm>
                <a:off x="4341213" y="1398260"/>
                <a:ext cx="688258" cy="68825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4668950" y="171306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Arc 90"/>
              <p:cNvSpPr/>
              <p:nvPr/>
            </p:nvSpPr>
            <p:spPr>
              <a:xfrm>
                <a:off x="4269230" y="1316189"/>
                <a:ext cx="828775" cy="828775"/>
              </a:xfrm>
              <a:prstGeom prst="arc">
                <a:avLst>
                  <a:gd name="adj1" fmla="val 15592201"/>
                  <a:gd name="adj2" fmla="val 18629145"/>
                </a:avLst>
              </a:prstGeom>
              <a:ln w="12700">
                <a:solidFill>
                  <a:schemeClr val="tx1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 rot="13500000">
              <a:off x="3630784" y="3209784"/>
              <a:ext cx="828775" cy="1528039"/>
              <a:chOff x="4269230" y="1316189"/>
              <a:chExt cx="828775" cy="1528039"/>
            </a:xfrm>
          </p:grpSpPr>
          <p:cxnSp>
            <p:nvCxnSpPr>
              <p:cNvPr id="93" name="Straight Connector 92"/>
              <p:cNvCxnSpPr/>
              <p:nvPr/>
            </p:nvCxnSpPr>
            <p:spPr>
              <a:xfrm flipV="1">
                <a:off x="4692763" y="1746948"/>
                <a:ext cx="0" cy="10972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/>
              <p:cNvSpPr/>
              <p:nvPr/>
            </p:nvSpPr>
            <p:spPr>
              <a:xfrm>
                <a:off x="4341213" y="1398260"/>
                <a:ext cx="688258" cy="68825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4668949" y="172599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Arc 95"/>
              <p:cNvSpPr/>
              <p:nvPr/>
            </p:nvSpPr>
            <p:spPr>
              <a:xfrm>
                <a:off x="4269230" y="1316189"/>
                <a:ext cx="828775" cy="828775"/>
              </a:xfrm>
              <a:prstGeom prst="arc">
                <a:avLst>
                  <a:gd name="adj1" fmla="val 15592201"/>
                  <a:gd name="adj2" fmla="val 18629145"/>
                </a:avLst>
              </a:prstGeom>
              <a:ln w="12700">
                <a:solidFill>
                  <a:schemeClr val="tx1"/>
                </a:solidFill>
                <a:headEnd type="arrow" w="sm" len="sm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467287" y="3310559"/>
              <a:ext cx="228600" cy="228600"/>
              <a:chOff x="1890126" y="4417500"/>
              <a:chExt cx="228600" cy="228600"/>
            </a:xfrm>
          </p:grpSpPr>
          <p:sp>
            <p:nvSpPr>
              <p:cNvPr id="5" name="Oval 4"/>
              <p:cNvSpPr>
                <a:spLocks noChangeAspect="1"/>
              </p:cNvSpPr>
              <p:nvPr/>
            </p:nvSpPr>
            <p:spPr>
              <a:xfrm>
                <a:off x="1890126" y="44175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Pie 5"/>
              <p:cNvSpPr/>
              <p:nvPr/>
            </p:nvSpPr>
            <p:spPr>
              <a:xfrm>
                <a:off x="1890975" y="4418349"/>
                <a:ext cx="227751" cy="227751"/>
              </a:xfrm>
              <a:prstGeom prst="pie">
                <a:avLst>
                  <a:gd name="adj1" fmla="val 10747488"/>
                  <a:gd name="adj2" fmla="val 1620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Pie 6"/>
              <p:cNvSpPr/>
              <p:nvPr/>
            </p:nvSpPr>
            <p:spPr>
              <a:xfrm rot="10800000">
                <a:off x="1890975" y="4418349"/>
                <a:ext cx="227751" cy="227751"/>
              </a:xfrm>
              <a:prstGeom prst="pie">
                <a:avLst>
                  <a:gd name="adj1" fmla="val 10747488"/>
                  <a:gd name="adj2" fmla="val 1620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0849" y="2083500"/>
              <a:ext cx="76200" cy="127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37066" y="2456367"/>
              <a:ext cx="76200" cy="127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5196" y="3358237"/>
              <a:ext cx="76200" cy="127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57701" y="4250234"/>
              <a:ext cx="88900" cy="127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42498" y="4634631"/>
              <a:ext cx="76200" cy="1270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40527" y="4264054"/>
              <a:ext cx="76200" cy="1270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58340" y="3362475"/>
              <a:ext cx="88900" cy="1397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33414" y="2484123"/>
              <a:ext cx="76200" cy="12700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5A30215-0048-1C4E-BB0A-6980F4B9625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0955" t="18090" r="25924" b="25604"/>
          <a:stretch/>
        </p:blipFill>
        <p:spPr>
          <a:xfrm>
            <a:off x="2830563" y="1240555"/>
            <a:ext cx="3942986" cy="386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0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700784" y="556869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eom</a:t>
            </a:r>
            <a:r>
              <a:rPr lang="en-US" dirty="0"/>
              <a:t>-octo-std-def-alt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3129B8-2EF5-B84A-98FB-A0393BA0FF79}"/>
              </a:ext>
            </a:extLst>
          </p:cNvPr>
          <p:cNvGrpSpPr/>
          <p:nvPr/>
        </p:nvGrpSpPr>
        <p:grpSpPr>
          <a:xfrm>
            <a:off x="3045401" y="1311986"/>
            <a:ext cx="3638598" cy="3643697"/>
            <a:chOff x="3045401" y="1311986"/>
            <a:chExt cx="3638598" cy="3643697"/>
          </a:xfrm>
        </p:grpSpPr>
        <p:grpSp>
          <p:nvGrpSpPr>
            <p:cNvPr id="2" name="Group 1"/>
            <p:cNvGrpSpPr/>
            <p:nvPr/>
          </p:nvGrpSpPr>
          <p:grpSpPr>
            <a:xfrm>
              <a:off x="3045401" y="1311986"/>
              <a:ext cx="3638598" cy="3643697"/>
              <a:chOff x="3045401" y="1311986"/>
              <a:chExt cx="3638598" cy="3643697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V="1">
                <a:off x="4573440" y="1311986"/>
                <a:ext cx="0" cy="39970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rot="5400000" flipV="1">
                <a:off x="6484146" y="3229147"/>
                <a:ext cx="0" cy="39970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/>
              <p:cNvGrpSpPr/>
              <p:nvPr/>
            </p:nvGrpSpPr>
            <p:grpSpPr>
              <a:xfrm>
                <a:off x="4157612" y="1889447"/>
                <a:ext cx="828775" cy="1528038"/>
                <a:chOff x="4269230" y="1316189"/>
                <a:chExt cx="828775" cy="1528038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4692762" y="1746947"/>
                  <a:ext cx="0" cy="109728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Oval 3"/>
                <p:cNvSpPr/>
                <p:nvPr/>
              </p:nvSpPr>
              <p:spPr>
                <a:xfrm>
                  <a:off x="4341213" y="1398260"/>
                  <a:ext cx="688258" cy="68825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668833" y="17195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Arc 29"/>
                <p:cNvSpPr/>
                <p:nvPr/>
              </p:nvSpPr>
              <p:spPr>
                <a:xfrm>
                  <a:off x="4269230" y="1316189"/>
                  <a:ext cx="828775" cy="828775"/>
                </a:xfrm>
                <a:prstGeom prst="arc">
                  <a:avLst>
                    <a:gd name="adj1" fmla="val 15592201"/>
                    <a:gd name="adj2" fmla="val 18629145"/>
                  </a:avLst>
                </a:prstGeom>
                <a:ln w="12700">
                  <a:solidFill>
                    <a:schemeClr val="tx1"/>
                  </a:solidFill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 rot="2700000">
                <a:off x="4693391" y="2122929"/>
                <a:ext cx="828775" cy="1528038"/>
                <a:chOff x="4269230" y="1316189"/>
                <a:chExt cx="828775" cy="1528038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4692762" y="1746947"/>
                  <a:ext cx="0" cy="109728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Oval 61"/>
                <p:cNvSpPr/>
                <p:nvPr/>
              </p:nvSpPr>
              <p:spPr>
                <a:xfrm>
                  <a:off x="4341213" y="1398260"/>
                  <a:ext cx="688258" cy="68825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4675415" y="17195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Arc 63"/>
                <p:cNvSpPr/>
                <p:nvPr/>
              </p:nvSpPr>
              <p:spPr>
                <a:xfrm>
                  <a:off x="4269230" y="1316189"/>
                  <a:ext cx="828775" cy="828775"/>
                </a:xfrm>
                <a:prstGeom prst="arc">
                  <a:avLst>
                    <a:gd name="adj1" fmla="val 15592201"/>
                    <a:gd name="adj2" fmla="val 18629145"/>
                  </a:avLst>
                </a:prstGeom>
                <a:ln w="12700">
                  <a:solidFill>
                    <a:schemeClr val="tx1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 rot="5400000">
                <a:off x="4929168" y="2654480"/>
                <a:ext cx="828775" cy="1528038"/>
                <a:chOff x="4269230" y="1316189"/>
                <a:chExt cx="828775" cy="1528038"/>
              </a:xfrm>
            </p:grpSpPr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4692762" y="1746947"/>
                  <a:ext cx="0" cy="109728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Oval 66"/>
                <p:cNvSpPr/>
                <p:nvPr/>
              </p:nvSpPr>
              <p:spPr>
                <a:xfrm>
                  <a:off x="4341213" y="1398260"/>
                  <a:ext cx="688258" cy="68825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4667033" y="17195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Arc 68"/>
                <p:cNvSpPr/>
                <p:nvPr/>
              </p:nvSpPr>
              <p:spPr>
                <a:xfrm>
                  <a:off x="4269230" y="1316189"/>
                  <a:ext cx="828775" cy="828775"/>
                </a:xfrm>
                <a:prstGeom prst="arc">
                  <a:avLst>
                    <a:gd name="adj1" fmla="val 15592201"/>
                    <a:gd name="adj2" fmla="val 18629145"/>
                  </a:avLst>
                </a:prstGeom>
                <a:ln w="12700">
                  <a:solidFill>
                    <a:schemeClr val="tx1"/>
                  </a:solidFill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 rot="8100000">
                <a:off x="4708364" y="3192506"/>
                <a:ext cx="828775" cy="1528039"/>
                <a:chOff x="4269230" y="1316189"/>
                <a:chExt cx="828775" cy="1528039"/>
              </a:xfrm>
            </p:grpSpPr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4692762" y="1746948"/>
                  <a:ext cx="0" cy="109728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Oval 73"/>
                <p:cNvSpPr/>
                <p:nvPr/>
              </p:nvSpPr>
              <p:spPr>
                <a:xfrm>
                  <a:off x="4341213" y="1398260"/>
                  <a:ext cx="688258" cy="68825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4668949" y="172599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Arc 75"/>
                <p:cNvSpPr/>
                <p:nvPr/>
              </p:nvSpPr>
              <p:spPr>
                <a:xfrm>
                  <a:off x="4269230" y="1316189"/>
                  <a:ext cx="828775" cy="828775"/>
                </a:xfrm>
                <a:prstGeom prst="arc">
                  <a:avLst>
                    <a:gd name="adj1" fmla="val 15592201"/>
                    <a:gd name="adj2" fmla="val 18629145"/>
                  </a:avLst>
                </a:prstGeom>
                <a:ln w="12700">
                  <a:solidFill>
                    <a:schemeClr val="tx1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 rot="10800000">
                <a:off x="4172827" y="3427644"/>
                <a:ext cx="828775" cy="1528039"/>
                <a:chOff x="4269230" y="1316189"/>
                <a:chExt cx="828775" cy="1528039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4692762" y="1746948"/>
                  <a:ext cx="0" cy="109728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Oval 78"/>
                <p:cNvSpPr/>
                <p:nvPr/>
              </p:nvSpPr>
              <p:spPr>
                <a:xfrm>
                  <a:off x="4341213" y="1398260"/>
                  <a:ext cx="688258" cy="68825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4671627" y="17195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 80"/>
                <p:cNvSpPr/>
                <p:nvPr/>
              </p:nvSpPr>
              <p:spPr>
                <a:xfrm>
                  <a:off x="4269230" y="1316189"/>
                  <a:ext cx="828775" cy="828775"/>
                </a:xfrm>
                <a:prstGeom prst="arc">
                  <a:avLst>
                    <a:gd name="adj1" fmla="val 15592201"/>
                    <a:gd name="adj2" fmla="val 18629145"/>
                  </a:avLst>
                </a:prstGeom>
                <a:ln w="12700">
                  <a:solidFill>
                    <a:schemeClr val="tx1"/>
                  </a:solidFill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 rot="16200000">
                <a:off x="3395033" y="2669638"/>
                <a:ext cx="828775" cy="1528039"/>
                <a:chOff x="4269230" y="1316189"/>
                <a:chExt cx="828775" cy="1528039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 flipV="1">
                  <a:off x="4692762" y="1746948"/>
                  <a:ext cx="0" cy="109728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Oval 83"/>
                <p:cNvSpPr/>
                <p:nvPr/>
              </p:nvSpPr>
              <p:spPr>
                <a:xfrm>
                  <a:off x="4341213" y="1398260"/>
                  <a:ext cx="688258" cy="68825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4671627" y="17195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Arc 85"/>
                <p:cNvSpPr/>
                <p:nvPr/>
              </p:nvSpPr>
              <p:spPr>
                <a:xfrm>
                  <a:off x="4269230" y="1316189"/>
                  <a:ext cx="828775" cy="828775"/>
                </a:xfrm>
                <a:prstGeom prst="arc">
                  <a:avLst>
                    <a:gd name="adj1" fmla="val 15592201"/>
                    <a:gd name="adj2" fmla="val 18629145"/>
                  </a:avLst>
                </a:prstGeom>
                <a:ln w="12700">
                  <a:solidFill>
                    <a:schemeClr val="tx1"/>
                  </a:solidFill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 rot="18900000">
                <a:off x="3615273" y="2126828"/>
                <a:ext cx="828775" cy="1528039"/>
                <a:chOff x="4269230" y="1316189"/>
                <a:chExt cx="828775" cy="1528039"/>
              </a:xfrm>
            </p:grpSpPr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4692763" y="1746948"/>
                  <a:ext cx="0" cy="109728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Oval 88"/>
                <p:cNvSpPr/>
                <p:nvPr/>
              </p:nvSpPr>
              <p:spPr>
                <a:xfrm>
                  <a:off x="4341213" y="1398260"/>
                  <a:ext cx="688258" cy="68825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668950" y="171306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Arc 90"/>
                <p:cNvSpPr/>
                <p:nvPr/>
              </p:nvSpPr>
              <p:spPr>
                <a:xfrm>
                  <a:off x="4269230" y="1316189"/>
                  <a:ext cx="828775" cy="828775"/>
                </a:xfrm>
                <a:prstGeom prst="arc">
                  <a:avLst>
                    <a:gd name="adj1" fmla="val 15592201"/>
                    <a:gd name="adj2" fmla="val 18629145"/>
                  </a:avLst>
                </a:prstGeom>
                <a:ln w="12700">
                  <a:solidFill>
                    <a:schemeClr val="tx1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 rot="13500000">
                <a:off x="3630784" y="3209784"/>
                <a:ext cx="828775" cy="1528039"/>
                <a:chOff x="4269230" y="1316189"/>
                <a:chExt cx="828775" cy="1528039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4692763" y="1746948"/>
                  <a:ext cx="0" cy="109728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Oval 93"/>
                <p:cNvSpPr/>
                <p:nvPr/>
              </p:nvSpPr>
              <p:spPr>
                <a:xfrm>
                  <a:off x="4341213" y="1398260"/>
                  <a:ext cx="688258" cy="68825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4668949" y="172599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Arc 95"/>
                <p:cNvSpPr/>
                <p:nvPr/>
              </p:nvSpPr>
              <p:spPr>
                <a:xfrm>
                  <a:off x="4269230" y="1316189"/>
                  <a:ext cx="828775" cy="828775"/>
                </a:xfrm>
                <a:prstGeom prst="arc">
                  <a:avLst>
                    <a:gd name="adj1" fmla="val 15592201"/>
                    <a:gd name="adj2" fmla="val 18629145"/>
                  </a:avLst>
                </a:prstGeom>
                <a:ln w="12700">
                  <a:solidFill>
                    <a:schemeClr val="tx1"/>
                  </a:solidFill>
                  <a:headEnd type="arrow" w="sm" len="sm"/>
                  <a:tailEnd type="non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467287" y="3310559"/>
                <a:ext cx="228600" cy="228600"/>
                <a:chOff x="1890126" y="4417500"/>
                <a:chExt cx="228600" cy="228600"/>
              </a:xfrm>
            </p:grpSpPr>
            <p:sp>
              <p:nvSpPr>
                <p:cNvPr id="5" name="Oval 4"/>
                <p:cNvSpPr>
                  <a:spLocks noChangeAspect="1"/>
                </p:cNvSpPr>
                <p:nvPr/>
              </p:nvSpPr>
              <p:spPr>
                <a:xfrm>
                  <a:off x="1890126" y="4417500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Pie 5"/>
                <p:cNvSpPr/>
                <p:nvPr/>
              </p:nvSpPr>
              <p:spPr>
                <a:xfrm>
                  <a:off x="1890975" y="4418349"/>
                  <a:ext cx="227751" cy="227751"/>
                </a:xfrm>
                <a:prstGeom prst="pie">
                  <a:avLst>
                    <a:gd name="adj1" fmla="val 10747488"/>
                    <a:gd name="adj2" fmla="val 1620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Pie 6"/>
                <p:cNvSpPr/>
                <p:nvPr/>
              </p:nvSpPr>
              <p:spPr>
                <a:xfrm rot="10800000">
                  <a:off x="1890975" y="4418349"/>
                  <a:ext cx="227751" cy="227751"/>
                </a:xfrm>
                <a:prstGeom prst="pie">
                  <a:avLst>
                    <a:gd name="adj1" fmla="val 10747488"/>
                    <a:gd name="adj2" fmla="val 1620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40849" y="2083500"/>
                <a:ext cx="76200" cy="127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7066" y="2456367"/>
                <a:ext cx="76200" cy="127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35196" y="3358237"/>
                <a:ext cx="76200" cy="127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57701" y="4250234"/>
                <a:ext cx="88900" cy="127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42498" y="4634631"/>
                <a:ext cx="76200" cy="127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40527" y="4264054"/>
                <a:ext cx="76200" cy="127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58340" y="3362475"/>
                <a:ext cx="88900" cy="1397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33414" y="2484123"/>
                <a:ext cx="76200" cy="127000"/>
              </a:xfrm>
              <a:prstGeom prst="rect">
                <a:avLst/>
              </a:prstGeom>
            </p:spPr>
          </p:pic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7F435E-4457-9442-82AD-36B97CC04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8697" y="1504128"/>
              <a:ext cx="203200" cy="177800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82B087C-0C50-9A4A-A2F6-23B1CFE2B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76196" y="3485237"/>
              <a:ext cx="215900" cy="17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355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36D75F0B-8194-A14D-A6D1-80D369D2651A}"/>
              </a:ext>
            </a:extLst>
          </p:cNvPr>
          <p:cNvSpPr txBox="1"/>
          <p:nvPr/>
        </p:nvSpPr>
        <p:spPr>
          <a:xfrm>
            <a:off x="1751290" y="51054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eom</a:t>
            </a:r>
            <a:r>
              <a:rPr lang="en-US" dirty="0"/>
              <a:t>-quad-axes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53AC66-1639-0945-8052-3FA4011E81D8}"/>
              </a:ext>
            </a:extLst>
          </p:cNvPr>
          <p:cNvGrpSpPr/>
          <p:nvPr/>
        </p:nvGrpSpPr>
        <p:grpSpPr>
          <a:xfrm>
            <a:off x="2302389" y="1716927"/>
            <a:ext cx="4634238" cy="2691493"/>
            <a:chOff x="2302389" y="1716927"/>
            <a:chExt cx="4634238" cy="2691493"/>
          </a:xfrm>
        </p:grpSpPr>
        <p:pic>
          <p:nvPicPr>
            <p:cNvPr id="3" name="Picture 2" descr="A picture containing computer&#10;&#10;Description automatically generated">
              <a:extLst>
                <a:ext uri="{FF2B5EF4-FFF2-40B4-BE49-F238E27FC236}">
                  <a16:creationId xmlns:a16="http://schemas.microsoft.com/office/drawing/2014/main" id="{572A144A-1B3B-354B-A143-6B85D3C152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461" t="36527" r="32761" b="43241"/>
            <a:stretch/>
          </p:blipFill>
          <p:spPr>
            <a:xfrm>
              <a:off x="2302389" y="1716927"/>
              <a:ext cx="4634238" cy="2475754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07DC7A-0E26-1A4F-B61C-1053514A69D0}"/>
                </a:ext>
              </a:extLst>
            </p:cNvPr>
            <p:cNvCxnSpPr>
              <a:cxnSpLocks/>
            </p:cNvCxnSpPr>
            <p:nvPr/>
          </p:nvCxnSpPr>
          <p:spPr>
            <a:xfrm>
              <a:off x="4630583" y="3832404"/>
              <a:ext cx="0" cy="57601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39ECC6D-DB3C-4F4E-ACA5-9ADC39598B26}"/>
                </a:ext>
              </a:extLst>
            </p:cNvPr>
            <p:cNvCxnSpPr>
              <a:cxnSpLocks/>
            </p:cNvCxnSpPr>
            <p:nvPr/>
          </p:nvCxnSpPr>
          <p:spPr>
            <a:xfrm>
              <a:off x="3576139" y="2404778"/>
              <a:ext cx="0" cy="686042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arrow" w="med" len="med"/>
            </a:ln>
            <a:effectLst/>
            <a:scene3d>
              <a:camera prst="orthographicFront">
                <a:rot lat="0" lon="0" rev="1512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F485572-A536-D14C-AD37-1EE38D1F5C85}"/>
                </a:ext>
              </a:extLst>
            </p:cNvPr>
            <p:cNvCxnSpPr>
              <a:cxnSpLocks/>
            </p:cNvCxnSpPr>
            <p:nvPr/>
          </p:nvCxnSpPr>
          <p:spPr>
            <a:xfrm>
              <a:off x="5477374" y="2139384"/>
              <a:ext cx="0" cy="68604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med" len="med"/>
            </a:ln>
            <a:effectLst/>
            <a:scene3d>
              <a:camera prst="orthographicFront">
                <a:rot lat="0" lon="0" rev="756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B0B6B51-7F7B-714E-AD3A-22938382D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8162" y="2226978"/>
              <a:ext cx="139700" cy="1778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3628663-2E30-6A46-9A8F-8C8914F42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7217" y="2476227"/>
              <a:ext cx="165100" cy="1905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5B6AF71-7DC3-4B4F-BE98-4503571C2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5350" y="4137401"/>
              <a:ext cx="190500" cy="17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14008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0"/>
  <p:tag name="USEBOLDAMS" val="0"/>
  <p:tag name="DEFAULTDISPLAYSOURCE" val="\documentclass{slides}&#10;\usepackage{amsmath,amssymb,amstext}&#10;\usepackage{keyval,times}&#10;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1200"/>
  <p:tag name="DEFAULTMAGNIFICATION" val="2000"/>
  <p:tag name="DEFAULTWORDWRAP" val="0"/>
  <p:tag name="DEFAULTFONTSIZE" val="10"/>
  <p:tag name="DEFAULTWIDTH" val="349"/>
  <p:tag name="DEFAULTHEIGHT" val="36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36977</TotalTime>
  <Words>11</Words>
  <Application>Microsoft Macintosh PowerPoint</Application>
  <PresentationFormat>On-screen Show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Randy Beard</cp:lastModifiedBy>
  <cp:revision>229</cp:revision>
  <cp:lastPrinted>1601-01-01T00:00:00Z</cp:lastPrinted>
  <dcterms:created xsi:type="dcterms:W3CDTF">2010-06-21T19:47:20Z</dcterms:created>
  <dcterms:modified xsi:type="dcterms:W3CDTF">2020-05-13T18:55:26Z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