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2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63"/>
  </p:normalViewPr>
  <p:slideViewPr>
    <p:cSldViewPr snapToGrid="0">
      <p:cViewPr>
        <p:scale>
          <a:sx n="102" d="100"/>
          <a:sy n="102" d="100"/>
        </p:scale>
        <p:origin x="616" y="50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60A82-2FB4-A94B-AD87-52906DD0C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C158B-2083-8446-9BB8-8B964C4BC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7653F-CA2F-5F4C-A69B-05ED65C2B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A31D7-A3A0-6B4C-B5D7-1EBC4E7AD2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A5363-D75F-3943-9E8A-3E2DC9BD51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8E8DB-30A7-8440-B65E-1F24DF473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C43CB-FE62-3F44-9D47-76213ADFE2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8291F-1538-614D-A906-F43372B65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131F-3769-3944-8C87-ECFE6A6DB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7BABB-B44D-0943-8859-2376D9E81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D5779-AA1A-A540-AFE0-D068F560F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CB326-BF6E-2248-88BA-F0052122D8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6C3F5-8E53-EF43-941F-E96378B85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F23A7-332A-7A44-A349-77E15C721F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E487B0-14FD-7C4A-83AE-C8284A52D0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D8FD845-CCA1-FF4A-AB23-C3633309DB30}"/>
              </a:ext>
            </a:extLst>
          </p:cNvPr>
          <p:cNvSpPr/>
          <p:nvPr/>
        </p:nvSpPr>
        <p:spPr>
          <a:xfrm>
            <a:off x="838201" y="3211286"/>
            <a:ext cx="2409496" cy="20356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210350" y="334757"/>
            <a:ext cx="2089897" cy="523220"/>
            <a:chOff x="6453863" y="4444289"/>
            <a:chExt cx="1323973" cy="523220"/>
          </a:xfrm>
        </p:grpSpPr>
        <p:sp>
          <p:nvSpPr>
            <p:cNvPr id="21" name="Rounded Rectangle 20"/>
            <p:cNvSpPr/>
            <p:nvPr/>
          </p:nvSpPr>
          <p:spPr>
            <a:xfrm>
              <a:off x="6453863" y="4453449"/>
              <a:ext cx="1323973" cy="504900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21164" y="444428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Path</a:t>
              </a:r>
              <a:br>
                <a:rPr lang="en-US" sz="1400" dirty="0"/>
              </a:br>
              <a:r>
                <a:rPr lang="en-US" sz="1400" dirty="0"/>
                <a:t>Generator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34498" y="3399722"/>
            <a:ext cx="1314152" cy="641851"/>
            <a:chOff x="6536158" y="5110329"/>
            <a:chExt cx="1173193" cy="641851"/>
          </a:xfrm>
        </p:grpSpPr>
        <p:sp>
          <p:nvSpPr>
            <p:cNvPr id="23" name="Rounded Rectangle 22"/>
            <p:cNvSpPr/>
            <p:nvPr/>
          </p:nvSpPr>
          <p:spPr>
            <a:xfrm>
              <a:off x="6536158" y="5110329"/>
              <a:ext cx="1173193" cy="64185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1130" y="5177733"/>
              <a:ext cx="11336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Attitude Rate </a:t>
              </a:r>
            </a:p>
            <a:p>
              <a:pPr algn="ctr"/>
              <a:r>
                <a:rPr lang="en-US" sz="1400" dirty="0"/>
                <a:t>Stabilization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93292" y="5483573"/>
            <a:ext cx="1359363" cy="436754"/>
            <a:chOff x="6418473" y="5867454"/>
            <a:chExt cx="1359363" cy="436754"/>
          </a:xfrm>
        </p:grpSpPr>
        <p:sp>
          <p:nvSpPr>
            <p:cNvPr id="25" name="Rounded Rectangle 24"/>
            <p:cNvSpPr/>
            <p:nvPr/>
          </p:nvSpPr>
          <p:spPr>
            <a:xfrm>
              <a:off x="6418473" y="5867454"/>
              <a:ext cx="1359363" cy="436754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0819" y="5944602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Multirotor</a:t>
              </a:r>
            </a:p>
          </p:txBody>
        </p:sp>
      </p:grpSp>
      <p:cxnSp>
        <p:nvCxnSpPr>
          <p:cNvPr id="110" name="Straight Arrow Connector 109"/>
          <p:cNvCxnSpPr>
            <a:cxnSpLocks/>
            <a:stCxn id="21" idx="2"/>
            <a:endCxn id="85" idx="0"/>
          </p:cNvCxnSpPr>
          <p:nvPr/>
        </p:nvCxnSpPr>
        <p:spPr>
          <a:xfrm flipH="1">
            <a:off x="2248717" y="848817"/>
            <a:ext cx="6582" cy="34748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102" idx="2"/>
            <a:endCxn id="25" idx="0"/>
          </p:cNvCxnSpPr>
          <p:nvPr/>
        </p:nvCxnSpPr>
        <p:spPr>
          <a:xfrm>
            <a:off x="2364827" y="4913212"/>
            <a:ext cx="8147" cy="5703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157" idx="0"/>
          </p:cNvCxnSpPr>
          <p:nvPr/>
        </p:nvCxnSpPr>
        <p:spPr>
          <a:xfrm>
            <a:off x="1996828" y="1839686"/>
            <a:ext cx="0" cy="3832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08623" y="634152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Cascaded_trajectory_following</a:t>
            </a:r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2305B6-8C8D-0B45-8D23-FC6790890B1F}"/>
              </a:ext>
            </a:extLst>
          </p:cNvPr>
          <p:cNvGrpSpPr/>
          <p:nvPr/>
        </p:nvGrpSpPr>
        <p:grpSpPr>
          <a:xfrm>
            <a:off x="1186674" y="1196302"/>
            <a:ext cx="2124086" cy="611121"/>
            <a:chOff x="6719043" y="5170788"/>
            <a:chExt cx="1282247" cy="581731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D0588DF-00C5-BC49-9DA6-F075201222FC}"/>
                </a:ext>
              </a:extLst>
            </p:cNvPr>
            <p:cNvSpPr/>
            <p:nvPr/>
          </p:nvSpPr>
          <p:spPr>
            <a:xfrm>
              <a:off x="6719043" y="5170788"/>
              <a:ext cx="1282247" cy="58173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2876E7-E779-6A48-9E2F-57E6BB4B8DB2}"/>
                </a:ext>
              </a:extLst>
            </p:cNvPr>
            <p:cNvSpPr txBox="1"/>
            <p:nvPr/>
          </p:nvSpPr>
          <p:spPr>
            <a:xfrm>
              <a:off x="6884024" y="5196770"/>
              <a:ext cx="1022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Trajectory </a:t>
              </a:r>
            </a:p>
            <a:p>
              <a:pPr algn="ctr"/>
              <a:r>
                <a:rPr lang="en-US" sz="1400" dirty="0"/>
                <a:t>Following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8920CE5-D7B6-654B-A0EC-22D473C414D5}"/>
              </a:ext>
            </a:extLst>
          </p:cNvPr>
          <p:cNvCxnSpPr>
            <a:cxnSpLocks/>
          </p:cNvCxnSpPr>
          <p:nvPr/>
        </p:nvCxnSpPr>
        <p:spPr>
          <a:xfrm>
            <a:off x="2909403" y="4040851"/>
            <a:ext cx="0" cy="546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969639-0D6F-CC4F-8EB0-808A7A6EFAF9}"/>
              </a:ext>
            </a:extLst>
          </p:cNvPr>
          <p:cNvCxnSpPr>
            <a:cxnSpLocks/>
          </p:cNvCxnSpPr>
          <p:nvPr/>
        </p:nvCxnSpPr>
        <p:spPr>
          <a:xfrm>
            <a:off x="2227190" y="4061874"/>
            <a:ext cx="0" cy="5401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43B666-7E93-A94E-8CB5-6A39C492E7C3}"/>
              </a:ext>
            </a:extLst>
          </p:cNvPr>
          <p:cNvGrpSpPr/>
          <p:nvPr/>
        </p:nvGrpSpPr>
        <p:grpSpPr>
          <a:xfrm>
            <a:off x="1681654" y="4586791"/>
            <a:ext cx="1366346" cy="326421"/>
            <a:chOff x="6480899" y="5429779"/>
            <a:chExt cx="1173193" cy="326421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5E48974-5245-244E-8E33-6AAC5024D3D5}"/>
                </a:ext>
              </a:extLst>
            </p:cNvPr>
            <p:cNvSpPr/>
            <p:nvPr/>
          </p:nvSpPr>
          <p:spPr>
            <a:xfrm>
              <a:off x="6480899" y="5429779"/>
              <a:ext cx="1173193" cy="32642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6E257C5-843C-0140-B6B6-E1297348E99E}"/>
                </a:ext>
              </a:extLst>
            </p:cNvPr>
            <p:cNvSpPr txBox="1"/>
            <p:nvPr/>
          </p:nvSpPr>
          <p:spPr>
            <a:xfrm>
              <a:off x="6755181" y="544049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Mixer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6683EB0-0FCC-E043-8247-D411B7BD483E}"/>
              </a:ext>
            </a:extLst>
          </p:cNvPr>
          <p:cNvCxnSpPr>
            <a:cxnSpLocks/>
          </p:cNvCxnSpPr>
          <p:nvPr/>
        </p:nvCxnSpPr>
        <p:spPr>
          <a:xfrm flipV="1">
            <a:off x="714703" y="1502229"/>
            <a:ext cx="0" cy="46350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9AD77D-EAF9-0D47-93B5-7AA85019482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372974" y="5920327"/>
            <a:ext cx="0" cy="2192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DD69DB6-4B14-FA47-9807-01DD0C077D56}"/>
              </a:ext>
            </a:extLst>
          </p:cNvPr>
          <p:cNvCxnSpPr>
            <a:cxnSpLocks/>
          </p:cNvCxnSpPr>
          <p:nvPr/>
        </p:nvCxnSpPr>
        <p:spPr>
          <a:xfrm flipH="1">
            <a:off x="714375" y="6129649"/>
            <a:ext cx="165158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2154DA42-F62C-DD44-B5C6-295505CD3714}"/>
              </a:ext>
            </a:extLst>
          </p:cNvPr>
          <p:cNvCxnSpPr>
            <a:cxnSpLocks/>
            <a:stCxn id="157" idx="2"/>
            <a:endCxn id="23" idx="0"/>
          </p:cNvCxnSpPr>
          <p:nvPr/>
        </p:nvCxnSpPr>
        <p:spPr>
          <a:xfrm flipH="1">
            <a:off x="1991574" y="2864789"/>
            <a:ext cx="5254" cy="5349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8" name="Picture 417">
            <a:extLst>
              <a:ext uri="{FF2B5EF4-FFF2-40B4-BE49-F238E27FC236}">
                <a16:creationId xmlns:a16="http://schemas.microsoft.com/office/drawing/2014/main" id="{B7658D51-3296-9345-A087-BCB837E8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40" y="4251001"/>
            <a:ext cx="203200" cy="16510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79C3F251-D40B-5642-A7BE-C04ADDDD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74" y="4252993"/>
            <a:ext cx="152400" cy="11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F54E-4CE7-C34E-B1A2-487BC72B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77" y="4966294"/>
            <a:ext cx="1371600" cy="215900"/>
          </a:xfrm>
          <a:prstGeom prst="rect">
            <a:avLst/>
          </a:prstGeom>
        </p:spPr>
      </p:pic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EA2FD0-5D2A-3348-BF87-6429336F7873}"/>
              </a:ext>
            </a:extLst>
          </p:cNvPr>
          <p:cNvSpPr/>
          <p:nvPr/>
        </p:nvSpPr>
        <p:spPr>
          <a:xfrm>
            <a:off x="2722179" y="3424949"/>
            <a:ext cx="374448" cy="615901"/>
          </a:xfrm>
          <a:prstGeom prst="roundRect">
            <a:avLst/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6B01F0-4898-9A4C-B525-C791CE3B240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2909403" y="1817914"/>
            <a:ext cx="0" cy="160703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A7B33CF-C064-CB46-AFBC-EAD7B3AC49D8}"/>
              </a:ext>
            </a:extLst>
          </p:cNvPr>
          <p:cNvGrpSpPr/>
          <p:nvPr/>
        </p:nvGrpSpPr>
        <p:grpSpPr>
          <a:xfrm>
            <a:off x="1339752" y="2222938"/>
            <a:ext cx="1314152" cy="641851"/>
            <a:chOff x="6536158" y="5110329"/>
            <a:chExt cx="1173193" cy="641851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AA4D02D7-20A3-1845-A036-05D38797E5FE}"/>
                </a:ext>
              </a:extLst>
            </p:cNvPr>
            <p:cNvSpPr/>
            <p:nvPr/>
          </p:nvSpPr>
          <p:spPr>
            <a:xfrm>
              <a:off x="6536158" y="5110329"/>
              <a:ext cx="1173193" cy="641851"/>
            </a:xfrm>
            <a:prstGeom prst="roundRect">
              <a:avLst/>
            </a:prstGeom>
            <a:ln w="12700" cmpd="sng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F46C587-2CCB-9F4F-8748-96988AA05381}"/>
                </a:ext>
              </a:extLst>
            </p:cNvPr>
            <p:cNvSpPr txBox="1"/>
            <p:nvPr/>
          </p:nvSpPr>
          <p:spPr>
            <a:xfrm>
              <a:off x="6595493" y="5177733"/>
              <a:ext cx="1044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Attitude </a:t>
              </a:r>
            </a:p>
            <a:p>
              <a:pPr algn="ctr"/>
              <a:r>
                <a:rPr lang="en-US" sz="1400" dirty="0"/>
                <a:t>Stabilization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61F345A-BADE-0442-8522-22254A4F6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759" y="2957568"/>
            <a:ext cx="254000" cy="165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30C420-C2AA-EF43-B2CB-6763DA3C5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837" y="2909643"/>
            <a:ext cx="203200" cy="2159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76A7C85-C037-9445-A66B-050AF0B0F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924" y="876393"/>
            <a:ext cx="812800" cy="266700"/>
          </a:xfrm>
          <a:prstGeom prst="rect">
            <a:avLst/>
          </a:prstGeom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A8758A4-903A-9048-8AD5-0AB84CCACC8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14703" y="1501863"/>
            <a:ext cx="47197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60182B1-A6C0-9F46-8E47-7A4794F38A3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1200" y="3728736"/>
            <a:ext cx="64006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5CBAB7F-AB9B-F842-930A-0215478EDC45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714375" y="2543864"/>
            <a:ext cx="62537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6" name="Picture 455">
            <a:extLst>
              <a:ext uri="{FF2B5EF4-FFF2-40B4-BE49-F238E27FC236}">
                <a16:creationId xmlns:a16="http://schemas.microsoft.com/office/drawing/2014/main" id="{3D66BE82-F14E-524A-9B54-1FDAEFB72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4885" y="3709308"/>
            <a:ext cx="203200" cy="114300"/>
          </a:xfrm>
          <a:prstGeom prst="rect">
            <a:avLst/>
          </a:prstGeom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420CDD82-BD09-AF43-82AF-91926C804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315" y="1876878"/>
            <a:ext cx="863600" cy="317500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59B87D85-C835-CE43-B81E-49BEA838E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220029"/>
            <a:ext cx="914400" cy="203200"/>
          </a:xfrm>
          <a:prstGeom prst="rect">
            <a:avLst/>
          </a:prstGeom>
        </p:spPr>
      </p:pic>
      <p:pic>
        <p:nvPicPr>
          <p:cNvPr id="479" name="Picture 478">
            <a:extLst>
              <a:ext uri="{FF2B5EF4-FFF2-40B4-BE49-F238E27FC236}">
                <a16:creationId xmlns:a16="http://schemas.microsoft.com/office/drawing/2014/main" id="{23C91AEC-E064-BE43-A47A-F8F892D893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019" y="6188814"/>
            <a:ext cx="1270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9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38420</TotalTime>
  <Words>17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177</cp:revision>
  <cp:lastPrinted>1601-01-01T00:00:00Z</cp:lastPrinted>
  <dcterms:created xsi:type="dcterms:W3CDTF">2010-06-21T19:47:20Z</dcterms:created>
  <dcterms:modified xsi:type="dcterms:W3CDTF">2020-05-06T18:05:58Z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