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2" r:id="rId2"/>
    <p:sldId id="290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01"/>
  </p:normalViewPr>
  <p:slideViewPr>
    <p:cSldViewPr snapToGrid="0">
      <p:cViewPr varScale="1">
        <p:scale>
          <a:sx n="190" d="100"/>
          <a:sy n="190" d="100"/>
        </p:scale>
        <p:origin x="208" y="82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Arrow Connector 109"/>
          <p:cNvCxnSpPr>
            <a:cxnSpLocks/>
          </p:cNvCxnSpPr>
          <p:nvPr/>
        </p:nvCxnSpPr>
        <p:spPr>
          <a:xfrm>
            <a:off x="1869527" y="3657601"/>
            <a:ext cx="0" cy="17319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08623" y="63415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planning_architecture</a:t>
            </a:r>
            <a:endParaRPr lang="en-US" dirty="0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154DA42-F62C-DD44-B5C6-295505CD3714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2250664" y="1036978"/>
            <a:ext cx="0" cy="4485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B01F0-4898-9A4C-B525-C791CE3B240B}"/>
              </a:ext>
            </a:extLst>
          </p:cNvPr>
          <p:cNvCxnSpPr>
            <a:cxnSpLocks/>
          </p:cNvCxnSpPr>
          <p:nvPr/>
        </p:nvCxnSpPr>
        <p:spPr>
          <a:xfrm flipH="1">
            <a:off x="2017321" y="2339662"/>
            <a:ext cx="1" cy="6316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A7B33CF-C064-CB46-AFBC-EAD7B3AC49D8}"/>
              </a:ext>
            </a:extLst>
          </p:cNvPr>
          <p:cNvGrpSpPr/>
          <p:nvPr/>
        </p:nvGrpSpPr>
        <p:grpSpPr>
          <a:xfrm>
            <a:off x="1593588" y="395127"/>
            <a:ext cx="1314152" cy="641851"/>
            <a:chOff x="6536158" y="5110329"/>
            <a:chExt cx="1173193" cy="641851"/>
          </a:xfrm>
        </p:grpSpPr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AA4D02D7-20A3-1845-A036-05D38797E5FE}"/>
                </a:ext>
              </a:extLst>
            </p:cNvPr>
            <p:cNvSpPr/>
            <p:nvPr/>
          </p:nvSpPr>
          <p:spPr>
            <a:xfrm>
              <a:off x="6536158" y="5110329"/>
              <a:ext cx="1173193" cy="64185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F46C587-2CCB-9F4F-8748-96988AA05381}"/>
                </a:ext>
              </a:extLst>
            </p:cNvPr>
            <p:cNvSpPr txBox="1"/>
            <p:nvPr/>
          </p:nvSpPr>
          <p:spPr>
            <a:xfrm>
              <a:off x="6839604" y="5166847"/>
              <a:ext cx="556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Voxel</a:t>
              </a:r>
            </a:p>
            <a:p>
              <a:pPr algn="ctr"/>
              <a:r>
                <a:rPr lang="en-US" sz="1400" dirty="0"/>
                <a:t>Map</a:t>
              </a: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A8758A4-903A-9048-8AD5-0AB84CCACC86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270535" y="1910306"/>
            <a:ext cx="3187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5CBAB7F-AB9B-F842-930A-0215478EDC4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276952" y="3303878"/>
            <a:ext cx="31236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3FFB59B-2F45-1C4B-9079-421E979F2AE4}"/>
              </a:ext>
            </a:extLst>
          </p:cNvPr>
          <p:cNvSpPr/>
          <p:nvPr/>
        </p:nvSpPr>
        <p:spPr>
          <a:xfrm>
            <a:off x="1611086" y="5389581"/>
            <a:ext cx="1872343" cy="6984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D06EDA-8D99-4B46-B0A3-DD8A5A8B52B9}"/>
              </a:ext>
            </a:extLst>
          </p:cNvPr>
          <p:cNvCxnSpPr>
            <a:cxnSpLocks/>
          </p:cNvCxnSpPr>
          <p:nvPr/>
        </p:nvCxnSpPr>
        <p:spPr>
          <a:xfrm flipV="1">
            <a:off x="1269874" y="718686"/>
            <a:ext cx="0" cy="5574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ED7172-5138-3B4C-83E1-5094572441FF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547258" y="6088059"/>
            <a:ext cx="0" cy="2061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ACEEC1-2E7F-D54F-9531-1E2B360A9957}"/>
              </a:ext>
            </a:extLst>
          </p:cNvPr>
          <p:cNvCxnSpPr>
            <a:cxnSpLocks/>
          </p:cNvCxnSpPr>
          <p:nvPr/>
        </p:nvCxnSpPr>
        <p:spPr>
          <a:xfrm flipH="1">
            <a:off x="1273629" y="6295881"/>
            <a:ext cx="126761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589315" y="2960913"/>
            <a:ext cx="1915886" cy="685929"/>
          </a:xfrm>
          <a:prstGeom prst="roundRect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3DC7EE5-F88D-D140-88D5-C7B753418AB8}"/>
              </a:ext>
            </a:extLst>
          </p:cNvPr>
          <p:cNvSpPr/>
          <p:nvPr/>
        </p:nvSpPr>
        <p:spPr>
          <a:xfrm>
            <a:off x="1589316" y="1491341"/>
            <a:ext cx="1915886" cy="837930"/>
          </a:xfrm>
          <a:prstGeom prst="roundRect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B48D83-FAB6-4A4C-8626-FAD558F25D84}"/>
              </a:ext>
            </a:extLst>
          </p:cNvPr>
          <p:cNvGrpSpPr/>
          <p:nvPr/>
        </p:nvGrpSpPr>
        <p:grpSpPr>
          <a:xfrm>
            <a:off x="3029542" y="391300"/>
            <a:ext cx="1314151" cy="641851"/>
            <a:chOff x="6536158" y="5110329"/>
            <a:chExt cx="1173193" cy="641851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A7EFDA8F-4DFC-8245-97FD-5D83C953B074}"/>
                </a:ext>
              </a:extLst>
            </p:cNvPr>
            <p:cNvSpPr/>
            <p:nvPr/>
          </p:nvSpPr>
          <p:spPr>
            <a:xfrm>
              <a:off x="6536158" y="5110329"/>
              <a:ext cx="1173193" cy="64185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DD0C214-DD52-A64F-81C4-01ED931686A2}"/>
                </a:ext>
              </a:extLst>
            </p:cNvPr>
            <p:cNvSpPr txBox="1"/>
            <p:nvPr/>
          </p:nvSpPr>
          <p:spPr>
            <a:xfrm>
              <a:off x="6740981" y="5166847"/>
              <a:ext cx="831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Global </a:t>
              </a:r>
            </a:p>
            <a:p>
              <a:pPr algn="ctr"/>
              <a:r>
                <a:rPr lang="en-US" sz="1400" dirty="0"/>
                <a:t>Objective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1D0EF10-8D24-3641-A7AB-195F5876BD44}"/>
              </a:ext>
            </a:extLst>
          </p:cNvPr>
          <p:cNvCxnSpPr>
            <a:cxnSpLocks/>
          </p:cNvCxnSpPr>
          <p:nvPr/>
        </p:nvCxnSpPr>
        <p:spPr>
          <a:xfrm>
            <a:off x="3207275" y="1039528"/>
            <a:ext cx="1" cy="44539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8E29D5D-1B73-0E4E-9949-951C7B89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26" y="1160522"/>
            <a:ext cx="203200" cy="2159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E4867EC-7D22-644D-AC18-F109D58C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62" y="2395352"/>
            <a:ext cx="2336800" cy="457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74E48DE-BAE0-D348-BE93-AF13CD45345D}"/>
              </a:ext>
            </a:extLst>
          </p:cNvPr>
          <p:cNvSpPr txBox="1"/>
          <p:nvPr/>
        </p:nvSpPr>
        <p:spPr>
          <a:xfrm>
            <a:off x="1715251" y="3019685"/>
            <a:ext cx="172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Minimum Snap</a:t>
            </a:r>
          </a:p>
          <a:p>
            <a:pPr algn="ctr"/>
            <a:r>
              <a:rPr lang="en-US" sz="1400" dirty="0"/>
              <a:t>Trajectory Manager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215DF-4881-EA4A-8E79-1BD4B869E745}"/>
              </a:ext>
            </a:extLst>
          </p:cNvPr>
          <p:cNvSpPr txBox="1"/>
          <p:nvPr/>
        </p:nvSpPr>
        <p:spPr>
          <a:xfrm>
            <a:off x="1903418" y="1637200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Straight-Line</a:t>
            </a:r>
          </a:p>
          <a:p>
            <a:pPr algn="ctr"/>
            <a:r>
              <a:rPr lang="en-US" sz="1400" dirty="0"/>
              <a:t>Planner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B0D65B-85F8-9F42-9410-2640FD533770}"/>
              </a:ext>
            </a:extLst>
          </p:cNvPr>
          <p:cNvSpPr txBox="1"/>
          <p:nvPr/>
        </p:nvSpPr>
        <p:spPr>
          <a:xfrm>
            <a:off x="1649195" y="5523144"/>
            <a:ext cx="183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Trajectory Controlled</a:t>
            </a:r>
          </a:p>
          <a:p>
            <a:pPr algn="ctr"/>
            <a:r>
              <a:rPr lang="en-US" sz="1400" dirty="0"/>
              <a:t>Multirotor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86152BC-F62C-724E-8C2F-A03AD852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897" y="3771163"/>
            <a:ext cx="1879600" cy="406400"/>
          </a:xfrm>
          <a:prstGeom prst="rect">
            <a:avLst/>
          </a:prstGeom>
        </p:spPr>
      </p:pic>
      <p:grpSp>
        <p:nvGrpSpPr>
          <p:cNvPr id="460" name="Group 459">
            <a:extLst>
              <a:ext uri="{FF2B5EF4-FFF2-40B4-BE49-F238E27FC236}">
                <a16:creationId xmlns:a16="http://schemas.microsoft.com/office/drawing/2014/main" id="{F73A017E-3F9B-C449-AF69-C483FE3309DA}"/>
              </a:ext>
            </a:extLst>
          </p:cNvPr>
          <p:cNvGrpSpPr/>
          <p:nvPr/>
        </p:nvGrpSpPr>
        <p:grpSpPr>
          <a:xfrm>
            <a:off x="2227199" y="4289196"/>
            <a:ext cx="1237129" cy="685929"/>
            <a:chOff x="2237590" y="4382715"/>
            <a:chExt cx="1237129" cy="68592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843939-AAAD-884E-B51C-3E2D9B38B646}"/>
                </a:ext>
              </a:extLst>
            </p:cNvPr>
            <p:cNvSpPr/>
            <p:nvPr/>
          </p:nvSpPr>
          <p:spPr>
            <a:xfrm>
              <a:off x="2237590" y="4382715"/>
              <a:ext cx="1237129" cy="685929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D188008-3805-DC48-AACD-E494FDD430B0}"/>
                </a:ext>
              </a:extLst>
            </p:cNvPr>
            <p:cNvSpPr txBox="1"/>
            <p:nvPr/>
          </p:nvSpPr>
          <p:spPr>
            <a:xfrm>
              <a:off x="2349526" y="4452244"/>
              <a:ext cx="1087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Differential </a:t>
              </a:r>
            </a:p>
            <a:p>
              <a:pPr algn="ctr"/>
              <a:r>
                <a:rPr lang="en-US" sz="1400" dirty="0"/>
                <a:t>Flatness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55B7A1-1221-3D43-A538-3DCCAFAE2D5E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882955" y="4632161"/>
            <a:ext cx="34424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7F5B92A-9219-6A46-968A-1F1A05BE8EE2}"/>
              </a:ext>
            </a:extLst>
          </p:cNvPr>
          <p:cNvCxnSpPr>
            <a:cxnSpLocks/>
          </p:cNvCxnSpPr>
          <p:nvPr/>
        </p:nvCxnSpPr>
        <p:spPr>
          <a:xfrm>
            <a:off x="2465754" y="4963250"/>
            <a:ext cx="0" cy="4281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F4752E9-EE80-044C-9FEC-4F2A0167C6F2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1267326" y="716053"/>
            <a:ext cx="32626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3" name="Picture 482">
            <a:extLst>
              <a:ext uri="{FF2B5EF4-FFF2-40B4-BE49-F238E27FC236}">
                <a16:creationId xmlns:a16="http://schemas.microsoft.com/office/drawing/2014/main" id="{052DAE7F-CEB0-D746-901C-08761E8E5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928" y="1146216"/>
            <a:ext cx="508000" cy="266700"/>
          </a:xfrm>
          <a:prstGeom prst="rect">
            <a:avLst/>
          </a:prstGeom>
        </p:spPr>
      </p:pic>
      <p:pic>
        <p:nvPicPr>
          <p:cNvPr id="485" name="Picture 484">
            <a:extLst>
              <a:ext uri="{FF2B5EF4-FFF2-40B4-BE49-F238E27FC236}">
                <a16:creationId xmlns:a16="http://schemas.microsoft.com/office/drawing/2014/main" id="{F8537854-39FB-6843-A889-98BBF56D4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707" y="5051549"/>
            <a:ext cx="2590800" cy="317500"/>
          </a:xfrm>
          <a:prstGeom prst="rect">
            <a:avLst/>
          </a:prstGeom>
        </p:spPr>
      </p:pic>
      <p:pic>
        <p:nvPicPr>
          <p:cNvPr id="486" name="Picture 485">
            <a:extLst>
              <a:ext uri="{FF2B5EF4-FFF2-40B4-BE49-F238E27FC236}">
                <a16:creationId xmlns:a16="http://schemas.microsoft.com/office/drawing/2014/main" id="{50C86197-4145-2F47-A85F-166C6374A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605" y="6369709"/>
            <a:ext cx="2489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91174A5-5E24-6D47-BE71-5364A0A4902A}"/>
              </a:ext>
            </a:extLst>
          </p:cNvPr>
          <p:cNvGrpSpPr/>
          <p:nvPr/>
        </p:nvGrpSpPr>
        <p:grpSpPr>
          <a:xfrm>
            <a:off x="3445463" y="1179313"/>
            <a:ext cx="3095124" cy="1664383"/>
            <a:chOff x="3445463" y="1179313"/>
            <a:chExt cx="3095124" cy="16643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A13479-AD31-564D-B6DB-FAD93FC2BAC2}"/>
                </a:ext>
              </a:extLst>
            </p:cNvPr>
            <p:cNvSpPr/>
            <p:nvPr/>
          </p:nvSpPr>
          <p:spPr>
            <a:xfrm>
              <a:off x="3445463" y="1786403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1BE45-EF68-A747-84FA-F21C0A713BD6}"/>
                </a:ext>
              </a:extLst>
            </p:cNvPr>
            <p:cNvSpPr/>
            <p:nvPr/>
          </p:nvSpPr>
          <p:spPr>
            <a:xfrm>
              <a:off x="6087456" y="2081234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F53B91-794F-A547-8A90-9A656A540B9D}"/>
                </a:ext>
              </a:extLst>
            </p:cNvPr>
            <p:cNvSpPr/>
            <p:nvPr/>
          </p:nvSpPr>
          <p:spPr>
            <a:xfrm>
              <a:off x="5459904" y="1735391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D8BC41-D08A-BA4E-B277-C7316CC8F538}"/>
                </a:ext>
              </a:extLst>
            </p:cNvPr>
            <p:cNvSpPr/>
            <p:nvPr/>
          </p:nvSpPr>
          <p:spPr>
            <a:xfrm>
              <a:off x="6061346" y="1305548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7FDB96-6B23-1040-9994-63AA457F6A33}"/>
                </a:ext>
              </a:extLst>
            </p:cNvPr>
            <p:cNvSpPr/>
            <p:nvPr/>
          </p:nvSpPr>
          <p:spPr>
            <a:xfrm>
              <a:off x="5204541" y="2390565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A2D4B4-910E-7143-8BE7-E5B3D72BC9D9}"/>
                </a:ext>
              </a:extLst>
            </p:cNvPr>
            <p:cNvSpPr/>
            <p:nvPr/>
          </p:nvSpPr>
          <p:spPr>
            <a:xfrm>
              <a:off x="4028387" y="1253915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3FA152-4F52-2A48-ADA7-0D5D2720CE14}"/>
                </a:ext>
              </a:extLst>
            </p:cNvPr>
            <p:cNvSpPr/>
            <p:nvPr/>
          </p:nvSpPr>
          <p:spPr>
            <a:xfrm>
              <a:off x="4028387" y="2380658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3770B8-A959-C047-BFD0-317BA5CEEDC9}"/>
                </a:ext>
              </a:extLst>
            </p:cNvPr>
            <p:cNvSpPr/>
            <p:nvPr/>
          </p:nvSpPr>
          <p:spPr>
            <a:xfrm>
              <a:off x="4618519" y="1781811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7283DA-14FA-0C4D-801B-225543F97585}"/>
                </a:ext>
              </a:extLst>
            </p:cNvPr>
            <p:cNvSpPr/>
            <p:nvPr/>
          </p:nvSpPr>
          <p:spPr>
            <a:xfrm>
              <a:off x="4918910" y="1179313"/>
              <a:ext cx="453131" cy="4531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A6A967-0398-CA45-9540-39551200D967}"/>
                </a:ext>
              </a:extLst>
            </p:cNvPr>
            <p:cNvCxnSpPr>
              <a:cxnSpLocks/>
              <a:stCxn id="4" idx="7"/>
              <a:endCxn id="9" idx="3"/>
            </p:cNvCxnSpPr>
            <p:nvPr/>
          </p:nvCxnSpPr>
          <p:spPr>
            <a:xfrm flipV="1">
              <a:off x="3832235" y="1640687"/>
              <a:ext cx="262511" cy="2120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D536E9-1AA4-9A4C-AFE1-CFA27B0B61DC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5846676" y="1692320"/>
              <a:ext cx="281029" cy="10943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AEEED6-017F-804C-88DE-05C941671CA6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3898594" y="2008377"/>
              <a:ext cx="719925" cy="45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7EE3E7-59C4-984C-95EE-76F4D64F5FB7}"/>
                </a:ext>
              </a:extLst>
            </p:cNvPr>
            <p:cNvCxnSpPr>
              <a:cxnSpLocks/>
              <a:stCxn id="4" idx="5"/>
              <a:endCxn id="10" idx="1"/>
            </p:cNvCxnSpPr>
            <p:nvPr/>
          </p:nvCxnSpPr>
          <p:spPr>
            <a:xfrm>
              <a:off x="3832235" y="2173175"/>
              <a:ext cx="262511" cy="27384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39D6B9-1E46-0144-AEFD-AB1F9F441A8F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4415159" y="2168583"/>
              <a:ext cx="269719" cy="2784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9DD2EE-83F1-DA44-B5D2-75BEFFC0141D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>
              <a:off x="6287912" y="1758679"/>
              <a:ext cx="26110" cy="32255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60998F-0670-E04A-AD22-C78017315D7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481518" y="1405879"/>
              <a:ext cx="437392" cy="7460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24DBA3-4707-8D45-91C1-26268369FCD9}"/>
                </a:ext>
              </a:extLst>
            </p:cNvPr>
            <p:cNvCxnSpPr>
              <a:cxnSpLocks/>
              <a:stCxn id="11" idx="5"/>
              <a:endCxn id="8" idx="1"/>
            </p:cNvCxnSpPr>
            <p:nvPr/>
          </p:nvCxnSpPr>
          <p:spPr>
            <a:xfrm>
              <a:off x="5005291" y="2168583"/>
              <a:ext cx="265609" cy="28834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01997A-6478-1E4A-B240-D65BB41ECBF7}"/>
                </a:ext>
              </a:extLst>
            </p:cNvPr>
            <p:cNvCxnSpPr>
              <a:cxnSpLocks/>
              <a:stCxn id="8" idx="6"/>
              <a:endCxn id="5" idx="3"/>
            </p:cNvCxnSpPr>
            <p:nvPr/>
          </p:nvCxnSpPr>
          <p:spPr>
            <a:xfrm flipV="1">
              <a:off x="5657672" y="2468006"/>
              <a:ext cx="496143" cy="1491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3DE5F9-0EAB-B640-8303-17B0938BC4C9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 flipV="1">
              <a:off x="5071650" y="1961957"/>
              <a:ext cx="388254" cy="4642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46613-F337-9F41-906C-E7F6E3490B82}"/>
                </a:ext>
              </a:extLst>
            </p:cNvPr>
            <p:cNvCxnSpPr>
              <a:cxnSpLocks/>
              <a:stCxn id="12" idx="5"/>
              <a:endCxn id="6" idx="1"/>
            </p:cNvCxnSpPr>
            <p:nvPr/>
          </p:nvCxnSpPr>
          <p:spPr>
            <a:xfrm>
              <a:off x="5305682" y="1566085"/>
              <a:ext cx="220581" cy="23566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D6A8FED-7F15-C54D-8B49-489072A9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8901" y="1801076"/>
              <a:ext cx="190500" cy="1524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EA556E1-C906-C14D-BCB0-DE9569D0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272" y="1423330"/>
              <a:ext cx="165100" cy="114300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F635E1B-F907-4641-84A7-E9C8DEE0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1471" y="2254765"/>
              <a:ext cx="165100" cy="1143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3B97E2AB-CFB2-7342-9201-B8393A93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611" y="1956585"/>
              <a:ext cx="152400" cy="11430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C0A7F21-583F-794B-904F-D4317A2E1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4667" y="1905037"/>
              <a:ext cx="165100" cy="152400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6C472DB-3A06-7C4C-A709-04FA26C512CA}"/>
              </a:ext>
            </a:extLst>
          </p:cNvPr>
          <p:cNvSpPr txBox="1"/>
          <p:nvPr/>
        </p:nvSpPr>
        <p:spPr>
          <a:xfrm>
            <a:off x="6127705" y="57834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plan-graph</a:t>
            </a:r>
          </a:p>
        </p:txBody>
      </p:sp>
    </p:spTree>
    <p:extLst>
      <p:ext uri="{BB962C8B-B14F-4D97-AF65-F5344CB8AC3E}">
        <p14:creationId xmlns:p14="http://schemas.microsoft.com/office/powerpoint/2010/main" val="1168870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41875</TotalTime>
  <Words>19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Tim McLain</cp:lastModifiedBy>
  <cp:revision>183</cp:revision>
  <cp:lastPrinted>1601-01-01T00:00:00Z</cp:lastPrinted>
  <dcterms:created xsi:type="dcterms:W3CDTF">2010-06-21T19:47:20Z</dcterms:created>
  <dcterms:modified xsi:type="dcterms:W3CDTF">2020-05-27T00:47:30Z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