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62" r:id="rId4"/>
    <p:sldId id="264" r:id="rId5"/>
    <p:sldId id="263" r:id="rId6"/>
    <p:sldId id="265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4"/>
    <p:restoredTop sz="94791"/>
  </p:normalViewPr>
  <p:slideViewPr>
    <p:cSldViewPr snapToGrid="0" snapToObjects="1">
      <p:cViewPr>
        <p:scale>
          <a:sx n="169" d="100"/>
          <a:sy n="169" d="100"/>
        </p:scale>
        <p:origin x="568" y="80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57FF-F831-524E-A16E-60DDB3D0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5625-FCE2-4547-89CC-4BDEB73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6414-2DD6-7942-B35D-DDB9FB8FD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122B-36E4-454B-BBF6-2531B7583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84CC4BE0-69A4-1A49-A7C1-B543DABB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8.emf"/><Relationship Id="rId7" Type="http://schemas.openxmlformats.org/officeDocument/2006/relationships/image" Target="../media/image24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11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8.emf"/><Relationship Id="rId7" Type="http://schemas.openxmlformats.org/officeDocument/2006/relationships/image" Target="../media/image20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1.emf"/><Relationship Id="rId4" Type="http://schemas.openxmlformats.org/officeDocument/2006/relationships/image" Target="../media/image9.emf"/><Relationship Id="rId9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8.emf"/><Relationship Id="rId7" Type="http://schemas.openxmlformats.org/officeDocument/2006/relationships/image" Target="../media/image20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3" Type="http://schemas.openxmlformats.org/officeDocument/2006/relationships/image" Target="../media/image9.emf"/><Relationship Id="rId7" Type="http://schemas.openxmlformats.org/officeDocument/2006/relationships/image" Target="../media/image21.emf"/><Relationship Id="rId12" Type="http://schemas.openxmlformats.org/officeDocument/2006/relationships/image" Target="../media/image3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32.emf"/><Relationship Id="rId5" Type="http://schemas.openxmlformats.org/officeDocument/2006/relationships/image" Target="../media/image11.emf"/><Relationship Id="rId10" Type="http://schemas.openxmlformats.org/officeDocument/2006/relationships/image" Target="../media/image31.emf"/><Relationship Id="rId4" Type="http://schemas.openxmlformats.org/officeDocument/2006/relationships/image" Target="../media/image10.emf"/><Relationship Id="rId9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3A53CE09-36EA-9942-B2F7-0E598AD5941A}"/>
              </a:ext>
            </a:extLst>
          </p:cNvPr>
          <p:cNvGrpSpPr/>
          <p:nvPr/>
        </p:nvGrpSpPr>
        <p:grpSpPr>
          <a:xfrm>
            <a:off x="1671147" y="1080400"/>
            <a:ext cx="5859515" cy="4216814"/>
            <a:chOff x="1671147" y="1080400"/>
            <a:chExt cx="5859515" cy="42168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63AEB1-1F6F-1C43-A988-029C0FD53CCA}"/>
                </a:ext>
              </a:extLst>
            </p:cNvPr>
            <p:cNvSpPr/>
            <p:nvPr/>
          </p:nvSpPr>
          <p:spPr>
            <a:xfrm>
              <a:off x="1681655" y="1082566"/>
              <a:ext cx="5833242" cy="4214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278EE9B-3386-3942-B843-1F0FA13D32E5}"/>
                </a:ext>
              </a:extLst>
            </p:cNvPr>
            <p:cNvCxnSpPr/>
            <p:nvPr/>
          </p:nvCxnSpPr>
          <p:spPr>
            <a:xfrm>
              <a:off x="459827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D27B9A2-E5D7-6F45-8BB7-299B6F8F96DE}"/>
                </a:ext>
              </a:extLst>
            </p:cNvPr>
            <p:cNvCxnSpPr/>
            <p:nvPr/>
          </p:nvCxnSpPr>
          <p:spPr>
            <a:xfrm>
              <a:off x="4846702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1FD1C0-BCA9-D04B-8FFE-35AA715A2DF8}"/>
                </a:ext>
              </a:extLst>
            </p:cNvPr>
            <p:cNvCxnSpPr/>
            <p:nvPr/>
          </p:nvCxnSpPr>
          <p:spPr>
            <a:xfrm>
              <a:off x="5095128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A1D3F3C-238D-2246-A066-3F0052D65676}"/>
                </a:ext>
              </a:extLst>
            </p:cNvPr>
            <p:cNvCxnSpPr/>
            <p:nvPr/>
          </p:nvCxnSpPr>
          <p:spPr>
            <a:xfrm>
              <a:off x="5343554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BD4D98-7BC1-414B-AC40-AFF0E18B33C7}"/>
                </a:ext>
              </a:extLst>
            </p:cNvPr>
            <p:cNvCxnSpPr/>
            <p:nvPr/>
          </p:nvCxnSpPr>
          <p:spPr>
            <a:xfrm>
              <a:off x="5591980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DD649F-4F5D-FF47-9966-E84590EE766E}"/>
                </a:ext>
              </a:extLst>
            </p:cNvPr>
            <p:cNvCxnSpPr/>
            <p:nvPr/>
          </p:nvCxnSpPr>
          <p:spPr>
            <a:xfrm>
              <a:off x="584040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99B7CF-03C0-8A4A-9994-E41917F05F15}"/>
                </a:ext>
              </a:extLst>
            </p:cNvPr>
            <p:cNvCxnSpPr/>
            <p:nvPr/>
          </p:nvCxnSpPr>
          <p:spPr>
            <a:xfrm>
              <a:off x="6088832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74C48D-8667-3C43-B482-DDEAB198380D}"/>
                </a:ext>
              </a:extLst>
            </p:cNvPr>
            <p:cNvCxnSpPr/>
            <p:nvPr/>
          </p:nvCxnSpPr>
          <p:spPr>
            <a:xfrm>
              <a:off x="6337258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C938D8-D804-1845-9053-3A4BDAB122F8}"/>
                </a:ext>
              </a:extLst>
            </p:cNvPr>
            <p:cNvCxnSpPr/>
            <p:nvPr/>
          </p:nvCxnSpPr>
          <p:spPr>
            <a:xfrm>
              <a:off x="6585684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D84A00-88A0-C94D-936F-F120C006BB97}"/>
                </a:ext>
              </a:extLst>
            </p:cNvPr>
            <p:cNvCxnSpPr/>
            <p:nvPr/>
          </p:nvCxnSpPr>
          <p:spPr>
            <a:xfrm>
              <a:off x="6834110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8D36AA-09F8-1647-8002-56E16693D14D}"/>
                </a:ext>
              </a:extLst>
            </p:cNvPr>
            <p:cNvCxnSpPr/>
            <p:nvPr/>
          </p:nvCxnSpPr>
          <p:spPr>
            <a:xfrm>
              <a:off x="708253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C29733-61D3-3B40-89E9-20810F5D51B4}"/>
                </a:ext>
              </a:extLst>
            </p:cNvPr>
            <p:cNvCxnSpPr/>
            <p:nvPr/>
          </p:nvCxnSpPr>
          <p:spPr>
            <a:xfrm>
              <a:off x="7330965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80DE71-DF1C-C04D-A0DA-EFD1CD49B714}"/>
                </a:ext>
              </a:extLst>
            </p:cNvPr>
            <p:cNvCxnSpPr/>
            <p:nvPr/>
          </p:nvCxnSpPr>
          <p:spPr>
            <a:xfrm>
              <a:off x="1919571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6FFA09-68E8-6949-B0A4-AB36A6DCEFFC}"/>
                </a:ext>
              </a:extLst>
            </p:cNvPr>
            <p:cNvCxnSpPr/>
            <p:nvPr/>
          </p:nvCxnSpPr>
          <p:spPr>
            <a:xfrm>
              <a:off x="2167997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EFDA63-7647-4F41-BDFF-6484F76644FC}"/>
                </a:ext>
              </a:extLst>
            </p:cNvPr>
            <p:cNvCxnSpPr/>
            <p:nvPr/>
          </p:nvCxnSpPr>
          <p:spPr>
            <a:xfrm>
              <a:off x="2416423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883C8F-A925-BB49-A1CD-DA178B3C1CF0}"/>
                </a:ext>
              </a:extLst>
            </p:cNvPr>
            <p:cNvCxnSpPr/>
            <p:nvPr/>
          </p:nvCxnSpPr>
          <p:spPr>
            <a:xfrm>
              <a:off x="2664849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BCAFB2-6C3C-5E47-99C5-CF418B353A49}"/>
                </a:ext>
              </a:extLst>
            </p:cNvPr>
            <p:cNvCxnSpPr/>
            <p:nvPr/>
          </p:nvCxnSpPr>
          <p:spPr>
            <a:xfrm>
              <a:off x="2913275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539A21-BE73-8B46-8267-099CAE7D9175}"/>
                </a:ext>
              </a:extLst>
            </p:cNvPr>
            <p:cNvCxnSpPr/>
            <p:nvPr/>
          </p:nvCxnSpPr>
          <p:spPr>
            <a:xfrm>
              <a:off x="3161701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E5F47E-D5BD-CC44-91EC-DDB34E34AD37}"/>
                </a:ext>
              </a:extLst>
            </p:cNvPr>
            <p:cNvCxnSpPr/>
            <p:nvPr/>
          </p:nvCxnSpPr>
          <p:spPr>
            <a:xfrm>
              <a:off x="3410127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DB0994-3035-094C-90B0-1AD5CA8A805B}"/>
                </a:ext>
              </a:extLst>
            </p:cNvPr>
            <p:cNvCxnSpPr/>
            <p:nvPr/>
          </p:nvCxnSpPr>
          <p:spPr>
            <a:xfrm>
              <a:off x="3658553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3CF4B8-5873-5F46-8902-5CC26B58EAB3}"/>
                </a:ext>
              </a:extLst>
            </p:cNvPr>
            <p:cNvCxnSpPr/>
            <p:nvPr/>
          </p:nvCxnSpPr>
          <p:spPr>
            <a:xfrm>
              <a:off x="3906979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02300C-3DE4-F44C-A350-CB97C1AD83CF}"/>
                </a:ext>
              </a:extLst>
            </p:cNvPr>
            <p:cNvCxnSpPr/>
            <p:nvPr/>
          </p:nvCxnSpPr>
          <p:spPr>
            <a:xfrm>
              <a:off x="4155405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5F6D3F-1FCD-284B-849C-14CB76DE5BCF}"/>
                </a:ext>
              </a:extLst>
            </p:cNvPr>
            <p:cNvCxnSpPr/>
            <p:nvPr/>
          </p:nvCxnSpPr>
          <p:spPr>
            <a:xfrm>
              <a:off x="4403834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025257-1384-1B42-AE2C-76CAAAA8CA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5" y="128226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CC8A70-1040-274E-AF30-3B965122A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2" y="1497725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7DEEF0-BB71-914C-AFD9-AA8DCD2F7AF6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4" y="173946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D89134-65C4-CB49-83E7-BA247A7FD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86910" y="1960179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44AF65-45E9-6644-8B70-B9665C670D99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7" y="217564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CDB699-9BAD-6945-A105-8337D8AEFD77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9" y="2417378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8C610C-AFCE-8848-80D0-4D20CC560973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263284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DC31A-4B61-4D48-9AF0-C8166672C05C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7" y="2848304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A72946-8133-8A49-9D94-82835E4BCB3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9" y="3090040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3848C9-9D48-CC4A-835D-5CE093B8BFA0}"/>
                </a:ext>
              </a:extLst>
            </p:cNvPr>
            <p:cNvCxnSpPr>
              <a:cxnSpLocks/>
            </p:cNvCxnSpPr>
            <p:nvPr/>
          </p:nvCxnSpPr>
          <p:spPr>
            <a:xfrm>
              <a:off x="1686910" y="3316013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3BD0B1E-E9BB-DF49-A4C1-E45026634063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7" y="3531476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5CE0F0-1D56-5D40-AB95-3297C4E54B2D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9" y="377321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AA5D24-61A9-9A41-8772-E9A54DFABD0D}"/>
                </a:ext>
              </a:extLst>
            </p:cNvPr>
            <p:cNvCxnSpPr>
              <a:cxnSpLocks/>
            </p:cNvCxnSpPr>
            <p:nvPr/>
          </p:nvCxnSpPr>
          <p:spPr>
            <a:xfrm>
              <a:off x="1697420" y="3988676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6430A8E-C085-2B47-B4C4-A3F4FCB1A1EF}"/>
                </a:ext>
              </a:extLst>
            </p:cNvPr>
            <p:cNvCxnSpPr>
              <a:cxnSpLocks/>
            </p:cNvCxnSpPr>
            <p:nvPr/>
          </p:nvCxnSpPr>
          <p:spPr>
            <a:xfrm>
              <a:off x="1692167" y="4204139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3CF710-15CF-7043-A9CA-055BAAB179A3}"/>
                </a:ext>
              </a:extLst>
            </p:cNvPr>
            <p:cNvCxnSpPr>
              <a:cxnSpLocks/>
            </p:cNvCxnSpPr>
            <p:nvPr/>
          </p:nvCxnSpPr>
          <p:spPr>
            <a:xfrm>
              <a:off x="1692169" y="4445875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7E9B9E-44BC-E740-BC2C-6A457D97C2F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650828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2610F4-37BE-5345-B3B8-A77964925BC7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7" y="486629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42047AA-36D1-7B46-9F0D-5CDBD17CD09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9" y="5108027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1D91B7-A28E-A14E-AF8F-53D9E039EBEF}"/>
              </a:ext>
            </a:extLst>
          </p:cNvPr>
          <p:cNvCxnSpPr/>
          <p:nvPr/>
        </p:nvCxnSpPr>
        <p:spPr>
          <a:xfrm>
            <a:off x="1545021" y="872358"/>
            <a:ext cx="872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523BED-5349-BD4E-8351-7481008374D1}"/>
              </a:ext>
            </a:extLst>
          </p:cNvPr>
          <p:cNvCxnSpPr>
            <a:cxnSpLocks/>
          </p:cNvCxnSpPr>
          <p:nvPr/>
        </p:nvCxnSpPr>
        <p:spPr>
          <a:xfrm>
            <a:off x="1545021" y="873209"/>
            <a:ext cx="0" cy="730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795E429-5E8B-714F-B055-B7547E09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9" y="501650"/>
            <a:ext cx="914400" cy="36830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BEBB43-756B-974D-A0F6-3D34F44428A6}"/>
              </a:ext>
            </a:extLst>
          </p:cNvPr>
          <p:cNvCxnSpPr>
            <a:cxnSpLocks/>
          </p:cNvCxnSpPr>
          <p:nvPr/>
        </p:nvCxnSpPr>
        <p:spPr>
          <a:xfrm flipH="1">
            <a:off x="1819835" y="968562"/>
            <a:ext cx="1335741" cy="241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8199063-A8E7-A443-A195-EF5912C147BE}"/>
              </a:ext>
            </a:extLst>
          </p:cNvPr>
          <p:cNvCxnSpPr>
            <a:cxnSpLocks/>
          </p:cNvCxnSpPr>
          <p:nvPr/>
        </p:nvCxnSpPr>
        <p:spPr>
          <a:xfrm flipH="1">
            <a:off x="7422776" y="878915"/>
            <a:ext cx="62755" cy="30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929422-5EBB-9E45-9FA4-F9CEA7BDD439}"/>
              </a:ext>
            </a:extLst>
          </p:cNvPr>
          <p:cNvCxnSpPr>
            <a:cxnSpLocks/>
          </p:cNvCxnSpPr>
          <p:nvPr/>
        </p:nvCxnSpPr>
        <p:spPr>
          <a:xfrm flipH="1" flipV="1">
            <a:off x="7431741" y="5190565"/>
            <a:ext cx="143435" cy="340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533944-641D-1F44-A7F8-D1C4B5005018}"/>
              </a:ext>
            </a:extLst>
          </p:cNvPr>
          <p:cNvCxnSpPr>
            <a:cxnSpLocks/>
          </p:cNvCxnSpPr>
          <p:nvPr/>
        </p:nvCxnSpPr>
        <p:spPr>
          <a:xfrm flipV="1">
            <a:off x="1515035" y="5208494"/>
            <a:ext cx="286871" cy="2506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51C0C4-4524-8A42-8E51-5B680322A37F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4751294" y="869950"/>
            <a:ext cx="582705" cy="2357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8C41C58-C72A-8343-9298-D0D05061D10E}"/>
              </a:ext>
            </a:extLst>
          </p:cNvPr>
          <p:cNvSpPr txBox="1"/>
          <p:nvPr/>
        </p:nvSpPr>
        <p:spPr>
          <a:xfrm>
            <a:off x="7261411" y="638287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image_pixels</a:t>
            </a:r>
            <a:endParaRPr lang="en-US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FBF6E21-9FDD-2E4B-9831-B3F5DE4E7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28" y="609346"/>
            <a:ext cx="558800" cy="3175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5384AA5B-AF60-124D-83FD-72894CBE4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60" y="5510530"/>
            <a:ext cx="812800" cy="3175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77358DC-502F-2B40-A449-9A9D0FEC8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952" y="5592826"/>
            <a:ext cx="1016000" cy="3175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D3734F9-F886-2746-86E3-E4FA3923E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640" y="551434"/>
            <a:ext cx="812800" cy="3175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9C8F9569-A7DA-0442-8D2C-382E80851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5320" y="577850"/>
            <a:ext cx="355600" cy="2159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803CACFB-C435-6441-BB92-A527639EE2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168" y="1160018"/>
            <a:ext cx="3556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0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9" name="Text Box 67"/>
          <p:cNvSpPr txBox="1">
            <a:spLocks noChangeArrowheads="1"/>
          </p:cNvSpPr>
          <p:nvPr/>
        </p:nvSpPr>
        <p:spPr bwMode="auto">
          <a:xfrm>
            <a:off x="355232" y="6313788"/>
            <a:ext cx="19543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pin_hole_camera</a:t>
            </a:r>
            <a:endParaRPr lang="en-US" dirty="0"/>
          </a:p>
          <a:p>
            <a:endParaRPr lang="en-US" dirty="0"/>
          </a:p>
        </p:txBody>
      </p:sp>
      <p:sp>
        <p:nvSpPr>
          <p:cNvPr id="22531" name="Line 8"/>
          <p:cNvSpPr>
            <a:spLocks noChangeShapeType="1"/>
          </p:cNvSpPr>
          <p:nvPr/>
        </p:nvSpPr>
        <p:spPr bwMode="auto">
          <a:xfrm flipH="1" flipV="1">
            <a:off x="1490472" y="3355845"/>
            <a:ext cx="1601978" cy="1282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Line 9"/>
          <p:cNvSpPr>
            <a:spLocks noChangeShapeType="1"/>
          </p:cNvSpPr>
          <p:nvPr/>
        </p:nvSpPr>
        <p:spPr bwMode="auto">
          <a:xfrm>
            <a:off x="3872336" y="3372384"/>
            <a:ext cx="2699914" cy="2486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Line 11"/>
          <p:cNvSpPr>
            <a:spLocks noChangeShapeType="1"/>
          </p:cNvSpPr>
          <p:nvPr/>
        </p:nvSpPr>
        <p:spPr bwMode="auto">
          <a:xfrm flipH="1">
            <a:off x="1017916" y="3358355"/>
            <a:ext cx="479777" cy="3567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12"/>
          <p:cNvSpPr>
            <a:spLocks noChangeShapeType="1"/>
          </p:cNvSpPr>
          <p:nvPr/>
        </p:nvSpPr>
        <p:spPr bwMode="auto">
          <a:xfrm>
            <a:off x="1528011" y="3362826"/>
            <a:ext cx="1564813" cy="4695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Line 13"/>
          <p:cNvSpPr>
            <a:spLocks noChangeShapeType="1"/>
          </p:cNvSpPr>
          <p:nvPr/>
        </p:nvSpPr>
        <p:spPr bwMode="auto">
          <a:xfrm>
            <a:off x="3536575" y="3976968"/>
            <a:ext cx="2272553" cy="68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Line 14"/>
          <p:cNvSpPr>
            <a:spLocks noChangeShapeType="1"/>
          </p:cNvSpPr>
          <p:nvPr/>
        </p:nvSpPr>
        <p:spPr bwMode="auto">
          <a:xfrm>
            <a:off x="3109632" y="3839135"/>
            <a:ext cx="336177" cy="10085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Line 15"/>
          <p:cNvSpPr>
            <a:spLocks noChangeShapeType="1"/>
          </p:cNvSpPr>
          <p:nvPr/>
        </p:nvSpPr>
        <p:spPr bwMode="auto">
          <a:xfrm flipV="1">
            <a:off x="5864631" y="3392966"/>
            <a:ext cx="700834" cy="55059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Freeform 17"/>
          <p:cNvSpPr>
            <a:spLocks/>
          </p:cNvSpPr>
          <p:nvPr/>
        </p:nvSpPr>
        <p:spPr bwMode="auto">
          <a:xfrm rot="1989037">
            <a:off x="5831526" y="4210939"/>
            <a:ext cx="291785" cy="1016000"/>
          </a:xfrm>
          <a:custGeom>
            <a:avLst/>
            <a:gdLst>
              <a:gd name="T0" fmla="*/ 103325277 w 97"/>
              <a:gd name="T1" fmla="*/ 0 h 640"/>
              <a:gd name="T2" fmla="*/ 22680539 w 97"/>
              <a:gd name="T3" fmla="*/ 786288750 h 640"/>
              <a:gd name="T4" fmla="*/ 244453569 w 97"/>
              <a:gd name="T5" fmla="*/ 1612900000 h 640"/>
              <a:gd name="T6" fmla="*/ 0 60000 65536"/>
              <a:gd name="T7" fmla="*/ 0 60000 65536"/>
              <a:gd name="T8" fmla="*/ 0 60000 65536"/>
              <a:gd name="T9" fmla="*/ 0 w 97"/>
              <a:gd name="T10" fmla="*/ 0 h 640"/>
              <a:gd name="T11" fmla="*/ 97 w 97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640">
                <a:moveTo>
                  <a:pt x="41" y="0"/>
                </a:moveTo>
                <a:cubicBezTo>
                  <a:pt x="20" y="102"/>
                  <a:pt x="0" y="205"/>
                  <a:pt x="9" y="312"/>
                </a:cubicBezTo>
                <a:cubicBezTo>
                  <a:pt x="18" y="419"/>
                  <a:pt x="82" y="585"/>
                  <a:pt x="97" y="64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2" name="Line 33"/>
          <p:cNvSpPr>
            <a:spLocks noChangeShapeType="1"/>
          </p:cNvSpPr>
          <p:nvPr/>
        </p:nvSpPr>
        <p:spPr bwMode="auto">
          <a:xfrm>
            <a:off x="1490336" y="3362401"/>
            <a:ext cx="615577" cy="61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5" name="Oval 40"/>
          <p:cNvSpPr>
            <a:spLocks noChangeArrowheads="1"/>
          </p:cNvSpPr>
          <p:nvPr/>
        </p:nvSpPr>
        <p:spPr bwMode="auto">
          <a:xfrm>
            <a:off x="5799817" y="4629126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7" name="Line 45"/>
          <p:cNvSpPr>
            <a:spLocks noChangeShapeType="1"/>
          </p:cNvSpPr>
          <p:nvPr/>
        </p:nvSpPr>
        <p:spPr bwMode="auto">
          <a:xfrm>
            <a:off x="3108562" y="3368153"/>
            <a:ext cx="676038" cy="5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8" name="Line 47"/>
          <p:cNvSpPr>
            <a:spLocks noChangeShapeType="1"/>
          </p:cNvSpPr>
          <p:nvPr/>
        </p:nvSpPr>
        <p:spPr bwMode="auto">
          <a:xfrm flipH="1">
            <a:off x="5837273" y="3954759"/>
            <a:ext cx="22637" cy="69698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5" name="Text Box 58"/>
          <p:cNvSpPr txBox="1">
            <a:spLocks noChangeArrowheads="1"/>
          </p:cNvSpPr>
          <p:nvPr/>
        </p:nvSpPr>
        <p:spPr bwMode="auto">
          <a:xfrm>
            <a:off x="2517140" y="5028849"/>
            <a:ext cx="14422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 plane</a:t>
            </a:r>
          </a:p>
        </p:txBody>
      </p:sp>
      <p:sp>
        <p:nvSpPr>
          <p:cNvPr id="22568" name="Oval 46"/>
          <p:cNvSpPr>
            <a:spLocks noChangeArrowheads="1"/>
          </p:cNvSpPr>
          <p:nvPr/>
        </p:nvSpPr>
        <p:spPr bwMode="auto">
          <a:xfrm>
            <a:off x="3778419" y="333155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Line 10"/>
          <p:cNvSpPr>
            <a:spLocks noChangeShapeType="1"/>
          </p:cNvSpPr>
          <p:nvPr/>
        </p:nvSpPr>
        <p:spPr bwMode="auto">
          <a:xfrm flipH="1">
            <a:off x="1481328" y="3356409"/>
            <a:ext cx="4482" cy="6314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5825247" y="4876739"/>
            <a:ext cx="9028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feature</a:t>
            </a:r>
            <a:br>
              <a:rPr lang="en-US" dirty="0"/>
            </a:br>
            <a:r>
              <a:rPr lang="en-US" dirty="0"/>
              <a:t>point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906151" y="4186411"/>
            <a:ext cx="12618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camera</a:t>
            </a:r>
          </a:p>
          <a:p>
            <a:r>
              <a:rPr lang="en-US" dirty="0"/>
              <a:t>coordinate</a:t>
            </a:r>
          </a:p>
          <a:p>
            <a:r>
              <a:rPr lang="en-US" dirty="0"/>
              <a:t>frame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1ED29-929A-9C41-962F-D903E89A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46" y="2908417"/>
            <a:ext cx="3556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77B9D-9B81-E64F-BB18-66305970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30" y="3340765"/>
            <a:ext cx="2540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287BDC-4D0E-1749-81B9-ECB53B58C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312" y="3862568"/>
            <a:ext cx="2540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F7CDED-E499-1E43-AF70-F724C4178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678" y="3091522"/>
            <a:ext cx="304800" cy="266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AA6F94FA-D82D-C744-982D-F453A3418D7C}"/>
              </a:ext>
            </a:extLst>
          </p:cNvPr>
          <p:cNvSpPr/>
          <p:nvPr/>
        </p:nvSpPr>
        <p:spPr>
          <a:xfrm rot="5400000">
            <a:off x="2535953" y="893758"/>
            <a:ext cx="186601" cy="2317947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8E6AC8-4A14-C343-81CF-6B1AF46D8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258" y="4552048"/>
            <a:ext cx="5588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8125E3-DF05-A64B-86B3-93A46038E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205" y="3670878"/>
            <a:ext cx="254000" cy="215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96AEA4-5990-9241-B4D9-BE68D6916F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2814" y="4115860"/>
            <a:ext cx="254000" cy="21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6DCFEB-8DE9-FC40-AEB3-F6414E342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0891" y="3106192"/>
            <a:ext cx="254000" cy="215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8809E4-5A02-8F44-884A-DBB77D0891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5410" y="1687720"/>
            <a:ext cx="278246" cy="243465"/>
          </a:xfrm>
          <a:prstGeom prst="rect">
            <a:avLst/>
          </a:prstGeom>
        </p:spPr>
      </p:pic>
      <p:sp>
        <p:nvSpPr>
          <p:cNvPr id="67" name="Text Box 58">
            <a:extLst>
              <a:ext uri="{FF2B5EF4-FFF2-40B4-BE49-F238E27FC236}">
                <a16:creationId xmlns:a16="http://schemas.microsoft.com/office/drawing/2014/main" id="{7616ABD5-2C4B-5F40-A8A1-FF35037E4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048" y="2123294"/>
            <a:ext cx="9156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optical </a:t>
            </a:r>
          </a:p>
          <a:p>
            <a:r>
              <a:rPr lang="en-US" dirty="0"/>
              <a:t>center</a:t>
            </a:r>
          </a:p>
        </p:txBody>
      </p:sp>
      <p:sp>
        <p:nvSpPr>
          <p:cNvPr id="69" name="Line 13">
            <a:extLst>
              <a:ext uri="{FF2B5EF4-FFF2-40B4-BE49-F238E27FC236}">
                <a16:creationId xmlns:a16="http://schemas.microsoft.com/office/drawing/2014/main" id="{65C6A8CD-4393-1747-9EA1-43C5075267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1256" y="2987566"/>
            <a:ext cx="1104296" cy="33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8F18ED7-330D-B048-A531-4B8EBFE8DD7B}"/>
              </a:ext>
            </a:extLst>
          </p:cNvPr>
          <p:cNvSpPr/>
          <p:nvPr/>
        </p:nvSpPr>
        <p:spPr>
          <a:xfrm>
            <a:off x="3099816" y="1747848"/>
            <a:ext cx="1280158" cy="3308784"/>
          </a:xfrm>
          <a:custGeom>
            <a:avLst/>
            <a:gdLst>
              <a:gd name="connsiteX0" fmla="*/ 0 w 2225488"/>
              <a:gd name="connsiteY0" fmla="*/ 3536576 h 3536576"/>
              <a:gd name="connsiteX1" fmla="*/ 0 w 2225488"/>
              <a:gd name="connsiteY1" fmla="*/ 1082488 h 3536576"/>
              <a:gd name="connsiteX2" fmla="*/ 2225488 w 2225488"/>
              <a:gd name="connsiteY2" fmla="*/ 0 h 3536576"/>
              <a:gd name="connsiteX3" fmla="*/ 2218765 w 2225488"/>
              <a:gd name="connsiteY3" fmla="*/ 2178423 h 3536576"/>
              <a:gd name="connsiteX4" fmla="*/ 0 w 2225488"/>
              <a:gd name="connsiteY4" fmla="*/ 3536576 h 35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488" h="3536576">
                <a:moveTo>
                  <a:pt x="0" y="3536576"/>
                </a:moveTo>
                <a:lnTo>
                  <a:pt x="0" y="1082488"/>
                </a:lnTo>
                <a:lnTo>
                  <a:pt x="2225488" y="0"/>
                </a:lnTo>
                <a:lnTo>
                  <a:pt x="2218765" y="2178423"/>
                </a:lnTo>
                <a:lnTo>
                  <a:pt x="0" y="3536576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ne 13">
            <a:extLst>
              <a:ext uri="{FF2B5EF4-FFF2-40B4-BE49-F238E27FC236}">
                <a16:creationId xmlns:a16="http://schemas.microsoft.com/office/drawing/2014/main" id="{ECE2380E-769F-EB40-8B4B-0BC9BDE06E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6746" y="3758454"/>
            <a:ext cx="788608" cy="3055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3">
            <a:extLst>
              <a:ext uri="{FF2B5EF4-FFF2-40B4-BE49-F238E27FC236}">
                <a16:creationId xmlns:a16="http://schemas.microsoft.com/office/drawing/2014/main" id="{9D033E47-083A-1F4A-B9B1-E2C5F00AD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0552" y="3254053"/>
            <a:ext cx="146707" cy="2522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8FF180E-C5BD-7847-9B70-B75DDBA505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1385" y="3932553"/>
            <a:ext cx="1110488" cy="2776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E1D65E2-0C26-1B4C-BCC3-C1F4CE6AF0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66110" y="2906451"/>
            <a:ext cx="1112520" cy="2897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83FB604-0156-BA49-A738-DD6EFB3101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50721" y="2709637"/>
            <a:ext cx="762000" cy="317500"/>
          </a:xfrm>
          <a:prstGeom prst="rect">
            <a:avLst/>
          </a:prstGeom>
        </p:spPr>
      </p:pic>
      <p:sp>
        <p:nvSpPr>
          <p:cNvPr id="79" name="Oval 46">
            <a:extLst>
              <a:ext uri="{FF2B5EF4-FFF2-40B4-BE49-F238E27FC236}">
                <a16:creationId xmlns:a16="http://schemas.microsoft.com/office/drawing/2014/main" id="{592705E7-CA3C-0D48-88D4-5794363C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970" y="391951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3B99020D-F460-494C-A437-0397DD7CD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9512" y="3385878"/>
            <a:ext cx="320348" cy="251551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47">
            <a:extLst>
              <a:ext uri="{FF2B5EF4-FFF2-40B4-BE49-F238E27FC236}">
                <a16:creationId xmlns:a16="http://schemas.microsoft.com/office/drawing/2014/main" id="{1BB247FD-5173-EA4A-8A9C-AEA0330D4B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49" y="3630070"/>
            <a:ext cx="6509" cy="293109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11">
            <a:extLst>
              <a:ext uri="{FF2B5EF4-FFF2-40B4-BE49-F238E27FC236}">
                <a16:creationId xmlns:a16="http://schemas.microsoft.com/office/drawing/2014/main" id="{09E46921-DE3F-1642-8BDA-A3A211C81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9868" y="1760783"/>
            <a:ext cx="479777" cy="3567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10">
            <a:extLst>
              <a:ext uri="{FF2B5EF4-FFF2-40B4-BE49-F238E27FC236}">
                <a16:creationId xmlns:a16="http://schemas.microsoft.com/office/drawing/2014/main" id="{F23E5BBD-6C70-5F4B-ADF7-A7E93C7D6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6928" y="1750954"/>
            <a:ext cx="4482" cy="6314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108A8C2-7BE5-1A41-AE70-538267F3ED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95110" y="1673554"/>
            <a:ext cx="355600" cy="215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9E754C-2B3F-0742-A952-3F123AE1C1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73028" y="1965216"/>
            <a:ext cx="355600" cy="215900"/>
          </a:xfrm>
          <a:prstGeom prst="rect">
            <a:avLst/>
          </a:prstGeom>
        </p:spPr>
      </p:pic>
      <p:sp>
        <p:nvSpPr>
          <p:cNvPr id="88" name="Line 15">
            <a:extLst>
              <a:ext uri="{FF2B5EF4-FFF2-40B4-BE49-F238E27FC236}">
                <a16:creationId xmlns:a16="http://schemas.microsoft.com/office/drawing/2014/main" id="{0298FA29-D618-9244-85E5-26E33BB68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3477" y="3641968"/>
            <a:ext cx="2360246" cy="30480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4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9" name="Text Box 67"/>
          <p:cNvSpPr txBox="1">
            <a:spLocks noChangeArrowheads="1"/>
          </p:cNvSpPr>
          <p:nvPr/>
        </p:nvSpPr>
        <p:spPr bwMode="auto">
          <a:xfrm>
            <a:off x="652653" y="6092889"/>
            <a:ext cx="19672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focal_length_calc</a:t>
            </a:r>
            <a:endParaRPr lang="en-US" dirty="0"/>
          </a:p>
          <a:p>
            <a:endParaRPr lang="en-US" dirty="0"/>
          </a:p>
        </p:txBody>
      </p:sp>
      <p:sp>
        <p:nvSpPr>
          <p:cNvPr id="22534" name="Line 11"/>
          <p:cNvSpPr>
            <a:spLocks noChangeShapeType="1"/>
          </p:cNvSpPr>
          <p:nvPr/>
        </p:nvSpPr>
        <p:spPr bwMode="auto">
          <a:xfrm>
            <a:off x="3953040" y="4791922"/>
            <a:ext cx="681483" cy="67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2" name="Line 33"/>
          <p:cNvSpPr>
            <a:spLocks noChangeShapeType="1"/>
          </p:cNvSpPr>
          <p:nvPr/>
        </p:nvSpPr>
        <p:spPr bwMode="auto">
          <a:xfrm flipH="1" flipV="1">
            <a:off x="3939592" y="4089320"/>
            <a:ext cx="20583" cy="7031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 flipH="1" flipV="1">
            <a:off x="2642615" y="2249423"/>
            <a:ext cx="1294659" cy="25276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2095416" y="2762216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</a:t>
            </a:r>
          </a:p>
          <a:p>
            <a:r>
              <a:rPr lang="en-US" dirty="0"/>
              <a:t>plane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V="1">
            <a:off x="3960605" y="2221992"/>
            <a:ext cx="1352059" cy="2582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 flipV="1">
            <a:off x="3038091" y="3018639"/>
            <a:ext cx="1848737" cy="117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2408691" y="1759175"/>
            <a:ext cx="1698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Top down view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3923167" y="3030384"/>
            <a:ext cx="15996" cy="109085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eft Brace 5"/>
          <p:cNvSpPr/>
          <p:nvPr/>
        </p:nvSpPr>
        <p:spPr>
          <a:xfrm flipH="1">
            <a:off x="4936791" y="3048672"/>
            <a:ext cx="192993" cy="1760736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5400000">
            <a:off x="3885988" y="1765826"/>
            <a:ext cx="157650" cy="1844029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23" y="2349904"/>
            <a:ext cx="317500" cy="20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F7FC95-EE4D-B14F-B1A3-20B9653C9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187" y="4912090"/>
            <a:ext cx="355600" cy="31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6BDA83-096E-6E42-BCAA-4D3A19BF0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063" y="4889208"/>
            <a:ext cx="254000" cy="266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51B6741-E925-3943-9CFD-332BC7459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308" y="3916260"/>
            <a:ext cx="304800" cy="266700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0BE5D46-A958-9344-88C0-E6C70F5CE823}"/>
              </a:ext>
            </a:extLst>
          </p:cNvPr>
          <p:cNvSpPr/>
          <p:nvPr/>
        </p:nvSpPr>
        <p:spPr>
          <a:xfrm>
            <a:off x="2651760" y="3410712"/>
            <a:ext cx="2551176" cy="1554480"/>
          </a:xfrm>
          <a:prstGeom prst="arc">
            <a:avLst>
              <a:gd name="adj1" fmla="val 13746487"/>
              <a:gd name="adj2" fmla="val 18822321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BD03C-3563-4B4D-BC84-539B2E28E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248" y="3807714"/>
            <a:ext cx="2540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C3AA30-ADCD-554B-8A3D-1B11C9726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0728" y="3119882"/>
            <a:ext cx="304800" cy="215900"/>
          </a:xfrm>
          <a:prstGeom prst="rect">
            <a:avLst/>
          </a:prstGeom>
        </p:spPr>
      </p:pic>
      <p:sp>
        <p:nvSpPr>
          <p:cNvPr id="31" name="Line 11">
            <a:extLst>
              <a:ext uri="{FF2B5EF4-FFF2-40B4-BE49-F238E27FC236}">
                <a16:creationId xmlns:a16="http://schemas.microsoft.com/office/drawing/2014/main" id="{05C0B20A-72B1-6746-8F8F-BD519781D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4732" y="3006108"/>
            <a:ext cx="548621" cy="67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02D614E-9DE1-B043-804D-6D589DD1E5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2351" y="2790757"/>
            <a:ext cx="238758" cy="1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6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9" name="Text Box 67"/>
          <p:cNvSpPr txBox="1">
            <a:spLocks noChangeArrowheads="1"/>
          </p:cNvSpPr>
          <p:nvPr/>
        </p:nvSpPr>
        <p:spPr bwMode="auto">
          <a:xfrm>
            <a:off x="652653" y="6092889"/>
            <a:ext cx="10310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fov_calc</a:t>
            </a:r>
            <a:endParaRPr lang="en-US" dirty="0"/>
          </a:p>
          <a:p>
            <a:endParaRPr lang="en-US" dirty="0"/>
          </a:p>
        </p:txBody>
      </p:sp>
      <p:sp>
        <p:nvSpPr>
          <p:cNvPr id="22534" name="Line 11"/>
          <p:cNvSpPr>
            <a:spLocks noChangeShapeType="1"/>
          </p:cNvSpPr>
          <p:nvPr/>
        </p:nvSpPr>
        <p:spPr bwMode="auto">
          <a:xfrm>
            <a:off x="3953040" y="4791922"/>
            <a:ext cx="681483" cy="67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2" name="Line 33"/>
          <p:cNvSpPr>
            <a:spLocks noChangeShapeType="1"/>
          </p:cNvSpPr>
          <p:nvPr/>
        </p:nvSpPr>
        <p:spPr bwMode="auto">
          <a:xfrm flipH="1" flipV="1">
            <a:off x="3939592" y="4089320"/>
            <a:ext cx="20583" cy="7031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 flipH="1" flipV="1">
            <a:off x="2642615" y="2249423"/>
            <a:ext cx="1294659" cy="25276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2095416" y="2762216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</a:t>
            </a:r>
          </a:p>
          <a:p>
            <a:r>
              <a:rPr lang="en-US" dirty="0"/>
              <a:t>plane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V="1">
            <a:off x="3960605" y="2221992"/>
            <a:ext cx="1352059" cy="2582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 flipV="1">
            <a:off x="3038091" y="3018639"/>
            <a:ext cx="1848737" cy="117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2408691" y="1759175"/>
            <a:ext cx="1698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Top down view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3923167" y="3030384"/>
            <a:ext cx="15996" cy="109085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eft Brace 28"/>
          <p:cNvSpPr/>
          <p:nvPr/>
        </p:nvSpPr>
        <p:spPr>
          <a:xfrm rot="5400000">
            <a:off x="3885988" y="1765826"/>
            <a:ext cx="157650" cy="1844029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23" y="2349904"/>
            <a:ext cx="317500" cy="20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F7FC95-EE4D-B14F-B1A3-20B9653C9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187" y="4912090"/>
            <a:ext cx="355600" cy="31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6BDA83-096E-6E42-BCAA-4D3A19BF0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063" y="4889208"/>
            <a:ext cx="254000" cy="266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51B6741-E925-3943-9CFD-332BC7459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308" y="3916260"/>
            <a:ext cx="304800" cy="266700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0BE5D46-A958-9344-88C0-E6C70F5CE823}"/>
              </a:ext>
            </a:extLst>
          </p:cNvPr>
          <p:cNvSpPr/>
          <p:nvPr/>
        </p:nvSpPr>
        <p:spPr>
          <a:xfrm>
            <a:off x="2651760" y="3410712"/>
            <a:ext cx="2551176" cy="1554480"/>
          </a:xfrm>
          <a:prstGeom prst="arc">
            <a:avLst>
              <a:gd name="adj1" fmla="val 13746487"/>
              <a:gd name="adj2" fmla="val 18822321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C3AA30-ADCD-554B-8A3D-1B11C9726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728" y="3119882"/>
            <a:ext cx="304800" cy="215900"/>
          </a:xfrm>
          <a:prstGeom prst="rect">
            <a:avLst/>
          </a:prstGeom>
        </p:spPr>
      </p:pic>
      <p:sp>
        <p:nvSpPr>
          <p:cNvPr id="31" name="Line 11">
            <a:extLst>
              <a:ext uri="{FF2B5EF4-FFF2-40B4-BE49-F238E27FC236}">
                <a16:creationId xmlns:a16="http://schemas.microsoft.com/office/drawing/2014/main" id="{05C0B20A-72B1-6746-8F8F-BD519781D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4732" y="3006108"/>
            <a:ext cx="548621" cy="67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02D614E-9DE1-B043-804D-6D589DD1E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2351" y="2790757"/>
            <a:ext cx="238758" cy="144960"/>
          </a:xfrm>
          <a:prstGeom prst="rect">
            <a:avLst/>
          </a:prstGeom>
        </p:spPr>
      </p:pic>
      <p:sp>
        <p:nvSpPr>
          <p:cNvPr id="33" name="Line 10">
            <a:extLst>
              <a:ext uri="{FF2B5EF4-FFF2-40B4-BE49-F238E27FC236}">
                <a16:creationId xmlns:a16="http://schemas.microsoft.com/office/drawing/2014/main" id="{2A1F4AA2-95FF-FA46-A68A-E4A5390EF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3865" y="3964454"/>
            <a:ext cx="360410" cy="2369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0">
            <a:extLst>
              <a:ext uri="{FF2B5EF4-FFF2-40B4-BE49-F238E27FC236}">
                <a16:creationId xmlns:a16="http://schemas.microsoft.com/office/drawing/2014/main" id="{11FD82AC-0DC1-8C4C-A560-36AD70C2D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3932" y="3948291"/>
            <a:ext cx="389609" cy="216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E3EE588-B6F4-C84E-970A-89A60B77E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0218" y="4258107"/>
            <a:ext cx="520700" cy="177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8247BB8-4B36-7445-889E-151D3E002C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0581" y="4339158"/>
            <a:ext cx="3937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9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9" name="Text Box 67"/>
          <p:cNvSpPr txBox="1">
            <a:spLocks noChangeArrowheads="1"/>
          </p:cNvSpPr>
          <p:nvPr/>
        </p:nvSpPr>
        <p:spPr bwMode="auto">
          <a:xfrm>
            <a:off x="6943725" y="6211669"/>
            <a:ext cx="15953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Field_of_view</a:t>
            </a:r>
            <a:endParaRPr lang="en-US" dirty="0"/>
          </a:p>
          <a:p>
            <a:endParaRPr lang="en-US" dirty="0"/>
          </a:p>
        </p:txBody>
      </p:sp>
      <p:sp>
        <p:nvSpPr>
          <p:cNvPr id="22530" name="Freeform 6"/>
          <p:cNvSpPr>
            <a:spLocks/>
          </p:cNvSpPr>
          <p:nvPr/>
        </p:nvSpPr>
        <p:spPr bwMode="auto">
          <a:xfrm flipH="1">
            <a:off x="6720249" y="2739741"/>
            <a:ext cx="270676" cy="936703"/>
          </a:xfrm>
          <a:custGeom>
            <a:avLst/>
            <a:gdLst>
              <a:gd name="T0" fmla="*/ 0 w 1040"/>
              <a:gd name="T1" fmla="*/ 2147483647 h 2808"/>
              <a:gd name="T2" fmla="*/ 2147483647 w 1040"/>
              <a:gd name="T3" fmla="*/ 2147483647 h 2808"/>
              <a:gd name="T4" fmla="*/ 2147483647 w 1040"/>
              <a:gd name="T5" fmla="*/ 0 h 2808"/>
              <a:gd name="T6" fmla="*/ 0 w 1040"/>
              <a:gd name="T7" fmla="*/ 2147483647 h 2808"/>
              <a:gd name="T8" fmla="*/ 0 w 1040"/>
              <a:gd name="T9" fmla="*/ 2147483647 h 28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0"/>
              <a:gd name="T16" fmla="*/ 0 h 2808"/>
              <a:gd name="T17" fmla="*/ 1040 w 1040"/>
              <a:gd name="T18" fmla="*/ 2808 h 28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0" h="2808">
                <a:moveTo>
                  <a:pt x="0" y="2808"/>
                </a:moveTo>
                <a:lnTo>
                  <a:pt x="1040" y="1856"/>
                </a:lnTo>
                <a:lnTo>
                  <a:pt x="1040" y="0"/>
                </a:lnTo>
                <a:lnTo>
                  <a:pt x="0" y="944"/>
                </a:lnTo>
                <a:lnTo>
                  <a:pt x="0" y="280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12"/>
          <p:cNvSpPr>
            <a:spLocks noChangeShapeType="1"/>
          </p:cNvSpPr>
          <p:nvPr/>
        </p:nvSpPr>
        <p:spPr bwMode="auto">
          <a:xfrm flipH="1" flipV="1">
            <a:off x="3246119" y="2496311"/>
            <a:ext cx="4764023" cy="70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 flipH="1">
            <a:off x="1977158" y="992192"/>
            <a:ext cx="1268961" cy="4457700"/>
          </a:xfrm>
          <a:custGeom>
            <a:avLst/>
            <a:gdLst>
              <a:gd name="T0" fmla="*/ 0 w 1040"/>
              <a:gd name="T1" fmla="*/ 2147483647 h 2808"/>
              <a:gd name="T2" fmla="*/ 2147483647 w 1040"/>
              <a:gd name="T3" fmla="*/ 2147483647 h 2808"/>
              <a:gd name="T4" fmla="*/ 2147483647 w 1040"/>
              <a:gd name="T5" fmla="*/ 0 h 2808"/>
              <a:gd name="T6" fmla="*/ 0 w 1040"/>
              <a:gd name="T7" fmla="*/ 2147483647 h 2808"/>
              <a:gd name="T8" fmla="*/ 0 w 1040"/>
              <a:gd name="T9" fmla="*/ 2147483647 h 28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0"/>
              <a:gd name="T16" fmla="*/ 0 h 2808"/>
              <a:gd name="T17" fmla="*/ 1040 w 1040"/>
              <a:gd name="T18" fmla="*/ 2808 h 28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0" h="2808">
                <a:moveTo>
                  <a:pt x="0" y="2808"/>
                </a:moveTo>
                <a:lnTo>
                  <a:pt x="1040" y="1856"/>
                </a:lnTo>
                <a:lnTo>
                  <a:pt x="1040" y="0"/>
                </a:lnTo>
                <a:lnTo>
                  <a:pt x="0" y="944"/>
                </a:lnTo>
                <a:lnTo>
                  <a:pt x="0" y="280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 flipH="1" flipV="1">
            <a:off x="1975104" y="996696"/>
            <a:ext cx="6025896" cy="22128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 flipV="1">
            <a:off x="3236976" y="3191255"/>
            <a:ext cx="4773168" cy="22585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V="1">
            <a:off x="1975104" y="3191255"/>
            <a:ext cx="6016752" cy="740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6355950" y="2255689"/>
            <a:ext cx="14422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 plane</a:t>
            </a:r>
          </a:p>
        </p:txBody>
      </p:sp>
      <p:sp>
        <p:nvSpPr>
          <p:cNvPr id="63" name="Text Box 58"/>
          <p:cNvSpPr txBox="1">
            <a:spLocks noChangeArrowheads="1"/>
          </p:cNvSpPr>
          <p:nvPr/>
        </p:nvSpPr>
        <p:spPr bwMode="auto">
          <a:xfrm>
            <a:off x="3866070" y="5149852"/>
            <a:ext cx="1514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View frustum</a:t>
            </a: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V="1">
            <a:off x="5833872" y="2185415"/>
            <a:ext cx="192024" cy="3771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874" y="1812453"/>
            <a:ext cx="393700" cy="177800"/>
          </a:xfrm>
          <a:prstGeom prst="rect">
            <a:avLst/>
          </a:prstGeom>
        </p:spPr>
      </p:pic>
      <p:sp>
        <p:nvSpPr>
          <p:cNvPr id="66" name="Line 10"/>
          <p:cNvSpPr>
            <a:spLocks noChangeShapeType="1"/>
          </p:cNvSpPr>
          <p:nvPr/>
        </p:nvSpPr>
        <p:spPr bwMode="auto">
          <a:xfrm>
            <a:off x="6142052" y="3909820"/>
            <a:ext cx="313612" cy="2872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207C97F5-F938-9C45-B383-956AEC5A4F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2426" y="2788595"/>
            <a:ext cx="341900" cy="402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3">
            <a:extLst>
              <a:ext uri="{FF2B5EF4-FFF2-40B4-BE49-F238E27FC236}">
                <a16:creationId xmlns:a16="http://schemas.microsoft.com/office/drawing/2014/main" id="{7F77D2CB-63BE-5040-AC6D-10045FCDC9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5600" y="3194253"/>
            <a:ext cx="650759" cy="457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0">
            <a:extLst>
              <a:ext uri="{FF2B5EF4-FFF2-40B4-BE49-F238E27FC236}">
                <a16:creationId xmlns:a16="http://schemas.microsoft.com/office/drawing/2014/main" id="{9F996941-2A5B-324E-87E4-0D96D9675E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6052" y="3200962"/>
            <a:ext cx="9430" cy="5872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F976125-0353-3F42-8D52-66F5981A1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767" y="2833745"/>
            <a:ext cx="355600" cy="31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16BF9-BEAF-8E48-93BC-0CE99C6EB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419" y="2631451"/>
            <a:ext cx="254000" cy="266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40F0D7-1620-064B-B57C-B965BE63E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984" y="3707120"/>
            <a:ext cx="254000" cy="266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C02B3AE-9AAE-4D49-8530-B12A7B0DF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581" y="3286901"/>
            <a:ext cx="304800" cy="266700"/>
          </a:xfrm>
          <a:prstGeom prst="rect">
            <a:avLst/>
          </a:prstGeom>
        </p:spPr>
      </p:pic>
      <p:sp>
        <p:nvSpPr>
          <p:cNvPr id="29" name="Line 11">
            <a:extLst>
              <a:ext uri="{FF2B5EF4-FFF2-40B4-BE49-F238E27FC236}">
                <a16:creationId xmlns:a16="http://schemas.microsoft.com/office/drawing/2014/main" id="{E2A877B5-FE23-F347-BDA4-FCF371A7EF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48272" y="2879386"/>
            <a:ext cx="144104" cy="1718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B4F06F78-DD21-1649-BB74-3EA01AE814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4459" y="3042077"/>
            <a:ext cx="6103" cy="2588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27446B-7924-6041-AABA-7A669C7CC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2813" y="2892357"/>
            <a:ext cx="238758" cy="1449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4B8593-DC1C-6C4A-8C64-E3B10DC6A9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8159" y="3112852"/>
            <a:ext cx="281206" cy="170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2C365-B9A1-8B44-9D93-9160B7FE26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6502" y="4248420"/>
            <a:ext cx="508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1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0">
            <a:extLst>
              <a:ext uri="{FF2B5EF4-FFF2-40B4-BE49-F238E27FC236}">
                <a16:creationId xmlns:a16="http://schemas.microsoft.com/office/drawing/2014/main" id="{9B1BE49E-3016-DD4E-ACED-33F7BDB891ED}"/>
              </a:ext>
            </a:extLst>
          </p:cNvPr>
          <p:cNvSpPr/>
          <p:nvPr/>
        </p:nvSpPr>
        <p:spPr>
          <a:xfrm>
            <a:off x="3099822" y="2698830"/>
            <a:ext cx="1269356" cy="583383"/>
          </a:xfrm>
          <a:custGeom>
            <a:avLst/>
            <a:gdLst>
              <a:gd name="connsiteX0" fmla="*/ 0 w 2881745"/>
              <a:gd name="connsiteY0" fmla="*/ 644237 h 644237"/>
              <a:gd name="connsiteX1" fmla="*/ 1662545 w 2881745"/>
              <a:gd name="connsiteY1" fmla="*/ 0 h 644237"/>
              <a:gd name="connsiteX2" fmla="*/ 2881745 w 2881745"/>
              <a:gd name="connsiteY2" fmla="*/ 512619 h 644237"/>
              <a:gd name="connsiteX3" fmla="*/ 0 w 2881745"/>
              <a:gd name="connsiteY3" fmla="*/ 644237 h 644237"/>
              <a:gd name="connsiteX0" fmla="*/ 0 w 1662545"/>
              <a:gd name="connsiteY0" fmla="*/ 644237 h 644237"/>
              <a:gd name="connsiteX1" fmla="*/ 1662545 w 1662545"/>
              <a:gd name="connsiteY1" fmla="*/ 0 h 644237"/>
              <a:gd name="connsiteX2" fmla="*/ 1612388 w 1662545"/>
              <a:gd name="connsiteY2" fmla="*/ 578209 h 644237"/>
              <a:gd name="connsiteX3" fmla="*/ 0 w 1662545"/>
              <a:gd name="connsiteY3" fmla="*/ 644237 h 644237"/>
              <a:gd name="connsiteX0" fmla="*/ 0 w 1662545"/>
              <a:gd name="connsiteY0" fmla="*/ 644237 h 644237"/>
              <a:gd name="connsiteX1" fmla="*/ 1662545 w 1662545"/>
              <a:gd name="connsiteY1" fmla="*/ 0 h 644237"/>
              <a:gd name="connsiteX2" fmla="*/ 1643517 w 1662545"/>
              <a:gd name="connsiteY2" fmla="*/ 199751 h 644237"/>
              <a:gd name="connsiteX3" fmla="*/ 1612388 w 1662545"/>
              <a:gd name="connsiteY3" fmla="*/ 578209 h 644237"/>
              <a:gd name="connsiteX4" fmla="*/ 0 w 1662545"/>
              <a:gd name="connsiteY4" fmla="*/ 644237 h 644237"/>
              <a:gd name="connsiteX0" fmla="*/ 0 w 1662545"/>
              <a:gd name="connsiteY0" fmla="*/ 644237 h 644237"/>
              <a:gd name="connsiteX1" fmla="*/ 1662545 w 1662545"/>
              <a:gd name="connsiteY1" fmla="*/ 0 h 644237"/>
              <a:gd name="connsiteX2" fmla="*/ 1604935 w 1662545"/>
              <a:gd name="connsiteY2" fmla="*/ 72429 h 644237"/>
              <a:gd name="connsiteX3" fmla="*/ 1612388 w 1662545"/>
              <a:gd name="connsiteY3" fmla="*/ 578209 h 644237"/>
              <a:gd name="connsiteX4" fmla="*/ 0 w 1662545"/>
              <a:gd name="connsiteY4" fmla="*/ 644237 h 644237"/>
              <a:gd name="connsiteX0" fmla="*/ 8067 w 1620455"/>
              <a:gd name="connsiteY0" fmla="*/ 571808 h 571808"/>
              <a:gd name="connsiteX1" fmla="*/ 0 w 1620455"/>
              <a:gd name="connsiteY1" fmla="*/ 47176 h 571808"/>
              <a:gd name="connsiteX2" fmla="*/ 1613002 w 1620455"/>
              <a:gd name="connsiteY2" fmla="*/ 0 h 571808"/>
              <a:gd name="connsiteX3" fmla="*/ 1620455 w 1620455"/>
              <a:gd name="connsiteY3" fmla="*/ 505780 h 571808"/>
              <a:gd name="connsiteX4" fmla="*/ 8067 w 1620455"/>
              <a:gd name="connsiteY4" fmla="*/ 571808 h 571808"/>
              <a:gd name="connsiteX0" fmla="*/ 8067 w 1620455"/>
              <a:gd name="connsiteY0" fmla="*/ 583383 h 583383"/>
              <a:gd name="connsiteX1" fmla="*/ 0 w 1620455"/>
              <a:gd name="connsiteY1" fmla="*/ 58751 h 583383"/>
              <a:gd name="connsiteX2" fmla="*/ 69711 w 1620455"/>
              <a:gd name="connsiteY2" fmla="*/ 0 h 583383"/>
              <a:gd name="connsiteX3" fmla="*/ 1620455 w 1620455"/>
              <a:gd name="connsiteY3" fmla="*/ 517355 h 583383"/>
              <a:gd name="connsiteX4" fmla="*/ 8067 w 1620455"/>
              <a:gd name="connsiteY4" fmla="*/ 583383 h 583383"/>
              <a:gd name="connsiteX0" fmla="*/ 8067 w 1269356"/>
              <a:gd name="connsiteY0" fmla="*/ 583383 h 583383"/>
              <a:gd name="connsiteX1" fmla="*/ 0 w 1269356"/>
              <a:gd name="connsiteY1" fmla="*/ 58751 h 583383"/>
              <a:gd name="connsiteX2" fmla="*/ 69711 w 1269356"/>
              <a:gd name="connsiteY2" fmla="*/ 0 h 583383"/>
              <a:gd name="connsiteX3" fmla="*/ 1269356 w 1269356"/>
              <a:gd name="connsiteY3" fmla="*/ 517355 h 583383"/>
              <a:gd name="connsiteX4" fmla="*/ 8067 w 1269356"/>
              <a:gd name="connsiteY4" fmla="*/ 583383 h 58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356" h="583383">
                <a:moveTo>
                  <a:pt x="8067" y="583383"/>
                </a:moveTo>
                <a:lnTo>
                  <a:pt x="0" y="58751"/>
                </a:lnTo>
                <a:lnTo>
                  <a:pt x="69711" y="0"/>
                </a:lnTo>
                <a:lnTo>
                  <a:pt x="1269356" y="517355"/>
                </a:lnTo>
                <a:lnTo>
                  <a:pt x="8067" y="583383"/>
                </a:lnTo>
                <a:close/>
              </a:path>
            </a:pathLst>
          </a:cu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31EC8F6-0523-1640-A912-F01E5148D5AE}"/>
              </a:ext>
            </a:extLst>
          </p:cNvPr>
          <p:cNvSpPr/>
          <p:nvPr/>
        </p:nvSpPr>
        <p:spPr>
          <a:xfrm>
            <a:off x="1489364" y="2701636"/>
            <a:ext cx="1662545" cy="644237"/>
          </a:xfrm>
          <a:custGeom>
            <a:avLst/>
            <a:gdLst>
              <a:gd name="connsiteX0" fmla="*/ 0 w 2881745"/>
              <a:gd name="connsiteY0" fmla="*/ 644237 h 644237"/>
              <a:gd name="connsiteX1" fmla="*/ 1662545 w 2881745"/>
              <a:gd name="connsiteY1" fmla="*/ 0 h 644237"/>
              <a:gd name="connsiteX2" fmla="*/ 2881745 w 2881745"/>
              <a:gd name="connsiteY2" fmla="*/ 512619 h 644237"/>
              <a:gd name="connsiteX3" fmla="*/ 0 w 2881745"/>
              <a:gd name="connsiteY3" fmla="*/ 644237 h 644237"/>
              <a:gd name="connsiteX0" fmla="*/ 0 w 1662545"/>
              <a:gd name="connsiteY0" fmla="*/ 644237 h 644237"/>
              <a:gd name="connsiteX1" fmla="*/ 1662545 w 1662545"/>
              <a:gd name="connsiteY1" fmla="*/ 0 h 644237"/>
              <a:gd name="connsiteX2" fmla="*/ 1612388 w 1662545"/>
              <a:gd name="connsiteY2" fmla="*/ 578209 h 644237"/>
              <a:gd name="connsiteX3" fmla="*/ 0 w 1662545"/>
              <a:gd name="connsiteY3" fmla="*/ 644237 h 644237"/>
              <a:gd name="connsiteX0" fmla="*/ 0 w 1662545"/>
              <a:gd name="connsiteY0" fmla="*/ 644237 h 644237"/>
              <a:gd name="connsiteX1" fmla="*/ 1662545 w 1662545"/>
              <a:gd name="connsiteY1" fmla="*/ 0 h 644237"/>
              <a:gd name="connsiteX2" fmla="*/ 1643517 w 1662545"/>
              <a:gd name="connsiteY2" fmla="*/ 199751 h 644237"/>
              <a:gd name="connsiteX3" fmla="*/ 1612388 w 1662545"/>
              <a:gd name="connsiteY3" fmla="*/ 578209 h 644237"/>
              <a:gd name="connsiteX4" fmla="*/ 0 w 1662545"/>
              <a:gd name="connsiteY4" fmla="*/ 644237 h 644237"/>
              <a:gd name="connsiteX0" fmla="*/ 0 w 1662545"/>
              <a:gd name="connsiteY0" fmla="*/ 644237 h 644237"/>
              <a:gd name="connsiteX1" fmla="*/ 1662545 w 1662545"/>
              <a:gd name="connsiteY1" fmla="*/ 0 h 644237"/>
              <a:gd name="connsiteX2" fmla="*/ 1604935 w 1662545"/>
              <a:gd name="connsiteY2" fmla="*/ 72429 h 644237"/>
              <a:gd name="connsiteX3" fmla="*/ 1612388 w 1662545"/>
              <a:gd name="connsiteY3" fmla="*/ 578209 h 644237"/>
              <a:gd name="connsiteX4" fmla="*/ 0 w 1662545"/>
              <a:gd name="connsiteY4" fmla="*/ 644237 h 644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545" h="644237">
                <a:moveTo>
                  <a:pt x="0" y="644237"/>
                </a:moveTo>
                <a:lnTo>
                  <a:pt x="1662545" y="0"/>
                </a:lnTo>
                <a:lnTo>
                  <a:pt x="1604935" y="72429"/>
                </a:lnTo>
                <a:lnTo>
                  <a:pt x="1612388" y="578209"/>
                </a:lnTo>
                <a:lnTo>
                  <a:pt x="0" y="644237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69" name="Text Box 67"/>
          <p:cNvSpPr txBox="1">
            <a:spLocks noChangeArrowheads="1"/>
          </p:cNvSpPr>
          <p:nvPr/>
        </p:nvSpPr>
        <p:spPr bwMode="auto">
          <a:xfrm>
            <a:off x="355232" y="6313788"/>
            <a:ext cx="16850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point_and_line</a:t>
            </a:r>
            <a:endParaRPr lang="en-US" dirty="0"/>
          </a:p>
          <a:p>
            <a:endParaRPr lang="en-US" dirty="0"/>
          </a:p>
        </p:txBody>
      </p:sp>
      <p:sp>
        <p:nvSpPr>
          <p:cNvPr id="22531" name="Line 8"/>
          <p:cNvSpPr>
            <a:spLocks noChangeShapeType="1"/>
          </p:cNvSpPr>
          <p:nvPr/>
        </p:nvSpPr>
        <p:spPr bwMode="auto">
          <a:xfrm flipH="1" flipV="1">
            <a:off x="1490472" y="3355845"/>
            <a:ext cx="1601978" cy="1282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Line 11"/>
          <p:cNvSpPr>
            <a:spLocks noChangeShapeType="1"/>
          </p:cNvSpPr>
          <p:nvPr/>
        </p:nvSpPr>
        <p:spPr bwMode="auto">
          <a:xfrm flipH="1">
            <a:off x="1017916" y="3358355"/>
            <a:ext cx="479777" cy="3567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12"/>
          <p:cNvSpPr>
            <a:spLocks noChangeShapeType="1"/>
          </p:cNvSpPr>
          <p:nvPr/>
        </p:nvSpPr>
        <p:spPr bwMode="auto">
          <a:xfrm>
            <a:off x="1528011" y="3362826"/>
            <a:ext cx="1564813" cy="4695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36" name="Line 13"/>
          <p:cNvSpPr>
            <a:spLocks noChangeShapeType="1"/>
          </p:cNvSpPr>
          <p:nvPr/>
        </p:nvSpPr>
        <p:spPr bwMode="auto">
          <a:xfrm>
            <a:off x="3536575" y="3976968"/>
            <a:ext cx="2272553" cy="68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Line 14"/>
          <p:cNvSpPr>
            <a:spLocks noChangeShapeType="1"/>
          </p:cNvSpPr>
          <p:nvPr/>
        </p:nvSpPr>
        <p:spPr bwMode="auto">
          <a:xfrm>
            <a:off x="3109632" y="3839135"/>
            <a:ext cx="336177" cy="10085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2" name="Line 33"/>
          <p:cNvSpPr>
            <a:spLocks noChangeShapeType="1"/>
          </p:cNvSpPr>
          <p:nvPr/>
        </p:nvSpPr>
        <p:spPr bwMode="auto">
          <a:xfrm>
            <a:off x="1490336" y="3362401"/>
            <a:ext cx="615577" cy="61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7" name="Line 45"/>
          <p:cNvSpPr>
            <a:spLocks noChangeShapeType="1"/>
          </p:cNvSpPr>
          <p:nvPr/>
        </p:nvSpPr>
        <p:spPr bwMode="auto">
          <a:xfrm>
            <a:off x="3108562" y="3368153"/>
            <a:ext cx="676038" cy="5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5" name="Text Box 58"/>
          <p:cNvSpPr txBox="1">
            <a:spLocks noChangeArrowheads="1"/>
          </p:cNvSpPr>
          <p:nvPr/>
        </p:nvSpPr>
        <p:spPr bwMode="auto">
          <a:xfrm>
            <a:off x="2517140" y="5028849"/>
            <a:ext cx="14422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 plane</a:t>
            </a:r>
          </a:p>
        </p:txBody>
      </p:sp>
      <p:sp>
        <p:nvSpPr>
          <p:cNvPr id="22568" name="Oval 46"/>
          <p:cNvSpPr>
            <a:spLocks noChangeArrowheads="1"/>
          </p:cNvSpPr>
          <p:nvPr/>
        </p:nvSpPr>
        <p:spPr bwMode="auto">
          <a:xfrm>
            <a:off x="3778419" y="333155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Line 10"/>
          <p:cNvSpPr>
            <a:spLocks noChangeShapeType="1"/>
          </p:cNvSpPr>
          <p:nvPr/>
        </p:nvSpPr>
        <p:spPr bwMode="auto">
          <a:xfrm flipH="1">
            <a:off x="1481328" y="3356409"/>
            <a:ext cx="4482" cy="6314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1ED29-929A-9C41-962F-D903E89A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09" y="4626381"/>
            <a:ext cx="3556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77B9D-9B81-E64F-BB18-66305970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30" y="3340765"/>
            <a:ext cx="2540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287BDC-4D0E-1749-81B9-ECB53B58C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312" y="3862568"/>
            <a:ext cx="2540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F7CDED-E499-1E43-AF70-F724C4178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678" y="3673413"/>
            <a:ext cx="304800" cy="2667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28F18ED7-330D-B048-A531-4B8EBFE8DD7B}"/>
              </a:ext>
            </a:extLst>
          </p:cNvPr>
          <p:cNvSpPr/>
          <p:nvPr/>
        </p:nvSpPr>
        <p:spPr>
          <a:xfrm>
            <a:off x="3099816" y="1747848"/>
            <a:ext cx="1280158" cy="3308784"/>
          </a:xfrm>
          <a:custGeom>
            <a:avLst/>
            <a:gdLst>
              <a:gd name="connsiteX0" fmla="*/ 0 w 2225488"/>
              <a:gd name="connsiteY0" fmla="*/ 3536576 h 3536576"/>
              <a:gd name="connsiteX1" fmla="*/ 0 w 2225488"/>
              <a:gd name="connsiteY1" fmla="*/ 1082488 h 3536576"/>
              <a:gd name="connsiteX2" fmla="*/ 2225488 w 2225488"/>
              <a:gd name="connsiteY2" fmla="*/ 0 h 3536576"/>
              <a:gd name="connsiteX3" fmla="*/ 2218765 w 2225488"/>
              <a:gd name="connsiteY3" fmla="*/ 2178423 h 3536576"/>
              <a:gd name="connsiteX4" fmla="*/ 0 w 2225488"/>
              <a:gd name="connsiteY4" fmla="*/ 3536576 h 35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488" h="3536576">
                <a:moveTo>
                  <a:pt x="0" y="3536576"/>
                </a:moveTo>
                <a:lnTo>
                  <a:pt x="0" y="1082488"/>
                </a:lnTo>
                <a:lnTo>
                  <a:pt x="2225488" y="0"/>
                </a:lnTo>
                <a:lnTo>
                  <a:pt x="2218765" y="2178423"/>
                </a:lnTo>
                <a:lnTo>
                  <a:pt x="0" y="3536576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46">
            <a:extLst>
              <a:ext uri="{FF2B5EF4-FFF2-40B4-BE49-F238E27FC236}">
                <a16:creationId xmlns:a16="http://schemas.microsoft.com/office/drawing/2014/main" id="{592705E7-CA3C-0D48-88D4-5794363C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970" y="391951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3B99020D-F460-494C-A437-0397DD7CD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9512" y="3385878"/>
            <a:ext cx="320348" cy="251551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47">
            <a:extLst>
              <a:ext uri="{FF2B5EF4-FFF2-40B4-BE49-F238E27FC236}">
                <a16:creationId xmlns:a16="http://schemas.microsoft.com/office/drawing/2014/main" id="{1BB247FD-5173-EA4A-8A9C-AEA0330D4B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49" y="3630070"/>
            <a:ext cx="6509" cy="293109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11">
            <a:extLst>
              <a:ext uri="{FF2B5EF4-FFF2-40B4-BE49-F238E27FC236}">
                <a16:creationId xmlns:a16="http://schemas.microsoft.com/office/drawing/2014/main" id="{09E46921-DE3F-1642-8BDA-A3A211C81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9868" y="1760783"/>
            <a:ext cx="479777" cy="3567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10">
            <a:extLst>
              <a:ext uri="{FF2B5EF4-FFF2-40B4-BE49-F238E27FC236}">
                <a16:creationId xmlns:a16="http://schemas.microsoft.com/office/drawing/2014/main" id="{F23E5BBD-6C70-5F4B-ADF7-A7E93C7D6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6928" y="1750954"/>
            <a:ext cx="4482" cy="6314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108A8C2-7BE5-1A41-AE70-538267F3E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110" y="1673554"/>
            <a:ext cx="355600" cy="215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9E754C-2B3F-0742-A952-3F123AE1C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028" y="1965216"/>
            <a:ext cx="355600" cy="215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BE01D2-A0D0-A04D-8B5A-A604BE6A4B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7515" y="4107101"/>
            <a:ext cx="203200" cy="16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D4E30F-E94E-5B48-BBFD-A7EF412B21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1117" y="4429659"/>
            <a:ext cx="254000" cy="215900"/>
          </a:xfrm>
          <a:prstGeom prst="rect">
            <a:avLst/>
          </a:prstGeom>
        </p:spPr>
      </p:pic>
      <p:sp>
        <p:nvSpPr>
          <p:cNvPr id="49" name="Line 12">
            <a:extLst>
              <a:ext uri="{FF2B5EF4-FFF2-40B4-BE49-F238E27FC236}">
                <a16:creationId xmlns:a16="http://schemas.microsoft.com/office/drawing/2014/main" id="{0E9E7818-B1CE-BA4A-97CA-7B08024473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1661" y="2709472"/>
            <a:ext cx="1199213" cy="50591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7">
            <a:extLst>
              <a:ext uri="{FF2B5EF4-FFF2-40B4-BE49-F238E27FC236}">
                <a16:creationId xmlns:a16="http://schemas.microsoft.com/office/drawing/2014/main" id="{DCFBCF36-48D1-674F-84FB-C35AB85D21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4996" y="2975547"/>
            <a:ext cx="7495" cy="356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7">
            <a:extLst>
              <a:ext uri="{FF2B5EF4-FFF2-40B4-BE49-F238E27FC236}">
                <a16:creationId xmlns:a16="http://schemas.microsoft.com/office/drawing/2014/main" id="{CE243D30-4AD2-AA47-A4E9-84406C15D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1054" y="3077933"/>
            <a:ext cx="1299" cy="15244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15">
            <a:extLst>
              <a:ext uri="{FF2B5EF4-FFF2-40B4-BE49-F238E27FC236}">
                <a16:creationId xmlns:a16="http://schemas.microsoft.com/office/drawing/2014/main" id="{8430E2C4-E0A6-7B4E-9E35-E9534975E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9151" y="3125448"/>
            <a:ext cx="128115" cy="98502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A8DCC-0D2D-334E-B159-4E7D26C26B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2912" y="3031760"/>
            <a:ext cx="371740" cy="211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E80BB0-CC89-EB4A-9D33-27C503F7E3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0447" y="3297838"/>
            <a:ext cx="274658" cy="127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7D4C9-19DC-F346-8F3C-98C11CE936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3213" y="2836887"/>
            <a:ext cx="184143" cy="13043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6069C424-D468-4040-8D7F-CF9F3AED02E9}"/>
              </a:ext>
            </a:extLst>
          </p:cNvPr>
          <p:cNvSpPr/>
          <p:nvPr/>
        </p:nvSpPr>
        <p:spPr>
          <a:xfrm>
            <a:off x="3751289" y="2990538"/>
            <a:ext cx="45719" cy="314793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ADAF0764-0FE8-9142-BD39-D9F269470A10}"/>
              </a:ext>
            </a:extLst>
          </p:cNvPr>
          <p:cNvSpPr/>
          <p:nvPr/>
        </p:nvSpPr>
        <p:spPr>
          <a:xfrm rot="14151411">
            <a:off x="4105109" y="3144817"/>
            <a:ext cx="49360" cy="160252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078FCFC7-6A39-764F-94C1-0D9F34332F60}"/>
              </a:ext>
            </a:extLst>
          </p:cNvPr>
          <p:cNvSpPr/>
          <p:nvPr/>
        </p:nvSpPr>
        <p:spPr>
          <a:xfrm>
            <a:off x="3956155" y="3076731"/>
            <a:ext cx="49966" cy="141158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ine 13">
            <a:extLst>
              <a:ext uri="{FF2B5EF4-FFF2-40B4-BE49-F238E27FC236}">
                <a16:creationId xmlns:a16="http://schemas.microsoft.com/office/drawing/2014/main" id="{87139AC2-EE63-FA40-9CC7-B399C68B95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55614" y="2647284"/>
            <a:ext cx="123562" cy="6992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04EC69AE-615B-3B4F-B6B0-DDE0301422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0146" y="2700759"/>
            <a:ext cx="1665176" cy="652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12">
            <a:extLst>
              <a:ext uri="{FF2B5EF4-FFF2-40B4-BE49-F238E27FC236}">
                <a16:creationId xmlns:a16="http://schemas.microsoft.com/office/drawing/2014/main" id="{B639C517-BE50-8F4B-B357-8CCEAFFE37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509" y="3283526"/>
            <a:ext cx="1627909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45">
            <a:extLst>
              <a:ext uri="{FF2B5EF4-FFF2-40B4-BE49-F238E27FC236}">
                <a16:creationId xmlns:a16="http://schemas.microsoft.com/office/drawing/2014/main" id="{06D4E24F-B511-5E44-AC16-5CC6334D10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2556" y="3214256"/>
            <a:ext cx="1240844" cy="661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BCEC5CB-D8EB-424F-9ED4-4644C62B19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4135" y="2260112"/>
            <a:ext cx="1422400" cy="368300"/>
          </a:xfrm>
          <a:prstGeom prst="rect">
            <a:avLst/>
          </a:prstGeom>
        </p:spPr>
      </p:pic>
      <p:sp>
        <p:nvSpPr>
          <p:cNvPr id="75" name="Line 12">
            <a:extLst>
              <a:ext uri="{FF2B5EF4-FFF2-40B4-BE49-F238E27FC236}">
                <a16:creationId xmlns:a16="http://schemas.microsoft.com/office/drawing/2014/main" id="{B9D5D93E-4E21-BA45-81E4-1B0F3E8574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8867" y="3126863"/>
            <a:ext cx="226468" cy="2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CD8F0B23-BE3A-8240-A0B2-70E3DB4FE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3677" y="3133258"/>
            <a:ext cx="22464" cy="1784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6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95046</TotalTime>
  <Words>52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270</cp:revision>
  <cp:lastPrinted>2010-02-03T16:09:50Z</cp:lastPrinted>
  <dcterms:created xsi:type="dcterms:W3CDTF">2010-07-21T17:41:52Z</dcterms:created>
  <dcterms:modified xsi:type="dcterms:W3CDTF">2020-05-18T19:44:09Z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