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6"/>
    <p:restoredTop sz="94855"/>
  </p:normalViewPr>
  <p:slideViewPr>
    <p:cSldViewPr snapToGrid="0" snapToObjects="1">
      <p:cViewPr varScale="1">
        <p:scale>
          <a:sx n="162" d="100"/>
          <a:sy n="162" d="100"/>
        </p:scale>
        <p:origin x="200" y="5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B08E72A-0CB3-9247-8929-D639F577D153}"/>
              </a:ext>
            </a:extLst>
          </p:cNvPr>
          <p:cNvSpPr/>
          <p:nvPr/>
        </p:nvSpPr>
        <p:spPr>
          <a:xfrm>
            <a:off x="1668395" y="2514723"/>
            <a:ext cx="1760605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3672F1-9D1D-644D-9072-52450AB7C381}"/>
              </a:ext>
            </a:extLst>
          </p:cNvPr>
          <p:cNvSpPr/>
          <p:nvPr/>
        </p:nvSpPr>
        <p:spPr>
          <a:xfrm>
            <a:off x="5856890" y="2525233"/>
            <a:ext cx="1658006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9D8373-072C-AE48-96A4-796B2A20D245}"/>
              </a:ext>
            </a:extLst>
          </p:cNvPr>
          <p:cNvSpPr/>
          <p:nvPr/>
        </p:nvSpPr>
        <p:spPr>
          <a:xfrm>
            <a:off x="1676277" y="3744433"/>
            <a:ext cx="5840819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C99B44-CDBD-4C41-B036-84FBB31DA26F}"/>
              </a:ext>
            </a:extLst>
          </p:cNvPr>
          <p:cNvSpPr/>
          <p:nvPr/>
        </p:nvSpPr>
        <p:spPr>
          <a:xfrm>
            <a:off x="1665767" y="1077433"/>
            <a:ext cx="5840819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53CE09-36EA-9942-B2F7-0E598AD5941A}"/>
              </a:ext>
            </a:extLst>
          </p:cNvPr>
          <p:cNvGrpSpPr/>
          <p:nvPr/>
        </p:nvGrpSpPr>
        <p:grpSpPr>
          <a:xfrm>
            <a:off x="1671147" y="1080400"/>
            <a:ext cx="5859515" cy="4216814"/>
            <a:chOff x="1671147" y="1080400"/>
            <a:chExt cx="5859515" cy="4216814"/>
          </a:xfrm>
          <a:effectLst/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63AEB1-1F6F-1C43-A988-029C0FD53CCA}"/>
                </a:ext>
              </a:extLst>
            </p:cNvPr>
            <p:cNvSpPr/>
            <p:nvPr/>
          </p:nvSpPr>
          <p:spPr>
            <a:xfrm>
              <a:off x="1681655" y="1082566"/>
              <a:ext cx="5833242" cy="4214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78EE9B-3386-3942-B843-1F0FA13D32E5}"/>
                </a:ext>
              </a:extLst>
            </p:cNvPr>
            <p:cNvCxnSpPr/>
            <p:nvPr/>
          </p:nvCxnSpPr>
          <p:spPr>
            <a:xfrm>
              <a:off x="459827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27B9A2-E5D7-6F45-8BB7-299B6F8F96DE}"/>
                </a:ext>
              </a:extLst>
            </p:cNvPr>
            <p:cNvCxnSpPr/>
            <p:nvPr/>
          </p:nvCxnSpPr>
          <p:spPr>
            <a:xfrm>
              <a:off x="484670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1FD1C0-BCA9-D04B-8FFE-35AA715A2DF8}"/>
                </a:ext>
              </a:extLst>
            </p:cNvPr>
            <p:cNvCxnSpPr/>
            <p:nvPr/>
          </p:nvCxnSpPr>
          <p:spPr>
            <a:xfrm>
              <a:off x="509512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A1D3F3C-238D-2246-A066-3F0052D65676}"/>
                </a:ext>
              </a:extLst>
            </p:cNvPr>
            <p:cNvCxnSpPr/>
            <p:nvPr/>
          </p:nvCxnSpPr>
          <p:spPr>
            <a:xfrm>
              <a:off x="534355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BD4D98-7BC1-414B-AC40-AFF0E18B33C7}"/>
                </a:ext>
              </a:extLst>
            </p:cNvPr>
            <p:cNvCxnSpPr/>
            <p:nvPr/>
          </p:nvCxnSpPr>
          <p:spPr>
            <a:xfrm>
              <a:off x="559198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DD649F-4F5D-FF47-9966-E84590EE766E}"/>
                </a:ext>
              </a:extLst>
            </p:cNvPr>
            <p:cNvCxnSpPr/>
            <p:nvPr/>
          </p:nvCxnSpPr>
          <p:spPr>
            <a:xfrm>
              <a:off x="584040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99B7CF-03C0-8A4A-9994-E41917F05F15}"/>
                </a:ext>
              </a:extLst>
            </p:cNvPr>
            <p:cNvCxnSpPr/>
            <p:nvPr/>
          </p:nvCxnSpPr>
          <p:spPr>
            <a:xfrm>
              <a:off x="608883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74C48D-8667-3C43-B482-DDEAB198380D}"/>
                </a:ext>
              </a:extLst>
            </p:cNvPr>
            <p:cNvCxnSpPr/>
            <p:nvPr/>
          </p:nvCxnSpPr>
          <p:spPr>
            <a:xfrm>
              <a:off x="633725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C938D8-D804-1845-9053-3A4BDAB122F8}"/>
                </a:ext>
              </a:extLst>
            </p:cNvPr>
            <p:cNvCxnSpPr/>
            <p:nvPr/>
          </p:nvCxnSpPr>
          <p:spPr>
            <a:xfrm>
              <a:off x="658568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D84A00-88A0-C94D-936F-F120C006BB97}"/>
                </a:ext>
              </a:extLst>
            </p:cNvPr>
            <p:cNvCxnSpPr/>
            <p:nvPr/>
          </p:nvCxnSpPr>
          <p:spPr>
            <a:xfrm>
              <a:off x="683411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8D36AA-09F8-1647-8002-56E16693D14D}"/>
                </a:ext>
              </a:extLst>
            </p:cNvPr>
            <p:cNvCxnSpPr/>
            <p:nvPr/>
          </p:nvCxnSpPr>
          <p:spPr>
            <a:xfrm>
              <a:off x="708253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29733-61D3-3B40-89E9-20810F5D51B4}"/>
                </a:ext>
              </a:extLst>
            </p:cNvPr>
            <p:cNvCxnSpPr/>
            <p:nvPr/>
          </p:nvCxnSpPr>
          <p:spPr>
            <a:xfrm>
              <a:off x="7330965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80DE71-DF1C-C04D-A0DA-EFD1CD49B714}"/>
                </a:ext>
              </a:extLst>
            </p:cNvPr>
            <p:cNvCxnSpPr/>
            <p:nvPr/>
          </p:nvCxnSpPr>
          <p:spPr>
            <a:xfrm>
              <a:off x="191957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FFA09-68E8-6949-B0A4-AB36A6DCEFFC}"/>
                </a:ext>
              </a:extLst>
            </p:cNvPr>
            <p:cNvCxnSpPr/>
            <p:nvPr/>
          </p:nvCxnSpPr>
          <p:spPr>
            <a:xfrm>
              <a:off x="216799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EFDA63-7647-4F41-BDFF-6484F76644FC}"/>
                </a:ext>
              </a:extLst>
            </p:cNvPr>
            <p:cNvCxnSpPr/>
            <p:nvPr/>
          </p:nvCxnSpPr>
          <p:spPr>
            <a:xfrm>
              <a:off x="241642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883C8F-A925-BB49-A1CD-DA178B3C1CF0}"/>
                </a:ext>
              </a:extLst>
            </p:cNvPr>
            <p:cNvCxnSpPr/>
            <p:nvPr/>
          </p:nvCxnSpPr>
          <p:spPr>
            <a:xfrm>
              <a:off x="266484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BCAFB2-6C3C-5E47-99C5-CF418B353A49}"/>
                </a:ext>
              </a:extLst>
            </p:cNvPr>
            <p:cNvCxnSpPr/>
            <p:nvPr/>
          </p:nvCxnSpPr>
          <p:spPr>
            <a:xfrm>
              <a:off x="291327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539A21-BE73-8B46-8267-099CAE7D9175}"/>
                </a:ext>
              </a:extLst>
            </p:cNvPr>
            <p:cNvCxnSpPr/>
            <p:nvPr/>
          </p:nvCxnSpPr>
          <p:spPr>
            <a:xfrm>
              <a:off x="316170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E5F47E-D5BD-CC44-91EC-DDB34E34AD37}"/>
                </a:ext>
              </a:extLst>
            </p:cNvPr>
            <p:cNvCxnSpPr/>
            <p:nvPr/>
          </p:nvCxnSpPr>
          <p:spPr>
            <a:xfrm>
              <a:off x="341012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DB0994-3035-094C-90B0-1AD5CA8A805B}"/>
                </a:ext>
              </a:extLst>
            </p:cNvPr>
            <p:cNvCxnSpPr/>
            <p:nvPr/>
          </p:nvCxnSpPr>
          <p:spPr>
            <a:xfrm>
              <a:off x="365855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CF4B8-5873-5F46-8902-5CC26B58EAB3}"/>
                </a:ext>
              </a:extLst>
            </p:cNvPr>
            <p:cNvCxnSpPr/>
            <p:nvPr/>
          </p:nvCxnSpPr>
          <p:spPr>
            <a:xfrm>
              <a:off x="390697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2300C-3DE4-F44C-A350-CB97C1AD83CF}"/>
                </a:ext>
              </a:extLst>
            </p:cNvPr>
            <p:cNvCxnSpPr/>
            <p:nvPr/>
          </p:nvCxnSpPr>
          <p:spPr>
            <a:xfrm>
              <a:off x="415540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5F6D3F-1FCD-284B-849C-14CB76DE5BCF}"/>
                </a:ext>
              </a:extLst>
            </p:cNvPr>
            <p:cNvCxnSpPr/>
            <p:nvPr/>
          </p:nvCxnSpPr>
          <p:spPr>
            <a:xfrm>
              <a:off x="4403834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025257-1384-1B42-AE2C-76CAAAA8CA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5" y="128226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CC8A70-1040-274E-AF30-3B965122A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2" y="149772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7DEEF0-BB71-914C-AFD9-AA8DCD2F7AF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4" y="173946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D89134-65C4-CB49-83E7-BA247A7FD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196017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44AF65-45E9-6644-8B70-B9665C670D9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217564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CDB699-9BAD-6945-A105-8337D8AEFD7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241737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C610C-AFCE-8848-80D0-4D20CC56097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63284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DC31A-4B61-4D48-9AF0-C8166672C05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2848304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A72946-8133-8A49-9D94-82835E4BCB3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3090040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3848C9-9D48-CC4A-835D-5CE093B8BFA0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3316013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BD0B1E-E9BB-DF49-A4C1-E45026634063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35314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5CE0F0-1D56-5D40-AB95-3297C4E54B2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377321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AA5D24-61A9-9A41-8772-E9A54DFABD0D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0" y="39886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430A8E-C085-2B47-B4C4-A3F4FCB1A1EF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7" y="420413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3CF710-15CF-7043-A9CA-055BAAB179A3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9" y="444587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7E9B9E-44BC-E740-BC2C-6A457D97C2F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65082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2610F4-37BE-5345-B3B8-A77964925BC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486629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42047AA-36D1-7B46-9F0D-5CDBD17CD09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5108027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1D91B7-A28E-A14E-AF8F-53D9E039EBEF}"/>
              </a:ext>
            </a:extLst>
          </p:cNvPr>
          <p:cNvCxnSpPr/>
          <p:nvPr/>
        </p:nvCxnSpPr>
        <p:spPr>
          <a:xfrm>
            <a:off x="1545021" y="872358"/>
            <a:ext cx="872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523BED-5349-BD4E-8351-7481008374D1}"/>
              </a:ext>
            </a:extLst>
          </p:cNvPr>
          <p:cNvCxnSpPr>
            <a:cxnSpLocks/>
          </p:cNvCxnSpPr>
          <p:nvPr/>
        </p:nvCxnSpPr>
        <p:spPr>
          <a:xfrm>
            <a:off x="1545021" y="873209"/>
            <a:ext cx="0" cy="730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C8F9569-A7DA-0442-8D2C-382E8085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0" y="577850"/>
            <a:ext cx="355600" cy="2159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03CACFB-C435-6441-BB92-A527639E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68" y="1160018"/>
            <a:ext cx="355600" cy="2159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8C37F2-0026-0840-A8CC-000EAD741732}"/>
              </a:ext>
            </a:extLst>
          </p:cNvPr>
          <p:cNvSpPr/>
          <p:nvPr/>
        </p:nvSpPr>
        <p:spPr>
          <a:xfrm>
            <a:off x="3421117" y="2656490"/>
            <a:ext cx="2404242" cy="10878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855BB9-52F5-F941-8D44-C450E0CCF2E8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596687" y="2643352"/>
            <a:ext cx="17354" cy="110108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6447107-2761-BE42-85AB-CF9B6AB02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421" y="3122230"/>
            <a:ext cx="660400" cy="2667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4BC610E-F5D0-6941-943E-209D73609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593" y="3122229"/>
            <a:ext cx="660400" cy="266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69308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273</cp:revision>
  <cp:lastPrinted>2010-02-03T16:09:50Z</cp:lastPrinted>
  <dcterms:created xsi:type="dcterms:W3CDTF">2010-07-21T17:41:52Z</dcterms:created>
  <dcterms:modified xsi:type="dcterms:W3CDTF">2020-05-20T02:24:02Z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