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C33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14"/>
    <p:restoredTop sz="94830"/>
  </p:normalViewPr>
  <p:slideViewPr>
    <p:cSldViewPr snapToGrid="0" snapToObjects="1">
      <p:cViewPr varScale="1">
        <p:scale>
          <a:sx n="121" d="100"/>
          <a:sy n="121" d="100"/>
        </p:scale>
        <p:origin x="1464" y="176"/>
      </p:cViewPr>
      <p:guideLst>
        <p:guide orient="horz" pos="216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84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1" charset="0"/>
                <a:ea typeface="Arial" pitchFamily="-111" charset="0"/>
                <a:cs typeface="Arial" pitchFamily="-11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11" charset="0"/>
                <a:ea typeface="Arial" pitchFamily="-111" charset="0"/>
                <a:cs typeface="Arial" pitchFamily="-11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1" charset="0"/>
                <a:ea typeface="Arial" pitchFamily="-111" charset="0"/>
                <a:cs typeface="Arial" pitchFamily="-11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11" charset="0"/>
                <a:ea typeface="Arial" pitchFamily="-111" charset="0"/>
                <a:cs typeface="Arial" pitchFamily="-111" charset="0"/>
              </a:defRPr>
            </a:lvl1pPr>
          </a:lstStyle>
          <a:p>
            <a:pPr>
              <a:defRPr/>
            </a:pPr>
            <a:fld id="{201397B0-A283-6C46-B437-EAA0514357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941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8F57FF-F831-524E-A16E-60DDB3D035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6085DA-7931-3644-9F2E-BD990AB7AD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92B9B-6B7A-9846-B11F-F98E8DDD52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D9EB02-2B9E-5C4B-8BFC-7EA931A97E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DEFFBE-C4CA-F541-B76D-94C777F218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D85625-FCE2-4547-89CC-4BDEB738EF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C76414-2DD6-7942-B35D-DDB9FB8FD9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BBE40A-92EA-684D-B78A-04A6DCFD01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67C1C5-0043-D94A-B74F-5292903C3C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AF122B-36E4-454B-BBF6-2531B75838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9785D5-EB41-7D4C-9FF4-A3F70992D8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BA4446-3542-2B43-A6EA-601A6F5D2B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AD937A-7FB2-5B47-B7ED-39D21907C1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-111" charset="0"/>
                <a:ea typeface="Arial" pitchFamily="-111" charset="0"/>
                <a:cs typeface="Arial" pitchFamily="-11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-111" charset="0"/>
                <a:ea typeface="Arial" pitchFamily="-111" charset="0"/>
                <a:cs typeface="Arial" pitchFamily="-11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-111" charset="0"/>
                <a:ea typeface="Arial" pitchFamily="-111" charset="0"/>
                <a:cs typeface="Arial" pitchFamily="-111" charset="0"/>
              </a:defRPr>
            </a:lvl1pPr>
          </a:lstStyle>
          <a:p>
            <a:pPr>
              <a:defRPr/>
            </a:pPr>
            <a:fld id="{84CC4BE0-69A4-1A49-A7C1-B543DABBF8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C8590625-51ED-C849-9BC9-017A14DE8AC7}"/>
              </a:ext>
            </a:extLst>
          </p:cNvPr>
          <p:cNvSpPr/>
          <p:nvPr/>
        </p:nvSpPr>
        <p:spPr>
          <a:xfrm>
            <a:off x="5459767" y="807868"/>
            <a:ext cx="568171" cy="4607511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46F4EC78-D4C0-AF42-87AB-E62272154C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32" t="30447" r="31495" b="38672"/>
          <a:stretch/>
        </p:blipFill>
        <p:spPr>
          <a:xfrm>
            <a:off x="2956263" y="3923929"/>
            <a:ext cx="2405849" cy="1899823"/>
          </a:xfrm>
          <a:prstGeom prst="rect">
            <a:avLst/>
          </a:prstGeom>
        </p:spPr>
      </p:pic>
      <p:sp>
        <p:nvSpPr>
          <p:cNvPr id="4" name="Line 11">
            <a:extLst>
              <a:ext uri="{FF2B5EF4-FFF2-40B4-BE49-F238E27FC236}">
                <a16:creationId xmlns:a16="http://schemas.microsoft.com/office/drawing/2014/main" id="{E08D87AD-5783-A041-B3E9-3E0760F29009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9473" y="4614368"/>
            <a:ext cx="681483" cy="672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Line 33">
            <a:extLst>
              <a:ext uri="{FF2B5EF4-FFF2-40B4-BE49-F238E27FC236}">
                <a16:creationId xmlns:a16="http://schemas.microsoft.com/office/drawing/2014/main" id="{483C2B77-AE10-514B-BBE7-23987197427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26025" y="3911766"/>
            <a:ext cx="20583" cy="70312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Line 12">
            <a:extLst>
              <a:ext uri="{FF2B5EF4-FFF2-40B4-BE49-F238E27FC236}">
                <a16:creationId xmlns:a16="http://schemas.microsoft.com/office/drawing/2014/main" id="{E63FCB1A-AB76-1B4A-AA07-55842CDB8CB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672179" y="2059618"/>
            <a:ext cx="1451528" cy="253992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 Box 58">
            <a:extLst>
              <a:ext uri="{FF2B5EF4-FFF2-40B4-BE49-F238E27FC236}">
                <a16:creationId xmlns:a16="http://schemas.microsoft.com/office/drawing/2014/main" id="{8CC59F56-6017-CF48-B504-DAC147183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1849" y="2584662"/>
            <a:ext cx="81304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image</a:t>
            </a:r>
          </a:p>
          <a:p>
            <a:r>
              <a:rPr lang="en-US" dirty="0"/>
              <a:t>plane</a:t>
            </a:r>
          </a:p>
        </p:txBody>
      </p:sp>
      <p:sp>
        <p:nvSpPr>
          <p:cNvPr id="8" name="Line 12">
            <a:extLst>
              <a:ext uri="{FF2B5EF4-FFF2-40B4-BE49-F238E27FC236}">
                <a16:creationId xmlns:a16="http://schemas.microsoft.com/office/drawing/2014/main" id="{30889305-2E94-8342-83C7-4CABBBC4E2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47038" y="2032986"/>
            <a:ext cx="1516915" cy="259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Line 12">
            <a:extLst>
              <a:ext uri="{FF2B5EF4-FFF2-40B4-BE49-F238E27FC236}">
                <a16:creationId xmlns:a16="http://schemas.microsoft.com/office/drawing/2014/main" id="{6BA5B7F1-F522-F545-99AF-2C16CB7D06B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07184" y="2840854"/>
            <a:ext cx="2077374" cy="266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 Box 58">
            <a:extLst>
              <a:ext uri="{FF2B5EF4-FFF2-40B4-BE49-F238E27FC236}">
                <a16:creationId xmlns:a16="http://schemas.microsoft.com/office/drawing/2014/main" id="{E9EC73C7-E172-5F4F-803B-7CE9EBAD7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1870" y="5780760"/>
            <a:ext cx="16981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Top down view</a:t>
            </a:r>
          </a:p>
        </p:txBody>
      </p:sp>
      <p:sp>
        <p:nvSpPr>
          <p:cNvPr id="11" name="Line 12">
            <a:extLst>
              <a:ext uri="{FF2B5EF4-FFF2-40B4-BE49-F238E27FC236}">
                <a16:creationId xmlns:a16="http://schemas.microsoft.com/office/drawing/2014/main" id="{026200CE-5866-C041-AEC6-D753BFEBCA5B}"/>
              </a:ext>
            </a:extLst>
          </p:cNvPr>
          <p:cNvSpPr>
            <a:spLocks noChangeShapeType="1"/>
          </p:cNvSpPr>
          <p:nvPr/>
        </p:nvSpPr>
        <p:spPr bwMode="auto">
          <a:xfrm>
            <a:off x="4109600" y="2852830"/>
            <a:ext cx="15996" cy="109085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1D405EB-0BCF-CD43-9148-38A343EA5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496" y="4711654"/>
            <a:ext cx="254000" cy="2667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5CDBDD3-816E-C340-A969-A272C0E179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2496" y="3951770"/>
            <a:ext cx="304800" cy="266700"/>
          </a:xfrm>
          <a:prstGeom prst="rect">
            <a:avLst/>
          </a:prstGeom>
        </p:spPr>
      </p:pic>
      <p:sp>
        <p:nvSpPr>
          <p:cNvPr id="19" name="Line 11">
            <a:extLst>
              <a:ext uri="{FF2B5EF4-FFF2-40B4-BE49-F238E27FC236}">
                <a16:creationId xmlns:a16="http://schemas.microsoft.com/office/drawing/2014/main" id="{EB9DD9E7-1B0E-024D-A87D-112A5D35327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1265" y="2828554"/>
            <a:ext cx="548621" cy="672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2A2202D-579D-DC4F-84DD-63D25878F0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4598" y="2622080"/>
            <a:ext cx="238758" cy="144960"/>
          </a:xfrm>
          <a:prstGeom prst="rect">
            <a:avLst/>
          </a:prstGeom>
        </p:spPr>
      </p:pic>
      <p:sp>
        <p:nvSpPr>
          <p:cNvPr id="27" name="Line 12">
            <a:extLst>
              <a:ext uri="{FF2B5EF4-FFF2-40B4-BE49-F238E27FC236}">
                <a16:creationId xmlns:a16="http://schemas.microsoft.com/office/drawing/2014/main" id="{E265D651-6DBC-9741-BC0A-DB03FBF12C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57396" y="1056443"/>
            <a:ext cx="1293494" cy="3536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Oval 46">
            <a:extLst>
              <a:ext uri="{FF2B5EF4-FFF2-40B4-BE49-F238E27FC236}">
                <a16:creationId xmlns:a16="http://schemas.microsoft.com/office/drawing/2014/main" id="{1B9D0DEE-DAE6-4C4A-980E-D8262350C9B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412032" y="994299"/>
            <a:ext cx="109877" cy="10908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46">
            <a:extLst>
              <a:ext uri="{FF2B5EF4-FFF2-40B4-BE49-F238E27FC236}">
                <a16:creationId xmlns:a16="http://schemas.microsoft.com/office/drawing/2014/main" id="{4B56DAFA-6B85-7644-8964-E30C31CD04E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765441" y="2831977"/>
            <a:ext cx="55133" cy="57294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33">
            <a:extLst>
              <a:ext uri="{FF2B5EF4-FFF2-40B4-BE49-F238E27FC236}">
                <a16:creationId xmlns:a16="http://schemas.microsoft.com/office/drawing/2014/main" id="{B0096C26-8A71-D944-BBA1-313CCB801FB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28116" y="3444536"/>
            <a:ext cx="19971" cy="118071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92FA668-637A-D549-BBF1-9F26746F95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2441" y="3295650"/>
            <a:ext cx="254000" cy="266700"/>
          </a:xfrm>
          <a:prstGeom prst="rect">
            <a:avLst/>
          </a:prstGeom>
        </p:spPr>
      </p:pic>
      <p:sp>
        <p:nvSpPr>
          <p:cNvPr id="33" name="Line 33">
            <a:extLst>
              <a:ext uri="{FF2B5EF4-FFF2-40B4-BE49-F238E27FC236}">
                <a16:creationId xmlns:a16="http://schemas.microsoft.com/office/drawing/2014/main" id="{37EBD1D9-B455-4946-B1D8-6D37AD3A65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59766" y="1057908"/>
            <a:ext cx="12573" cy="86854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ABA71AA1-6452-A342-9336-4C62E9B19E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7205" y="1606167"/>
            <a:ext cx="254000" cy="266700"/>
          </a:xfrm>
          <a:prstGeom prst="rect">
            <a:avLst/>
          </a:prstGeom>
        </p:spPr>
      </p:pic>
      <p:sp>
        <p:nvSpPr>
          <p:cNvPr id="35" name="Line 33">
            <a:extLst>
              <a:ext uri="{FF2B5EF4-FFF2-40B4-BE49-F238E27FC236}">
                <a16:creationId xmlns:a16="http://schemas.microsoft.com/office/drawing/2014/main" id="{47405A5A-AC67-7F4A-AF91-641AD817490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99115" y="2852677"/>
            <a:ext cx="287790" cy="1481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D0F48303-80D1-8845-B3CC-328079F2925F}"/>
              </a:ext>
            </a:extLst>
          </p:cNvPr>
          <p:cNvSpPr/>
          <p:nvPr/>
        </p:nvSpPr>
        <p:spPr>
          <a:xfrm>
            <a:off x="3051255" y="3206526"/>
            <a:ext cx="2551176" cy="1554480"/>
          </a:xfrm>
          <a:prstGeom prst="arc">
            <a:avLst>
              <a:gd name="adj1" fmla="val 15332680"/>
              <a:gd name="adj2" fmla="val 17577182"/>
            </a:avLst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6245A4D9-26E6-134C-ACE0-3D3788DF1C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96270" y="2947386"/>
            <a:ext cx="165499" cy="234457"/>
          </a:xfrm>
          <a:prstGeom prst="rect">
            <a:avLst/>
          </a:prstGeom>
        </p:spPr>
      </p:pic>
      <p:sp>
        <p:nvSpPr>
          <p:cNvPr id="44" name="Arc 43">
            <a:extLst>
              <a:ext uri="{FF2B5EF4-FFF2-40B4-BE49-F238E27FC236}">
                <a16:creationId xmlns:a16="http://schemas.microsoft.com/office/drawing/2014/main" id="{E11D4923-3368-D945-B958-87AC1676663E}"/>
              </a:ext>
            </a:extLst>
          </p:cNvPr>
          <p:cNvSpPr/>
          <p:nvPr/>
        </p:nvSpPr>
        <p:spPr>
          <a:xfrm>
            <a:off x="4029278" y="260619"/>
            <a:ext cx="2551176" cy="1554480"/>
          </a:xfrm>
          <a:prstGeom prst="arc">
            <a:avLst>
              <a:gd name="adj1" fmla="val 4727802"/>
              <a:gd name="adj2" fmla="val 5844323"/>
            </a:avLst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174BFB56-2E9B-3846-A37C-E014FCBE80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12149" y="1874668"/>
            <a:ext cx="165499" cy="234457"/>
          </a:xfrm>
          <a:prstGeom prst="rect">
            <a:avLst/>
          </a:prstGeom>
        </p:spPr>
      </p:pic>
      <p:sp>
        <p:nvSpPr>
          <p:cNvPr id="55" name="Line 33">
            <a:extLst>
              <a:ext uri="{FF2B5EF4-FFF2-40B4-BE49-F238E27FC236}">
                <a16:creationId xmlns:a16="http://schemas.microsoft.com/office/drawing/2014/main" id="{CC7A0953-D673-6346-B8CF-CB65B8878E9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3073" y="2860697"/>
            <a:ext cx="254148" cy="15521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6" name="Line 33">
            <a:extLst>
              <a:ext uri="{FF2B5EF4-FFF2-40B4-BE49-F238E27FC236}">
                <a16:creationId xmlns:a16="http://schemas.microsoft.com/office/drawing/2014/main" id="{B320655C-AF1E-2B48-8411-CCAB853B60F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9031" y="1072002"/>
            <a:ext cx="262170" cy="12313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44CD5E65-3568-2248-AC55-ABFAE0B275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0937" y="750302"/>
            <a:ext cx="1066800" cy="3683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07193F4F-1999-CA41-8D66-0C9F1AA048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46053" y="654049"/>
            <a:ext cx="558800" cy="3683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25488EB-F174-964E-9223-AEC9FE8FAD9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28476" y="2528394"/>
            <a:ext cx="254000" cy="2667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EAE032-75F8-B547-8EEC-D619B8F5F6E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76531" y="2585326"/>
            <a:ext cx="254000" cy="215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BED7697-2D2F-C94B-98F4-C0B36CBB7F6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38684" y="3074934"/>
            <a:ext cx="8636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3781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1"/>
  <p:tag name="EMBEDFONTS" val="0"/>
  <p:tag name="USEBOLDAMS" val="0"/>
  <p:tag name="DEFAULTDISPLAYSOURCE" val="\documentclass{slides}&#10;\usepackage{amsmath,amssymb,amstext}&#10;\usepackage{keyval,times}&#10;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0"/>
  <p:tag name="DEFAULTTRANSPARENT" val="0"/>
  <p:tag name="DEFAULTWORKAROUNDTRANSPARENCYBUG" val="0"/>
  <p:tag name="DEFAULTRESOLUTION" val="1200"/>
  <p:tag name="DEFAULTMAGNIFICATION" val="2000"/>
  <p:tag name="DEFAULTWORDWRAP" val="0"/>
  <p:tag name="DEFAULTFONTSIZE" val="10"/>
  <p:tag name="DEFAULTWIDTH" val="349"/>
  <p:tag name="DEFAULTHEIGHT" val="368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none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96689</TotalTime>
  <Words>5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Default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Randy Beard</cp:lastModifiedBy>
  <cp:revision>279</cp:revision>
  <cp:lastPrinted>2010-02-03T16:09:50Z</cp:lastPrinted>
  <dcterms:created xsi:type="dcterms:W3CDTF">2010-07-21T17:41:52Z</dcterms:created>
  <dcterms:modified xsi:type="dcterms:W3CDTF">2020-05-19T23:20:52Z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