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2"/>
    <p:restoredTop sz="94830"/>
  </p:normalViewPr>
  <p:slideViewPr>
    <p:cSldViewPr snapToGrid="0" snapToObjects="1">
      <p:cViewPr>
        <p:scale>
          <a:sx n="124" d="100"/>
          <a:sy n="124" d="100"/>
        </p:scale>
        <p:origin x="824" y="112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201397B0-A283-6C46-B437-EAA051435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94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F57FF-F831-524E-A16E-60DDB3D035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085DA-7931-3644-9F2E-BD990AB7A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92B9B-6B7A-9846-B11F-F98E8DDD5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9EB02-2B9E-5C4B-8BFC-7EA931A97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EFFBE-C4CA-F541-B76D-94C777F21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85625-FCE2-4547-89CC-4BDEB738E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76414-2DD6-7942-B35D-DDB9FB8FD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BE40A-92EA-684D-B78A-04A6DCFD0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7C1C5-0043-D94A-B74F-5292903C3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F122B-36E4-454B-BBF6-2531B75838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785D5-EB41-7D4C-9FF4-A3F70992D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A4446-3542-2B43-A6EA-601A6F5D2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D937A-7FB2-5B47-B7ED-39D21907C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84CC4BE0-69A4-1A49-A7C1-B543DABBF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able&#10;&#10;Description automatically generated">
            <a:extLst>
              <a:ext uri="{FF2B5EF4-FFF2-40B4-BE49-F238E27FC236}">
                <a16:creationId xmlns:a16="http://schemas.microsoft.com/office/drawing/2014/main" id="{08F9FBBC-2D23-5446-93F1-6BD814460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74" t="40766" r="28615" b="45134"/>
          <a:stretch/>
        </p:blipFill>
        <p:spPr>
          <a:xfrm>
            <a:off x="746234" y="2270235"/>
            <a:ext cx="2942897" cy="9669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599D65-8D8F-194F-AA28-D80A948472E1}"/>
              </a:ext>
            </a:extLst>
          </p:cNvPr>
          <p:cNvSpPr/>
          <p:nvPr/>
        </p:nvSpPr>
        <p:spPr>
          <a:xfrm rot="5400000">
            <a:off x="4063548" y="2340720"/>
            <a:ext cx="568171" cy="5998193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58">
            <a:extLst>
              <a:ext uri="{FF2B5EF4-FFF2-40B4-BE49-F238E27FC236}">
                <a16:creationId xmlns:a16="http://schemas.microsoft.com/office/drawing/2014/main" id="{DA254725-8F3B-5C41-98B4-D509EF3D9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629" y="2102139"/>
            <a:ext cx="1172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Side view</a:t>
            </a:r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6787E4C3-335D-A64C-ABD4-3A04BC4CA8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40647" y="2963507"/>
            <a:ext cx="3119021" cy="21865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863C16DC-F5F9-6048-AB4B-D597884E03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3549" y="1702676"/>
            <a:ext cx="3210203" cy="127417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38EAE90F-94CA-DC41-B333-F8201015A4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68730" y="2378399"/>
            <a:ext cx="14388" cy="16785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C53E39F5-26F5-864C-9543-C29F8BDE0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1791" y="2376608"/>
            <a:ext cx="1325" cy="4296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58">
            <a:extLst>
              <a:ext uri="{FF2B5EF4-FFF2-40B4-BE49-F238E27FC236}">
                <a16:creationId xmlns:a16="http://schemas.microsoft.com/office/drawing/2014/main" id="{7416794E-9908-AF4E-9A4D-E00840178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173" y="1691283"/>
            <a:ext cx="8130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image</a:t>
            </a:r>
          </a:p>
          <a:p>
            <a:r>
              <a:rPr lang="en-US" dirty="0"/>
              <a:t>plane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CB3177-2002-0740-9A93-FFA1D63FF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586" y="2490733"/>
            <a:ext cx="355600" cy="215900"/>
          </a:xfrm>
          <a:prstGeom prst="rect">
            <a:avLst/>
          </a:prstGeom>
        </p:spPr>
      </p:pic>
      <p:sp>
        <p:nvSpPr>
          <p:cNvPr id="11" name="Line 12">
            <a:extLst>
              <a:ext uri="{FF2B5EF4-FFF2-40B4-BE49-F238E27FC236}">
                <a16:creationId xmlns:a16="http://schemas.microsoft.com/office/drawing/2014/main" id="{6FE83906-56D9-284D-AA87-7B8CF11D5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9117" y="2963917"/>
            <a:ext cx="4046483" cy="207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46">
            <a:extLst>
              <a:ext uri="{FF2B5EF4-FFF2-40B4-BE49-F238E27FC236}">
                <a16:creationId xmlns:a16="http://schemas.microsoft.com/office/drawing/2014/main" id="{DE55E5F6-1D33-A64A-B6BE-4DA92168583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73273" y="4998741"/>
            <a:ext cx="109877" cy="10908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46">
            <a:extLst>
              <a:ext uri="{FF2B5EF4-FFF2-40B4-BE49-F238E27FC236}">
                <a16:creationId xmlns:a16="http://schemas.microsoft.com/office/drawing/2014/main" id="{327DF4A7-00D3-B64B-9458-652D63D351E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61098" y="3714844"/>
            <a:ext cx="55133" cy="5729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956B3C-FDB7-A742-AA51-D17651893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529" y="4574408"/>
            <a:ext cx="558800" cy="368300"/>
          </a:xfrm>
          <a:prstGeom prst="rect">
            <a:avLst/>
          </a:prstGeom>
        </p:spPr>
      </p:pic>
      <p:sp>
        <p:nvSpPr>
          <p:cNvPr id="15" name="Line 33">
            <a:extLst>
              <a:ext uri="{FF2B5EF4-FFF2-40B4-BE49-F238E27FC236}">
                <a16:creationId xmlns:a16="http://schemas.microsoft.com/office/drawing/2014/main" id="{605B26A4-0531-C849-93BA-D2FCC4C5EA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5055" y="2960280"/>
            <a:ext cx="1180710" cy="3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Line 33">
            <a:extLst>
              <a:ext uri="{FF2B5EF4-FFF2-40B4-BE49-F238E27FC236}">
                <a16:creationId xmlns:a16="http://schemas.microsoft.com/office/drawing/2014/main" id="{D607E90C-2131-EB44-AF65-E2485B0DF9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80386" y="5044967"/>
            <a:ext cx="726917" cy="161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5EF0BAF-8FB6-2A47-A8E2-6F2EDCDA8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7895" y="3004043"/>
            <a:ext cx="254000" cy="266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722C89-6D15-6F40-BD1A-00E0A06CE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784" y="5053560"/>
            <a:ext cx="254000" cy="266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8FCF2DA-43D8-D74A-8C72-AB877E628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7856" y="3552278"/>
            <a:ext cx="254000" cy="215900"/>
          </a:xfrm>
          <a:prstGeom prst="rect">
            <a:avLst/>
          </a:prstGeom>
        </p:spPr>
      </p:pic>
      <p:sp>
        <p:nvSpPr>
          <p:cNvPr id="20" name="Line 33">
            <a:extLst>
              <a:ext uri="{FF2B5EF4-FFF2-40B4-BE49-F238E27FC236}">
                <a16:creationId xmlns:a16="http://schemas.microsoft.com/office/drawing/2014/main" id="{05D8B1DD-99E4-9146-B2E3-0E2294CB18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3118" y="3756567"/>
            <a:ext cx="6399" cy="2268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82DDBC0-8162-F445-9E12-16D3DCCC9B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4793" y="3884230"/>
            <a:ext cx="254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582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0"/>
  <p:tag name="USEBOLDAMS" val="0"/>
  <p:tag name="DEFAULTDISPLAYSOURCE" val="\documentclass{slides}&#10;\usepackage{amsmath,amssymb,amstext}&#10;\usepackage{keyval,times}&#10;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1200"/>
  <p:tag name="DEFAULTMAGNIFICATION" val="2000"/>
  <p:tag name="DEFAULTWORDWRAP" val="0"/>
  <p:tag name="DEFAULTFONTSIZE" val="10"/>
  <p:tag name="DEFAULTWIDTH" val="349"/>
  <p:tag name="DEFAULTHEIGHT" val="36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96728</TotalTime>
  <Words>4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Randy Beard</cp:lastModifiedBy>
  <cp:revision>280</cp:revision>
  <cp:lastPrinted>2010-02-03T16:09:50Z</cp:lastPrinted>
  <dcterms:created xsi:type="dcterms:W3CDTF">2010-07-21T17:41:52Z</dcterms:created>
  <dcterms:modified xsi:type="dcterms:W3CDTF">2020-05-19T23:47:41Z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