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66" r:id="rId2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CC3300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14"/>
    <p:restoredTop sz="94830"/>
  </p:normalViewPr>
  <p:slideViewPr>
    <p:cSldViewPr snapToGrid="0" snapToObjects="1">
      <p:cViewPr varScale="1">
        <p:scale>
          <a:sx n="121" d="100"/>
          <a:sy n="121" d="100"/>
        </p:scale>
        <p:origin x="2104" y="176"/>
      </p:cViewPr>
      <p:guideLst>
        <p:guide orient="horz" pos="2160"/>
        <p:guide pos="2880"/>
      </p:guideLst>
    </p:cSldViewPr>
  </p:slid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66" d="100"/>
        <a:sy n="66" d="100"/>
      </p:scale>
      <p:origin x="0" y="840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-111" charset="0"/>
                <a:ea typeface="Arial" pitchFamily="-111" charset="0"/>
                <a:cs typeface="Arial" pitchFamily="-111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-111" charset="0"/>
                <a:ea typeface="Arial" pitchFamily="-111" charset="0"/>
                <a:cs typeface="Arial" pitchFamily="-111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-111" charset="0"/>
                <a:ea typeface="Arial" pitchFamily="-111" charset="0"/>
                <a:cs typeface="Arial" pitchFamily="-111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-111" charset="0"/>
                <a:ea typeface="Arial" pitchFamily="-111" charset="0"/>
                <a:cs typeface="Arial" pitchFamily="-111" charset="0"/>
              </a:defRPr>
            </a:lvl1pPr>
          </a:lstStyle>
          <a:p>
            <a:pPr>
              <a:defRPr/>
            </a:pPr>
            <a:fld id="{201397B0-A283-6C46-B437-EAA0514357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941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8F57FF-F831-524E-A16E-60DDB3D035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6085DA-7931-3644-9F2E-BD990AB7AD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692B9B-6B7A-9846-B11F-F98E8DDD52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D9EB02-2B9E-5C4B-8BFC-7EA931A97E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DEFFBE-C4CA-F541-B76D-94C777F218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D85625-FCE2-4547-89CC-4BDEB738EF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C76414-2DD6-7942-B35D-DDB9FB8FD9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BBE40A-92EA-684D-B78A-04A6DCFD01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67C1C5-0043-D94A-B74F-5292903C3C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AF122B-36E4-454B-BBF6-2531B75838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9785D5-EB41-7D4C-9FF4-A3F70992D8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BA4446-3542-2B43-A6EA-601A6F5D2B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AD937A-7FB2-5B47-B7ED-39D21907C1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pitchFamily="-111" charset="0"/>
                <a:ea typeface="Arial" pitchFamily="-111" charset="0"/>
                <a:cs typeface="Arial" pitchFamily="-111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pitchFamily="-111" charset="0"/>
                <a:ea typeface="Arial" pitchFamily="-111" charset="0"/>
                <a:cs typeface="Arial" pitchFamily="-111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pitchFamily="-111" charset="0"/>
                <a:ea typeface="Arial" pitchFamily="-111" charset="0"/>
                <a:cs typeface="Arial" pitchFamily="-111" charset="0"/>
              </a:defRPr>
            </a:lvl1pPr>
          </a:lstStyle>
          <a:p>
            <a:pPr>
              <a:defRPr/>
            </a:pPr>
            <a:fld id="{84CC4BE0-69A4-1A49-A7C1-B543DABBF88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C8590625-51ED-C849-9BC9-017A14DE8AC7}"/>
              </a:ext>
            </a:extLst>
          </p:cNvPr>
          <p:cNvSpPr/>
          <p:nvPr/>
        </p:nvSpPr>
        <p:spPr>
          <a:xfrm rot="5400000">
            <a:off x="3830664" y="-1567471"/>
            <a:ext cx="568171" cy="4607511"/>
          </a:xfrm>
          <a:prstGeom prst="rect">
            <a:avLst/>
          </a:prstGeom>
          <a:gradFill>
            <a:gsLst>
              <a:gs pos="0">
                <a:schemeClr val="bg1">
                  <a:lumMod val="65000"/>
                </a:schemeClr>
              </a:gs>
              <a:gs pos="100000">
                <a:schemeClr val="bg1">
                  <a:lumMod val="85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46F4EC78-D4C0-AF42-87AB-E62272154C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232" t="30447" r="31495" b="38672"/>
          <a:stretch/>
        </p:blipFill>
        <p:spPr>
          <a:xfrm>
            <a:off x="2956263" y="3923929"/>
            <a:ext cx="2405849" cy="1899823"/>
          </a:xfrm>
          <a:prstGeom prst="rect">
            <a:avLst/>
          </a:prstGeom>
        </p:spPr>
      </p:pic>
      <p:sp>
        <p:nvSpPr>
          <p:cNvPr id="5" name="Line 33">
            <a:extLst>
              <a:ext uri="{FF2B5EF4-FFF2-40B4-BE49-F238E27FC236}">
                <a16:creationId xmlns:a16="http://schemas.microsoft.com/office/drawing/2014/main" id="{483C2B77-AE10-514B-BBE7-23987197427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126025" y="3911766"/>
            <a:ext cx="20583" cy="703129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Line 12">
            <a:extLst>
              <a:ext uri="{FF2B5EF4-FFF2-40B4-BE49-F238E27FC236}">
                <a16:creationId xmlns:a16="http://schemas.microsoft.com/office/drawing/2014/main" id="{E63FCB1A-AB76-1B4A-AA07-55842CDB8CB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672179" y="2059618"/>
            <a:ext cx="1451528" cy="253992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 Box 58">
            <a:extLst>
              <a:ext uri="{FF2B5EF4-FFF2-40B4-BE49-F238E27FC236}">
                <a16:creationId xmlns:a16="http://schemas.microsoft.com/office/drawing/2014/main" id="{8CC59F56-6017-CF48-B504-DAC1471837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1849" y="2584662"/>
            <a:ext cx="81304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image</a:t>
            </a:r>
          </a:p>
          <a:p>
            <a:r>
              <a:rPr lang="en-US" dirty="0"/>
              <a:t>plane</a:t>
            </a:r>
          </a:p>
        </p:txBody>
      </p:sp>
      <p:sp>
        <p:nvSpPr>
          <p:cNvPr id="8" name="Line 12">
            <a:extLst>
              <a:ext uri="{FF2B5EF4-FFF2-40B4-BE49-F238E27FC236}">
                <a16:creationId xmlns:a16="http://schemas.microsoft.com/office/drawing/2014/main" id="{30889305-2E94-8342-83C7-4CABBBC4E2C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47038" y="2032986"/>
            <a:ext cx="1516915" cy="2593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Line 12">
            <a:extLst>
              <a:ext uri="{FF2B5EF4-FFF2-40B4-BE49-F238E27FC236}">
                <a16:creationId xmlns:a16="http://schemas.microsoft.com/office/drawing/2014/main" id="{6BA5B7F1-F522-F545-99AF-2C16CB7D06B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107184" y="2840854"/>
            <a:ext cx="2077374" cy="2663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ext Box 58">
            <a:extLst>
              <a:ext uri="{FF2B5EF4-FFF2-40B4-BE49-F238E27FC236}">
                <a16:creationId xmlns:a16="http://schemas.microsoft.com/office/drawing/2014/main" id="{E9EC73C7-E172-5F4F-803B-7CE9EBAD7E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1870" y="5780760"/>
            <a:ext cx="169815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Top down view</a:t>
            </a:r>
          </a:p>
        </p:txBody>
      </p:sp>
      <p:sp>
        <p:nvSpPr>
          <p:cNvPr id="11" name="Line 12">
            <a:extLst>
              <a:ext uri="{FF2B5EF4-FFF2-40B4-BE49-F238E27FC236}">
                <a16:creationId xmlns:a16="http://schemas.microsoft.com/office/drawing/2014/main" id="{026200CE-5866-C041-AEC6-D753BFEBCA5B}"/>
              </a:ext>
            </a:extLst>
          </p:cNvPr>
          <p:cNvSpPr>
            <a:spLocks noChangeShapeType="1"/>
          </p:cNvSpPr>
          <p:nvPr/>
        </p:nvSpPr>
        <p:spPr bwMode="auto">
          <a:xfrm>
            <a:off x="4109600" y="2852830"/>
            <a:ext cx="15996" cy="1090851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Line 11">
            <a:extLst>
              <a:ext uri="{FF2B5EF4-FFF2-40B4-BE49-F238E27FC236}">
                <a16:creationId xmlns:a16="http://schemas.microsoft.com/office/drawing/2014/main" id="{EB9DD9E7-1B0E-024D-A87D-112A5D353271}"/>
              </a:ext>
            </a:extLst>
          </p:cNvPr>
          <p:cNvSpPr>
            <a:spLocks noChangeShapeType="1"/>
          </p:cNvSpPr>
          <p:nvPr/>
        </p:nvSpPr>
        <p:spPr bwMode="auto">
          <a:xfrm>
            <a:off x="3141265" y="2828554"/>
            <a:ext cx="548621" cy="672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B2A2202D-579D-DC4F-84DD-63D25878F0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4598" y="2622080"/>
            <a:ext cx="238758" cy="144960"/>
          </a:xfrm>
          <a:prstGeom prst="rect">
            <a:avLst/>
          </a:prstGeom>
        </p:spPr>
      </p:pic>
      <p:sp>
        <p:nvSpPr>
          <p:cNvPr id="27" name="Line 12">
            <a:extLst>
              <a:ext uri="{FF2B5EF4-FFF2-40B4-BE49-F238E27FC236}">
                <a16:creationId xmlns:a16="http://schemas.microsoft.com/office/drawing/2014/main" id="{E265D651-6DBC-9741-BC0A-DB03FBF12C7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57396" y="1056443"/>
            <a:ext cx="1293494" cy="3536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Oval 46">
            <a:extLst>
              <a:ext uri="{FF2B5EF4-FFF2-40B4-BE49-F238E27FC236}">
                <a16:creationId xmlns:a16="http://schemas.microsoft.com/office/drawing/2014/main" id="{1B9D0DEE-DAE6-4C4A-980E-D8262350C9B8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5412032" y="994299"/>
            <a:ext cx="109877" cy="10908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Oval 46">
            <a:extLst>
              <a:ext uri="{FF2B5EF4-FFF2-40B4-BE49-F238E27FC236}">
                <a16:creationId xmlns:a16="http://schemas.microsoft.com/office/drawing/2014/main" id="{4B56DAFA-6B85-7644-8964-E30C31CD04EE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4765441" y="2831977"/>
            <a:ext cx="55133" cy="57294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B92FA668-637A-D549-BBF1-9F26746F95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2441" y="3674022"/>
            <a:ext cx="254000" cy="266700"/>
          </a:xfrm>
          <a:prstGeom prst="rect">
            <a:avLst/>
          </a:prstGeom>
        </p:spPr>
      </p:pic>
      <p:sp>
        <p:nvSpPr>
          <p:cNvPr id="35" name="Line 33">
            <a:extLst>
              <a:ext uri="{FF2B5EF4-FFF2-40B4-BE49-F238E27FC236}">
                <a16:creationId xmlns:a16="http://schemas.microsoft.com/office/drawing/2014/main" id="{47405A5A-AC67-7F4A-AF91-641AD8174906}"/>
              </a:ext>
            </a:extLst>
          </p:cNvPr>
          <p:cNvSpPr>
            <a:spLocks noChangeShapeType="1"/>
          </p:cNvSpPr>
          <p:nvPr/>
        </p:nvSpPr>
        <p:spPr bwMode="auto">
          <a:xfrm>
            <a:off x="4799115" y="2852677"/>
            <a:ext cx="287790" cy="1481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07193F4F-1999-CA41-8D66-0C9F1AA048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46053" y="654049"/>
            <a:ext cx="558800" cy="3683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25488EB-F174-964E-9223-AEC9FE8FAD9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28476" y="2528394"/>
            <a:ext cx="254000" cy="2667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CEAE032-75F8-B547-8EEC-D619B8F5F6E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76531" y="2585326"/>
            <a:ext cx="254000" cy="21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37817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AMSFONTS" val="1"/>
  <p:tag name="EMBEDFONTS" val="0"/>
  <p:tag name="USEBOLDAMS" val="0"/>
  <p:tag name="DEFAULTDISPLAYSOURCE" val="\documentclass{slides}&#10;\usepackage{amsmath,amssymb,amstext}&#10;\usepackage{keyval,times}&#10;\pagestyle{empty}&#10;\begin{document}&#10;&#10;\end{document}&#10;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0"/>
  <p:tag name="DEFAULTTRANSPARENT" val="0"/>
  <p:tag name="DEFAULTWORKAROUNDTRANSPARENCYBUG" val="0"/>
  <p:tag name="DEFAULTRESOLUTION" val="1200"/>
  <p:tag name="DEFAULTMAGNIFICATION" val="2000"/>
  <p:tag name="DEFAULTWORDWRAP" val="0"/>
  <p:tag name="DEFAULTFONTSIZE" val="10"/>
  <p:tag name="DEFAULTWIDTH" val="349"/>
  <p:tag name="DEFAULTHEIGHT" val="368"/>
</p:tagLst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tailEnd type="none"/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96692</TotalTime>
  <Words>5</Words>
  <Application>Microsoft Macintosh PowerPoint</Application>
  <PresentationFormat>On-screen Show (4:3)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Default Design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Randy Beard</cp:lastModifiedBy>
  <cp:revision>280</cp:revision>
  <cp:lastPrinted>2010-02-03T16:09:50Z</cp:lastPrinted>
  <dcterms:created xsi:type="dcterms:W3CDTF">2010-07-21T17:41:52Z</dcterms:created>
  <dcterms:modified xsi:type="dcterms:W3CDTF">2020-05-19T23:26:16Z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