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6F4EC78-D4C0-AF42-87AB-E62272154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2" t="30447" r="31495" b="38672"/>
          <a:stretch/>
        </p:blipFill>
        <p:spPr>
          <a:xfrm>
            <a:off x="2956263" y="3923929"/>
            <a:ext cx="2405849" cy="1899823"/>
          </a:xfrm>
          <a:prstGeom prst="rect">
            <a:avLst/>
          </a:prstGeom>
        </p:spPr>
      </p:pic>
      <p:sp>
        <p:nvSpPr>
          <p:cNvPr id="5" name="Line 33">
            <a:extLst>
              <a:ext uri="{FF2B5EF4-FFF2-40B4-BE49-F238E27FC236}">
                <a16:creationId xmlns:a16="http://schemas.microsoft.com/office/drawing/2014/main" id="{483C2B77-AE10-514B-BBE7-2398719742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6025" y="3911766"/>
            <a:ext cx="20583" cy="7031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63FCB1A-AB76-1B4A-AA07-55842CDB8C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2179" y="2059618"/>
            <a:ext cx="1451528" cy="2539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8CC59F56-6017-CF48-B504-DAC147183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849" y="2584662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plane</a:t>
            </a: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30889305-2E94-8342-83C7-4CABBBC4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7038" y="2032986"/>
            <a:ext cx="1516915" cy="259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6BA5B7F1-F522-F545-99AF-2C16CB7D06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07184" y="2840854"/>
            <a:ext cx="2077374" cy="26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58">
            <a:extLst>
              <a:ext uri="{FF2B5EF4-FFF2-40B4-BE49-F238E27FC236}">
                <a16:creationId xmlns:a16="http://schemas.microsoft.com/office/drawing/2014/main" id="{E9EC73C7-E172-5F4F-803B-7CE9EBAD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870" y="5780760"/>
            <a:ext cx="1698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Top down view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026200CE-5866-C041-AEC6-D753BFEBCA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5596" y="777766"/>
            <a:ext cx="4970" cy="316591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2FA668-637A-D549-BBF1-9F26746F9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441" y="3674022"/>
            <a:ext cx="254000" cy="266700"/>
          </a:xfrm>
          <a:prstGeom prst="rect">
            <a:avLst/>
          </a:prstGeom>
        </p:spPr>
      </p:pic>
      <p:sp>
        <p:nvSpPr>
          <p:cNvPr id="25" name="Line 12">
            <a:extLst>
              <a:ext uri="{FF2B5EF4-FFF2-40B4-BE49-F238E27FC236}">
                <a16:creationId xmlns:a16="http://schemas.microsoft.com/office/drawing/2014/main" id="{66CBC8B6-2BBB-8140-B150-000386D8E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0746" y="767255"/>
            <a:ext cx="4209394" cy="52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07C14-F229-2746-855F-0427A183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24" y="893161"/>
            <a:ext cx="254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78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96716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282</cp:revision>
  <cp:lastPrinted>2010-02-03T16:09:50Z</cp:lastPrinted>
  <dcterms:created xsi:type="dcterms:W3CDTF">2010-07-21T17:41:52Z</dcterms:created>
  <dcterms:modified xsi:type="dcterms:W3CDTF">2020-05-20T00:12:36Z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