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1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264" y="176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8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fld id="{201397B0-A283-6C46-B437-EAA051435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94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F57FF-F831-524E-A16E-60DDB3D035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085DA-7931-3644-9F2E-BD990AB7A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92B9B-6B7A-9846-B11F-F98E8DDD5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9EB02-2B9E-5C4B-8BFC-7EA931A97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EFFBE-C4CA-F541-B76D-94C777F21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85625-FCE2-4547-89CC-4BDEB738E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76414-2DD6-7942-B35D-DDB9FB8FD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BE40A-92EA-684D-B78A-04A6DCFD0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7C1C5-0043-D94A-B74F-5292903C3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F122B-36E4-454B-BBF6-2531B75838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785D5-EB41-7D4C-9FF4-A3F70992D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A4446-3542-2B43-A6EA-601A6F5D2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D937A-7FB2-5B47-B7ED-39D21907C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fld id="{84CC4BE0-69A4-1A49-A7C1-B543DABBF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photo, airplane, air&#10;&#10;Description automatically generated">
            <a:extLst>
              <a:ext uri="{FF2B5EF4-FFF2-40B4-BE49-F238E27FC236}">
                <a16:creationId xmlns:a16="http://schemas.microsoft.com/office/drawing/2014/main" id="{09961091-7E03-5A44-BCB0-2CABDFAAD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25" t="41686" r="30441" b="46820"/>
          <a:stretch/>
        </p:blipFill>
        <p:spPr>
          <a:xfrm>
            <a:off x="3342290" y="1082564"/>
            <a:ext cx="2501462" cy="7882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EDD0AC4-6519-4242-BD3C-7C4D1AA3CB51}"/>
              </a:ext>
            </a:extLst>
          </p:cNvPr>
          <p:cNvSpPr/>
          <p:nvPr/>
        </p:nvSpPr>
        <p:spPr>
          <a:xfrm rot="5400000">
            <a:off x="4103933" y="2899426"/>
            <a:ext cx="568171" cy="4607511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83F065BC-3964-BE4C-9D2E-F92A179808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6980" y="1702674"/>
            <a:ext cx="1597572" cy="3216166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12">
            <a:extLst>
              <a:ext uri="{FF2B5EF4-FFF2-40B4-BE49-F238E27FC236}">
                <a16:creationId xmlns:a16="http://schemas.microsoft.com/office/drawing/2014/main" id="{6639DC62-8DD3-B64B-AB40-172449570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4552" y="1681655"/>
            <a:ext cx="1608081" cy="3216166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978CCE62-B698-FF4A-AD21-1F0DBEB32B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73212" y="3426372"/>
            <a:ext cx="172369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Line 33">
            <a:extLst>
              <a:ext uri="{FF2B5EF4-FFF2-40B4-BE49-F238E27FC236}">
                <a16:creationId xmlns:a16="http://schemas.microsoft.com/office/drawing/2014/main" id="{846DD3CC-31C3-7F4A-92D2-8E2D935489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24551" y="1723696"/>
            <a:ext cx="10509" cy="63062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FCDB29-7BBA-0049-A3DD-6FBE14936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531" y="2454821"/>
            <a:ext cx="254000" cy="266700"/>
          </a:xfrm>
          <a:prstGeom prst="rect">
            <a:avLst/>
          </a:prstGeom>
        </p:spPr>
      </p:pic>
      <p:sp>
        <p:nvSpPr>
          <p:cNvPr id="10" name="Line 12">
            <a:extLst>
              <a:ext uri="{FF2B5EF4-FFF2-40B4-BE49-F238E27FC236}">
                <a16:creationId xmlns:a16="http://schemas.microsoft.com/office/drawing/2014/main" id="{B354CC7E-261F-AE4B-BC14-52705E54C4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1476" y="1729105"/>
            <a:ext cx="1078586" cy="31897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46">
            <a:extLst>
              <a:ext uri="{FF2B5EF4-FFF2-40B4-BE49-F238E27FC236}">
                <a16:creationId xmlns:a16="http://schemas.microsoft.com/office/drawing/2014/main" id="{4A5EBBC4-C3F7-5244-9D6F-ACA80F43C0C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488639" y="4872617"/>
            <a:ext cx="109877" cy="10908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FF2B98-CDD0-D54A-8666-B59F18710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232" y="4973801"/>
            <a:ext cx="558800" cy="368300"/>
          </a:xfrm>
          <a:prstGeom prst="rect">
            <a:avLst/>
          </a:prstGeom>
        </p:spPr>
      </p:pic>
      <p:sp>
        <p:nvSpPr>
          <p:cNvPr id="13" name="Oval 46">
            <a:extLst>
              <a:ext uri="{FF2B5EF4-FFF2-40B4-BE49-F238E27FC236}">
                <a16:creationId xmlns:a16="http://schemas.microsoft.com/office/drawing/2014/main" id="{CC4DDC8E-1BB9-5E4F-ADDE-5FF1655DA9E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19206" y="3399532"/>
            <a:ext cx="55133" cy="5729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58">
            <a:extLst>
              <a:ext uri="{FF2B5EF4-FFF2-40B4-BE49-F238E27FC236}">
                <a16:creationId xmlns:a16="http://schemas.microsoft.com/office/drawing/2014/main" id="{2DFC6AC2-D4D3-2A44-B185-B8EC3DC74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2263" y="2994567"/>
            <a:ext cx="8130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image</a:t>
            </a:r>
          </a:p>
          <a:p>
            <a:r>
              <a:rPr lang="en-US" dirty="0"/>
              <a:t>plane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74ECABAF-F897-D54A-A23D-103AD46FCCFF}"/>
              </a:ext>
            </a:extLst>
          </p:cNvPr>
          <p:cNvSpPr/>
          <p:nvPr/>
        </p:nvSpPr>
        <p:spPr>
          <a:xfrm>
            <a:off x="4929351" y="4813738"/>
            <a:ext cx="588579" cy="168166"/>
          </a:xfrm>
          <a:prstGeom prst="can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E760DA33-AECE-9246-A541-6D92F56A8A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35061" y="1755226"/>
            <a:ext cx="283779" cy="31951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59CEF9EE-E282-1545-BDFE-EFBC45629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5572" y="1755226"/>
            <a:ext cx="893380" cy="3132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2BAC2F-425C-E54B-9B68-C477390AC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4592" y="5076278"/>
            <a:ext cx="203200" cy="215900"/>
          </a:xfrm>
          <a:prstGeom prst="rect">
            <a:avLst/>
          </a:prstGeom>
        </p:spPr>
      </p:pic>
      <p:sp>
        <p:nvSpPr>
          <p:cNvPr id="19" name="Line 11">
            <a:extLst>
              <a:ext uri="{FF2B5EF4-FFF2-40B4-BE49-F238E27FC236}">
                <a16:creationId xmlns:a16="http://schemas.microsoft.com/office/drawing/2014/main" id="{B88F8D2C-C33D-2446-BFF2-0EC6DD39D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6645" y="3422389"/>
            <a:ext cx="321894" cy="144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FE2ED26-3BC9-574C-A30B-034D51098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6951" y="3173906"/>
            <a:ext cx="304800" cy="215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94520B-26F1-2347-9E69-B9C68AD2D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0710" y="3184415"/>
            <a:ext cx="254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141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0"/>
  <p:tag name="USEBOLDAMS" val="0"/>
  <p:tag name="DEFAULTDISPLAYSOURCE" val="\documentclass{slides}&#10;\usepackage{amsmath,amssymb,amstext}&#10;\usepackage{keyval,times}&#10;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1200"/>
  <p:tag name="DEFAULTMAGNIFICATION" val="2000"/>
  <p:tag name="DEFAULTWORDWRAP" val="0"/>
  <p:tag name="DEFAULTFONTSIZE" val="10"/>
  <p:tag name="DEFAULTWIDTH" val="349"/>
  <p:tag name="DEFAULTHEIGHT" val="36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96765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Randy Beard</cp:lastModifiedBy>
  <cp:revision>282</cp:revision>
  <cp:lastPrinted>2010-02-03T16:09:50Z</cp:lastPrinted>
  <dcterms:created xsi:type="dcterms:W3CDTF">2010-07-21T17:41:52Z</dcterms:created>
  <dcterms:modified xsi:type="dcterms:W3CDTF">2020-05-20T01:18:09Z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