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118" d="100"/>
          <a:sy n="118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8D0-99B6-4127-A697-AA7B5FC1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4B95-BDB9-414A-BA76-9A75E4A8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1922-7540-4216-9319-278535DF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9DEB-B83D-4906-9E23-200A776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A7F-310F-42D0-B177-C870246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7E0-FF67-4E24-A2D3-662AEAC5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667D-C8AC-45AF-9EAE-C05EC825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0902-9096-41E6-99FC-06B05AE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7C1-F0EB-4640-9BA7-BCACF91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C41A-6A74-40D2-BDA4-5EFFA5C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B6677-BB76-4066-938F-DC2C3489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C4F67-C823-4BEA-8240-2878450F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907A-DC46-4D63-BC7E-A1E2E89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17D8-BDAE-49A5-BF4F-21FA0377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E2BB-E066-4DF9-9E68-5A2FDFC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3325-BD5F-4464-98D2-A12B7BF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53BF-7B44-4EDB-990A-6729152D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A0C8-FDD3-4189-9740-C88791FD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59F2-DD88-45B9-8E29-EC4DF6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71-3872-4267-A7C6-BCEFA85C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ADF-1221-4803-A379-36EF3F74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3889-EC0C-4067-9571-7F37D411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544D-AF0F-4A6F-8579-456FCDF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CA80-7B3D-462F-8463-DB131AF1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BB19-1336-43B3-A0E4-185AE510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1099-E18F-4AFF-9FD5-CB0CA3F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74D-86AD-4DCC-922F-625DF397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C90BC-F32E-4506-94F2-DB28E49D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9B42-23B6-4C84-97ED-735EB98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719-E08C-453B-BEE8-9DE15A05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2B69-E5E1-4352-B21E-0E80CC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E41-6B03-4D27-838D-54ABDC45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6AC7-491E-4E2E-8C70-B9D1FFB4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3A6E-B54A-4C6A-8D03-79C639B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F864F-402A-49F5-A377-51AD361EC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3386-3D35-4EBE-9D8E-3A1F9A142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705A-B7D9-4EC5-BB46-A818C6B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A9187-8759-470E-B4E2-49F1C0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A0C8-E217-47F4-9DB9-B894C87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EBF-16C3-4FC4-B6DD-06CB606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7CE5-F823-42F0-B02D-59B7F85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EFEF8-B3F0-49C5-96BD-978A5B6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C6-C0D5-4F92-AB34-EC0B0499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D76B-BA1C-4395-9107-CC443AA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6EBA6-45B2-4653-A29A-6B7987B1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4AB3-35BD-4870-A1B0-08927845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C3C4-6453-46BB-93B6-833D8E77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A3C-67D8-4C4A-8A43-E2B05B3F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DB7B-7CE4-4147-B8D8-2CF11496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6CB7-0347-403A-A3B2-A1B0CC21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C48A-973B-46A1-AA9B-CCC41AE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4F0B-8356-412D-8122-8C667DB2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8201-702E-458F-9D12-6C88113E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D950-2105-4BD5-A90A-6592BC190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E165-83DA-4FB8-8505-143F2F7F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70A0-5730-4A79-B6F6-55DC20C1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7BE7-9B22-4920-9990-EAF3AB95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3394-67F3-4129-BAEE-26B3ABB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FC717-CD2A-4DDA-A4EF-FF85AFE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1610-BF08-4F29-BE50-B247F5E4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604-7150-4C50-9211-7E5EFD6C9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20D-5F21-4963-9164-7F545D58D97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DEFD-8CEE-4349-A2DE-8087BFF9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B85-7450-4965-89D7-23AB4BEF1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C3C889-6893-4F73-8E1E-C207EEC64FF8}"/>
              </a:ext>
            </a:extLst>
          </p:cNvPr>
          <p:cNvSpPr/>
          <p:nvPr/>
        </p:nvSpPr>
        <p:spPr>
          <a:xfrm rot="19573820">
            <a:off x="3127068" y="1338734"/>
            <a:ext cx="1947862" cy="633412"/>
          </a:xfrm>
          <a:custGeom>
            <a:avLst/>
            <a:gdLst>
              <a:gd name="connsiteX0" fmla="*/ 0 w 1947862"/>
              <a:gd name="connsiteY0" fmla="*/ 442912 h 633412"/>
              <a:gd name="connsiteX1" fmla="*/ 33337 w 1947862"/>
              <a:gd name="connsiteY1" fmla="*/ 0 h 633412"/>
              <a:gd name="connsiteX2" fmla="*/ 242887 w 1947862"/>
              <a:gd name="connsiteY2" fmla="*/ 28575 h 633412"/>
              <a:gd name="connsiteX3" fmla="*/ 476250 w 1947862"/>
              <a:gd name="connsiteY3" fmla="*/ 376237 h 633412"/>
              <a:gd name="connsiteX4" fmla="*/ 1757362 w 1947862"/>
              <a:gd name="connsiteY4" fmla="*/ 490537 h 633412"/>
              <a:gd name="connsiteX5" fmla="*/ 1890712 w 1947862"/>
              <a:gd name="connsiteY5" fmla="*/ 538162 h 633412"/>
              <a:gd name="connsiteX6" fmla="*/ 1947862 w 1947862"/>
              <a:gd name="connsiteY6" fmla="*/ 590550 h 633412"/>
              <a:gd name="connsiteX7" fmla="*/ 1790700 w 1947862"/>
              <a:gd name="connsiteY7" fmla="*/ 633412 h 633412"/>
              <a:gd name="connsiteX8" fmla="*/ 0 w 1947862"/>
              <a:gd name="connsiteY8" fmla="*/ 4429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862" h="633412">
                <a:moveTo>
                  <a:pt x="0" y="442912"/>
                </a:moveTo>
                <a:lnTo>
                  <a:pt x="33337" y="0"/>
                </a:lnTo>
                <a:lnTo>
                  <a:pt x="242887" y="28575"/>
                </a:lnTo>
                <a:lnTo>
                  <a:pt x="476250" y="376237"/>
                </a:lnTo>
                <a:lnTo>
                  <a:pt x="1757362" y="490537"/>
                </a:lnTo>
                <a:lnTo>
                  <a:pt x="1890712" y="538162"/>
                </a:lnTo>
                <a:lnTo>
                  <a:pt x="1947862" y="590550"/>
                </a:lnTo>
                <a:lnTo>
                  <a:pt x="1790700" y="633412"/>
                </a:lnTo>
                <a:lnTo>
                  <a:pt x="0" y="44291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EB232C-0F4B-4A8B-8C8E-3185CCB43009}"/>
              </a:ext>
            </a:extLst>
          </p:cNvPr>
          <p:cNvSpPr/>
          <p:nvPr/>
        </p:nvSpPr>
        <p:spPr>
          <a:xfrm rot="1062100">
            <a:off x="6900863" y="1206751"/>
            <a:ext cx="1932052" cy="631476"/>
          </a:xfrm>
          <a:custGeom>
            <a:avLst/>
            <a:gdLst>
              <a:gd name="connsiteX0" fmla="*/ 0 w 1947862"/>
              <a:gd name="connsiteY0" fmla="*/ 442912 h 633412"/>
              <a:gd name="connsiteX1" fmla="*/ 33337 w 1947862"/>
              <a:gd name="connsiteY1" fmla="*/ 0 h 633412"/>
              <a:gd name="connsiteX2" fmla="*/ 242887 w 1947862"/>
              <a:gd name="connsiteY2" fmla="*/ 28575 h 633412"/>
              <a:gd name="connsiteX3" fmla="*/ 476250 w 1947862"/>
              <a:gd name="connsiteY3" fmla="*/ 376237 h 633412"/>
              <a:gd name="connsiteX4" fmla="*/ 1757362 w 1947862"/>
              <a:gd name="connsiteY4" fmla="*/ 490537 h 633412"/>
              <a:gd name="connsiteX5" fmla="*/ 1890712 w 1947862"/>
              <a:gd name="connsiteY5" fmla="*/ 538162 h 633412"/>
              <a:gd name="connsiteX6" fmla="*/ 1947862 w 1947862"/>
              <a:gd name="connsiteY6" fmla="*/ 590550 h 633412"/>
              <a:gd name="connsiteX7" fmla="*/ 1790700 w 1947862"/>
              <a:gd name="connsiteY7" fmla="*/ 633412 h 633412"/>
              <a:gd name="connsiteX8" fmla="*/ 0 w 1947862"/>
              <a:gd name="connsiteY8" fmla="*/ 4429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862" h="633412">
                <a:moveTo>
                  <a:pt x="0" y="442912"/>
                </a:moveTo>
                <a:lnTo>
                  <a:pt x="33337" y="0"/>
                </a:lnTo>
                <a:lnTo>
                  <a:pt x="242887" y="28575"/>
                </a:lnTo>
                <a:lnTo>
                  <a:pt x="476250" y="376237"/>
                </a:lnTo>
                <a:lnTo>
                  <a:pt x="1757362" y="490537"/>
                </a:lnTo>
                <a:lnTo>
                  <a:pt x="1890712" y="538162"/>
                </a:lnTo>
                <a:lnTo>
                  <a:pt x="1947862" y="590550"/>
                </a:lnTo>
                <a:lnTo>
                  <a:pt x="1790700" y="633412"/>
                </a:lnTo>
                <a:lnTo>
                  <a:pt x="0" y="44291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DCD28D7F-5D6A-4DF8-A03C-FF55E71BE106}"/>
              </a:ext>
            </a:extLst>
          </p:cNvPr>
          <p:cNvSpPr/>
          <p:nvPr/>
        </p:nvSpPr>
        <p:spPr>
          <a:xfrm rot="1376749" flipV="1">
            <a:off x="6392622" y="2109649"/>
            <a:ext cx="2541281" cy="320365"/>
          </a:xfrm>
          <a:prstGeom prst="parallelogram">
            <a:avLst>
              <a:gd name="adj" fmla="val 321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AB68CB22-E7AF-4035-8C14-B21FBF2EA1AA}"/>
              </a:ext>
            </a:extLst>
          </p:cNvPr>
          <p:cNvSpPr/>
          <p:nvPr/>
        </p:nvSpPr>
        <p:spPr>
          <a:xfrm rot="19197415" flipV="1">
            <a:off x="3250742" y="2180866"/>
            <a:ext cx="2547820" cy="369218"/>
          </a:xfrm>
          <a:prstGeom prst="parallelogram">
            <a:avLst>
              <a:gd name="adj" fmla="val 3409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9498EE-603E-4F90-82BA-C6458212ACDB}"/>
              </a:ext>
            </a:extLst>
          </p:cNvPr>
          <p:cNvSpPr/>
          <p:nvPr/>
        </p:nvSpPr>
        <p:spPr>
          <a:xfrm>
            <a:off x="5695721" y="5414790"/>
            <a:ext cx="154236" cy="159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28A0E0-6D02-4A1B-9AEF-9891DC72777F}"/>
              </a:ext>
            </a:extLst>
          </p:cNvPr>
          <p:cNvCxnSpPr>
            <a:cxnSpLocks/>
          </p:cNvCxnSpPr>
          <p:nvPr/>
        </p:nvCxnSpPr>
        <p:spPr>
          <a:xfrm flipH="1">
            <a:off x="7705619" y="1770580"/>
            <a:ext cx="273977" cy="48973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27CEBE-86E9-4418-9808-E905227C7F5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27550" y="2559050"/>
            <a:ext cx="1190758" cy="2879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5CA7FF-219D-4E1F-A1C1-E0D76CB1ED1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227936" y="1854032"/>
            <a:ext cx="415487" cy="6527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94E4D4-F4A5-4BAA-BAB3-527AEA9D081E}"/>
              </a:ext>
            </a:extLst>
          </p:cNvPr>
          <p:cNvCxnSpPr>
            <a:cxnSpLocks/>
          </p:cNvCxnSpPr>
          <p:nvPr/>
        </p:nvCxnSpPr>
        <p:spPr>
          <a:xfrm flipV="1">
            <a:off x="4227935" y="1670050"/>
            <a:ext cx="1420390" cy="183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0982CA-43B1-4160-AA05-C27952E34F6D}"/>
              </a:ext>
            </a:extLst>
          </p:cNvPr>
          <p:cNvCxnSpPr>
            <a:cxnSpLocks/>
            <a:endCxn id="21" idx="4"/>
          </p:cNvCxnSpPr>
          <p:nvPr/>
        </p:nvCxnSpPr>
        <p:spPr>
          <a:xfrm>
            <a:off x="4227935" y="1854032"/>
            <a:ext cx="177946" cy="3701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94AE1C-30C5-4A3D-ADB0-BFCD5FCA2273}"/>
              </a:ext>
            </a:extLst>
          </p:cNvPr>
          <p:cNvCxnSpPr>
            <a:cxnSpLocks/>
          </p:cNvCxnSpPr>
          <p:nvPr/>
        </p:nvCxnSpPr>
        <p:spPr>
          <a:xfrm flipH="1">
            <a:off x="3403076" y="1854032"/>
            <a:ext cx="824860" cy="11908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03CD26-A382-43E1-B199-06F9E99889A8}"/>
              </a:ext>
            </a:extLst>
          </p:cNvPr>
          <p:cNvCxnSpPr>
            <a:cxnSpLocks/>
          </p:cNvCxnSpPr>
          <p:nvPr/>
        </p:nvCxnSpPr>
        <p:spPr>
          <a:xfrm flipH="1">
            <a:off x="7378700" y="1773716"/>
            <a:ext cx="597517" cy="5535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070661-0A4C-4954-9190-94EE805B038C}"/>
              </a:ext>
            </a:extLst>
          </p:cNvPr>
          <p:cNvCxnSpPr>
            <a:cxnSpLocks/>
          </p:cNvCxnSpPr>
          <p:nvPr/>
        </p:nvCxnSpPr>
        <p:spPr>
          <a:xfrm>
            <a:off x="7976214" y="1773716"/>
            <a:ext cx="809567" cy="11580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546285-A473-46D4-B93A-A0B0F279F5B4}"/>
              </a:ext>
            </a:extLst>
          </p:cNvPr>
          <p:cNvCxnSpPr>
            <a:cxnSpLocks/>
          </p:cNvCxnSpPr>
          <p:nvPr/>
        </p:nvCxnSpPr>
        <p:spPr>
          <a:xfrm flipH="1" flipV="1">
            <a:off x="6530975" y="1612900"/>
            <a:ext cx="1445240" cy="1685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F2C286-22FD-4CEC-8805-6C9DE6A27EC0}"/>
              </a:ext>
            </a:extLst>
          </p:cNvPr>
          <p:cNvCxnSpPr>
            <a:cxnSpLocks/>
          </p:cNvCxnSpPr>
          <p:nvPr/>
        </p:nvCxnSpPr>
        <p:spPr>
          <a:xfrm flipH="1">
            <a:off x="7937500" y="1781495"/>
            <a:ext cx="38715" cy="4346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C58E461-EA68-4FE9-9304-68287DDB7606}"/>
              </a:ext>
            </a:extLst>
          </p:cNvPr>
          <p:cNvSpPr/>
          <p:nvPr/>
        </p:nvSpPr>
        <p:spPr>
          <a:xfrm>
            <a:off x="5122844" y="1019059"/>
            <a:ext cx="1724140" cy="325351"/>
          </a:xfrm>
          <a:custGeom>
            <a:avLst/>
            <a:gdLst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9565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68612 h 468612"/>
              <a:gd name="connsiteX1" fmla="*/ 869950 w 3657600"/>
              <a:gd name="connsiteY1" fmla="*/ 87612 h 468612"/>
              <a:gd name="connsiteX2" fmla="*/ 2413000 w 3657600"/>
              <a:gd name="connsiteY2" fmla="*/ 24112 h 468612"/>
              <a:gd name="connsiteX3" fmla="*/ 3657600 w 3657600"/>
              <a:gd name="connsiteY3" fmla="*/ 411462 h 468612"/>
              <a:gd name="connsiteX0" fmla="*/ 0 w 3657600"/>
              <a:gd name="connsiteY0" fmla="*/ 410800 h 410800"/>
              <a:gd name="connsiteX1" fmla="*/ 869950 w 3657600"/>
              <a:gd name="connsiteY1" fmla="*/ 29800 h 410800"/>
              <a:gd name="connsiteX2" fmla="*/ 2901950 w 3657600"/>
              <a:gd name="connsiteY2" fmla="*/ 61550 h 410800"/>
              <a:gd name="connsiteX3" fmla="*/ 3657600 w 3657600"/>
              <a:gd name="connsiteY3" fmla="*/ 353650 h 410800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511795 h 511795"/>
              <a:gd name="connsiteX1" fmla="*/ 869950 w 3657600"/>
              <a:gd name="connsiteY1" fmla="*/ 130795 h 511795"/>
              <a:gd name="connsiteX2" fmla="*/ 1879600 w 3657600"/>
              <a:gd name="connsiteY2" fmla="*/ 41895 h 511795"/>
              <a:gd name="connsiteX3" fmla="*/ 3657600 w 3657600"/>
              <a:gd name="connsiteY3" fmla="*/ 454645 h 511795"/>
              <a:gd name="connsiteX0" fmla="*/ 0 w 3657600"/>
              <a:gd name="connsiteY0" fmla="*/ 469900 h 469900"/>
              <a:gd name="connsiteX1" fmla="*/ 1879600 w 3657600"/>
              <a:gd name="connsiteY1" fmla="*/ 0 h 469900"/>
              <a:gd name="connsiteX2" fmla="*/ 3657600 w 3657600"/>
              <a:gd name="connsiteY2" fmla="*/ 412750 h 469900"/>
              <a:gd name="connsiteX0" fmla="*/ 0 w 3657600"/>
              <a:gd name="connsiteY0" fmla="*/ 469927 h 469927"/>
              <a:gd name="connsiteX1" fmla="*/ 1879600 w 3657600"/>
              <a:gd name="connsiteY1" fmla="*/ 27 h 469927"/>
              <a:gd name="connsiteX2" fmla="*/ 3657600 w 3657600"/>
              <a:gd name="connsiteY2" fmla="*/ 412777 h 469927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8519 h 478519"/>
              <a:gd name="connsiteX1" fmla="*/ 1741077 w 3627027"/>
              <a:gd name="connsiteY1" fmla="*/ 2269 h 478519"/>
              <a:gd name="connsiteX2" fmla="*/ 3627027 w 3627027"/>
              <a:gd name="connsiteY2" fmla="*/ 421369 h 478519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45371"/>
              <a:gd name="connsiteY0" fmla="*/ 480627 h 480627"/>
              <a:gd name="connsiteX1" fmla="*/ 1741077 w 3645371"/>
              <a:gd name="connsiteY1" fmla="*/ 4377 h 480627"/>
              <a:gd name="connsiteX2" fmla="*/ 3645371 w 3645371"/>
              <a:gd name="connsiteY2" fmla="*/ 428378 h 480627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371" h="476745">
                <a:moveTo>
                  <a:pt x="0" y="476745"/>
                </a:moveTo>
                <a:cubicBezTo>
                  <a:pt x="120661" y="130304"/>
                  <a:pt x="1133515" y="9203"/>
                  <a:pt x="1741077" y="495"/>
                </a:cubicBezTo>
                <a:cubicBezTo>
                  <a:pt x="2348639" y="-8213"/>
                  <a:pt x="3509309" y="96702"/>
                  <a:pt x="3645371" y="424496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426B4-DA80-4F59-9A39-2C618AEB80FA}"/>
              </a:ext>
            </a:extLst>
          </p:cNvPr>
          <p:cNvCxnSpPr>
            <a:cxnSpLocks/>
          </p:cNvCxnSpPr>
          <p:nvPr/>
        </p:nvCxnSpPr>
        <p:spPr>
          <a:xfrm flipV="1">
            <a:off x="6908800" y="1790596"/>
            <a:ext cx="1046736" cy="2232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E0C3591-8C74-4C06-BA97-93ED1A280E7F}"/>
              </a:ext>
            </a:extLst>
          </p:cNvPr>
          <p:cNvSpPr/>
          <p:nvPr/>
        </p:nvSpPr>
        <p:spPr>
          <a:xfrm>
            <a:off x="4407744" y="2317952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A2A375-FE6D-45DA-94FE-0DCF8A1E160F}"/>
              </a:ext>
            </a:extLst>
          </p:cNvPr>
          <p:cNvSpPr/>
          <p:nvPr/>
        </p:nvSpPr>
        <p:spPr>
          <a:xfrm>
            <a:off x="7663234" y="2241244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1A80D-31AB-A543-B98D-616CB414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09" y="5726320"/>
            <a:ext cx="355600" cy="21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B9C8F-25CE-1040-9238-EA7D32F2F30E}"/>
              </a:ext>
            </a:extLst>
          </p:cNvPr>
          <p:cNvSpPr txBox="1"/>
          <p:nvPr/>
        </p:nvSpPr>
        <p:spPr>
          <a:xfrm>
            <a:off x="6102626" y="5575852"/>
            <a:ext cx="306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 position of feature point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9F6E06-1A84-4341-98A6-A79CEA29C5CA}"/>
              </a:ext>
            </a:extLst>
          </p:cNvPr>
          <p:cNvCxnSpPr>
            <a:cxnSpLocks/>
          </p:cNvCxnSpPr>
          <p:nvPr/>
        </p:nvCxnSpPr>
        <p:spPr>
          <a:xfrm>
            <a:off x="4229100" y="1857375"/>
            <a:ext cx="215900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8AC504-73E8-9741-A8B1-02DAF38ED965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5828382" y="2417340"/>
            <a:ext cx="1772432" cy="3027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AB45AD-EDFA-AF44-BC8A-B501728C6E9D}"/>
              </a:ext>
            </a:extLst>
          </p:cNvPr>
          <p:cNvCxnSpPr>
            <a:cxnSpLocks/>
          </p:cNvCxnSpPr>
          <p:nvPr/>
        </p:nvCxnSpPr>
        <p:spPr>
          <a:xfrm flipV="1">
            <a:off x="5418667" y="1819021"/>
            <a:ext cx="1368430" cy="3880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A99982-F7CB-A442-A5BD-7D788E3F8405}"/>
              </a:ext>
            </a:extLst>
          </p:cNvPr>
          <p:cNvCxnSpPr>
            <a:cxnSpLocks/>
          </p:cNvCxnSpPr>
          <p:nvPr/>
        </p:nvCxnSpPr>
        <p:spPr>
          <a:xfrm>
            <a:off x="4225925" y="1857375"/>
            <a:ext cx="10826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D5DFAE8-5B03-4140-ABE8-1DA00CAB1D3A}"/>
              </a:ext>
            </a:extLst>
          </p:cNvPr>
          <p:cNvSpPr/>
          <p:nvPr/>
        </p:nvSpPr>
        <p:spPr>
          <a:xfrm>
            <a:off x="6866309" y="1784044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325A49C-9685-4F42-B6BE-01C5C578F7A3}"/>
              </a:ext>
            </a:extLst>
          </p:cNvPr>
          <p:cNvSpPr/>
          <p:nvPr/>
        </p:nvSpPr>
        <p:spPr>
          <a:xfrm>
            <a:off x="5293317" y="1828951"/>
            <a:ext cx="47033" cy="53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CAB143-3E2F-7140-AEC0-FC43181CB819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6908802" y="1809750"/>
            <a:ext cx="763806" cy="44086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748A12A-72E3-D040-9AD5-4FE0ADD648DF}"/>
              </a:ext>
            </a:extLst>
          </p:cNvPr>
          <p:cNvCxnSpPr>
            <a:cxnSpLocks/>
            <a:stCxn id="62" idx="3"/>
          </p:cNvCxnSpPr>
          <p:nvPr/>
        </p:nvCxnSpPr>
        <p:spPr>
          <a:xfrm flipH="1">
            <a:off x="4441827" y="1874893"/>
            <a:ext cx="858378" cy="47778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CDAB6CE7-33ED-6941-932D-A20D1031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6" y="4412638"/>
            <a:ext cx="558800" cy="3683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65B7010-4EDC-7644-B35D-B436252B5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662" y="4370713"/>
            <a:ext cx="558800" cy="4191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0A6A706-4ED0-4943-9CE2-0028394A4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034" y="1407176"/>
            <a:ext cx="508000" cy="4191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E68D9AB-3F0F-6E4C-A4A7-246CA75D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971" y="1384224"/>
            <a:ext cx="304800" cy="2667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96C3D35-1834-3D42-97AD-149D1038C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704" y="1301597"/>
            <a:ext cx="304800" cy="2667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1B90F86-E93B-5F46-ADD5-C4B962E92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133" y="650378"/>
            <a:ext cx="355600" cy="3683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1942BFC-2536-894D-951A-A0EA5199D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342" y="2366867"/>
            <a:ext cx="304800" cy="3175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2F620DC-28D7-814E-88D1-5C0F272D41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2214773"/>
            <a:ext cx="304800" cy="3683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6A11540-F0F6-A04A-91A2-CF0480BE59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121" y="1852441"/>
            <a:ext cx="304800" cy="2667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34334B2-116D-9248-8817-D3EC7CDFE7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9282" y="1868966"/>
            <a:ext cx="304800" cy="2667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835DC07-0D75-5A43-8F20-E242C932E6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0108" y="2331674"/>
            <a:ext cx="254000" cy="2667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010E12F-F202-9441-A89D-596926063E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4840" y="2364724"/>
            <a:ext cx="254000" cy="266700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38362FF-4349-1742-ACA4-932E5B7B349D}"/>
              </a:ext>
            </a:extLst>
          </p:cNvPr>
          <p:cNvCxnSpPr>
            <a:cxnSpLocks/>
          </p:cNvCxnSpPr>
          <p:nvPr/>
        </p:nvCxnSpPr>
        <p:spPr>
          <a:xfrm flipH="1" flipV="1">
            <a:off x="4919031" y="2115239"/>
            <a:ext cx="143220" cy="2148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34E43D-AF6C-FE44-8527-AD11FF3530E3}"/>
              </a:ext>
            </a:extLst>
          </p:cNvPr>
          <p:cNvCxnSpPr>
            <a:cxnSpLocks/>
          </p:cNvCxnSpPr>
          <p:nvPr/>
        </p:nvCxnSpPr>
        <p:spPr>
          <a:xfrm flipV="1">
            <a:off x="7059977" y="2104222"/>
            <a:ext cx="255223" cy="2570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8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Randy Beard</cp:lastModifiedBy>
  <cp:revision>24</cp:revision>
  <dcterms:created xsi:type="dcterms:W3CDTF">2018-11-07T20:19:37Z</dcterms:created>
  <dcterms:modified xsi:type="dcterms:W3CDTF">2020-05-27T02:56:06Z</dcterms:modified>
</cp:coreProperties>
</file>