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720" autoAdjust="0"/>
    <p:restoredTop sz="94660"/>
  </p:normalViewPr>
  <p:slideViewPr>
    <p:cSldViewPr snapToGrid="0">
      <p:cViewPr>
        <p:scale>
          <a:sx n="188" d="100"/>
          <a:sy n="188" d="100"/>
        </p:scale>
        <p:origin x="-58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E38D0-99B6-4127-A697-AA7B5FC106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A04B95-BDB9-414A-BA76-9A75E4A8EC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2C1922-7540-4216-9319-278535DFB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6A20D-5F21-4963-9164-7F545D58D97D}" type="datetimeFigureOut">
              <a:rPr lang="en-US" smtClean="0"/>
              <a:t>5/27/20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09DEB-B83D-4906-9E23-200A77634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9EA7F-310F-42D0-B177-C870246B4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DE221-726C-4467-8399-C74F84C4E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450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0D7E0-FF67-4E24-A2D3-662AEAC5A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6A667D-C8AC-45AF-9EAE-C05EC825F6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380902-9096-41E6-99FC-06B05AE2E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6A20D-5F21-4963-9164-7F545D58D97D}" type="datetimeFigureOut">
              <a:rPr lang="en-US" smtClean="0"/>
              <a:t>5/27/20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B67C1-F0EB-4640-9BA7-BCACF911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EC41A-6A74-40D2-BDA4-5EFFA5C0B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DE221-726C-4467-8399-C74F84C4E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840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0B6677-BB76-4066-938F-DC2C3489AD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FC4F67-C823-4BEA-8240-2878450FD9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D907A-DC46-4D63-BC7E-A1E2E896B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6A20D-5F21-4963-9164-7F545D58D97D}" type="datetimeFigureOut">
              <a:rPr lang="en-US" smtClean="0"/>
              <a:t>5/27/20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C17D8-BDAE-49A5-BF4F-21FA03774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CE2BB-E066-4DF9-9E68-5A2FDFC29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DE221-726C-4467-8399-C74F84C4E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260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E3325-BD5F-4464-98D2-A12B7BFE8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153BF-7B44-4EDB-990A-6729152D0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EA0C8-FDD3-4189-9740-C88791FD3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6A20D-5F21-4963-9164-7F545D58D97D}" type="datetimeFigureOut">
              <a:rPr lang="en-US" smtClean="0"/>
              <a:t>5/27/20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759F2-DD88-45B9-8E29-EC4DF6CFE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4B6571-3872-4267-A7C6-BCEFA85CF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DE221-726C-4467-8399-C74F84C4E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476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9FADF-1221-4803-A379-36EF3F743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B13889-EC0C-4067-9571-7F37D41199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4D544D-AF0F-4A6F-8579-456FCDF26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6A20D-5F21-4963-9164-7F545D58D97D}" type="datetimeFigureOut">
              <a:rPr lang="en-US" smtClean="0"/>
              <a:t>5/27/20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29CA80-7B3D-462F-8463-DB131AF1F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B1BB19-1336-43B3-A0E4-185AE5106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DE221-726C-4467-8399-C74F84C4E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691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81099-E18F-4AFF-9FD5-CB0CA3F7A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9074D-86AD-4DCC-922F-625DF397FC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6C90BC-F32E-4506-94F2-DB28E49DDE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3F9B42-23B6-4C84-97ED-735EB9803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6A20D-5F21-4963-9164-7F545D58D97D}" type="datetimeFigureOut">
              <a:rPr lang="en-US" smtClean="0"/>
              <a:t>5/27/20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979719-E08C-453B-BEE8-9DE15A053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4A2B69-E5E1-4352-B21E-0E80CC71D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DE221-726C-4467-8399-C74F84C4E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758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4E41-6B03-4D27-838D-54ABDC45B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826AC7-491E-4E2E-8C70-B9D1FFB481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563A6E-B54A-4C6A-8D03-79C639B1AF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3F864F-402A-49F5-A377-51AD361ECE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3F3386-3D35-4EBE-9D8E-3A1F9A142C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CC705A-B7D9-4EC5-BB46-A818C6B29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6A20D-5F21-4963-9164-7F545D58D97D}" type="datetimeFigureOut">
              <a:rPr lang="en-US" smtClean="0"/>
              <a:t>5/27/20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7A9187-8759-470E-B4E2-49F1C0626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1BA0C8-E217-47F4-9DB9-B894C87E2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DE221-726C-4467-8399-C74F84C4E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346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14EBF-16C3-4FC4-B6DD-06CB60631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4A7CE5-F823-42F0-B02D-59B7F8519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6A20D-5F21-4963-9164-7F545D58D97D}" type="datetimeFigureOut">
              <a:rPr lang="en-US" smtClean="0"/>
              <a:t>5/27/20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0EFEF8-B3F0-49C5-96BD-978A5B604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E2C2C6-C0D5-4F92-AB34-EC0B0499E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DE221-726C-4467-8399-C74F84C4E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23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8BD76B-BA1C-4395-9107-CC443AA4D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6A20D-5F21-4963-9164-7F545D58D97D}" type="datetimeFigureOut">
              <a:rPr lang="en-US" smtClean="0"/>
              <a:t>5/27/20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66EBA6-45B2-4653-A29A-6B7987B14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084AB3-35BD-4870-A1B0-089278453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DE221-726C-4467-8399-C74F84C4E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020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EC3C4-6453-46BB-93B6-833D8E777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A1A3C-67D8-4C4A-8A43-E2B05B3F0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18DB7B-7CE4-4147-B8D8-2CF11496B5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F76CB7-0347-403A-A3B2-A1B0CC217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6A20D-5F21-4963-9164-7F545D58D97D}" type="datetimeFigureOut">
              <a:rPr lang="en-US" smtClean="0"/>
              <a:t>5/27/20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57C48A-973B-46A1-AA9B-CCC41AE6D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504F0B-8356-412D-8122-8C667DB2D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DE221-726C-4467-8399-C74F84C4E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878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A8201-702E-458F-9D12-6C88113E9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BAD950-2105-4BD5-A90A-6592BC190A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6CE165-83DA-4FB8-8505-143F2F7F9A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0070A0-5730-4A79-B6F6-55DC20C16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6A20D-5F21-4963-9164-7F545D58D97D}" type="datetimeFigureOut">
              <a:rPr lang="en-US" smtClean="0"/>
              <a:t>5/27/20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467BE7-9B22-4920-9990-EAF3AB950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D23394-67F3-4129-BAEE-26B3ABB19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DE221-726C-4467-8399-C74F84C4E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723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3FC717-CD2A-4DDA-A4EF-FF85AFE91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501610-BF08-4F29-BE50-B247F5E4C9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D9604-7150-4C50-9211-7E5EFD6C9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6A20D-5F21-4963-9164-7F545D58D97D}" type="datetimeFigureOut">
              <a:rPr lang="en-US" smtClean="0"/>
              <a:t>5/27/20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C5DEFD-8CEE-4349-A2DE-8087BFF909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298B85-7450-4965-89D7-23AB4BEF18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DE221-726C-4467-8399-C74F84C4E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643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2" Type="http://schemas.openxmlformats.org/officeDocument/2006/relationships/image" Target="../media/image1.emf"/><Relationship Id="rId16" Type="http://schemas.openxmlformats.org/officeDocument/2006/relationships/image" Target="../media/image15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5" Type="http://schemas.openxmlformats.org/officeDocument/2006/relationships/image" Target="../media/image14.emf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emf"/><Relationship Id="rId14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8428A6C-CB61-BE44-A203-B83CF83971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33" t="34178" r="18731" b="39531"/>
          <a:stretch/>
        </p:blipFill>
        <p:spPr>
          <a:xfrm rot="262083">
            <a:off x="2334590" y="3760334"/>
            <a:ext cx="2152159" cy="13884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A286426-3FC0-DC4F-966A-35C9DEC7EE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14" t="36244" r="17659" b="38780"/>
          <a:stretch/>
        </p:blipFill>
        <p:spPr>
          <a:xfrm rot="20929347">
            <a:off x="8445858" y="4003866"/>
            <a:ext cx="2391048" cy="1325040"/>
          </a:xfrm>
          <a:prstGeom prst="rect">
            <a:avLst/>
          </a:prstGeom>
        </p:spPr>
      </p:pic>
      <p:sp>
        <p:nvSpPr>
          <p:cNvPr id="7" name="Parallelogram 6">
            <a:extLst>
              <a:ext uri="{FF2B5EF4-FFF2-40B4-BE49-F238E27FC236}">
                <a16:creationId xmlns:a16="http://schemas.microsoft.com/office/drawing/2014/main" id="{AC702AD9-30A4-1D47-BA36-6AE80F582080}"/>
              </a:ext>
            </a:extLst>
          </p:cNvPr>
          <p:cNvSpPr/>
          <p:nvPr/>
        </p:nvSpPr>
        <p:spPr>
          <a:xfrm rot="20474968">
            <a:off x="7484758" y="3018260"/>
            <a:ext cx="2585318" cy="1251257"/>
          </a:xfrm>
          <a:prstGeom prst="parallelogram">
            <a:avLst>
              <a:gd name="adj" fmla="val 37124"/>
            </a:avLst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66D1FD0E-3488-7B41-AA92-0900BFCB8B65}"/>
              </a:ext>
            </a:extLst>
          </p:cNvPr>
          <p:cNvSpPr/>
          <p:nvPr/>
        </p:nvSpPr>
        <p:spPr>
          <a:xfrm rot="16200000">
            <a:off x="3152967" y="2509022"/>
            <a:ext cx="1912093" cy="2029263"/>
          </a:xfrm>
          <a:prstGeom prst="parallelogram">
            <a:avLst>
              <a:gd name="adj" fmla="val 32409"/>
            </a:avLst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AF17C61-CB83-4E44-98FA-1D2C278AE9E5}"/>
              </a:ext>
            </a:extLst>
          </p:cNvPr>
          <p:cNvSpPr/>
          <p:nvPr/>
        </p:nvSpPr>
        <p:spPr>
          <a:xfrm>
            <a:off x="6519969" y="2336740"/>
            <a:ext cx="154236" cy="15974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B34A17B-FAD3-CC41-B62A-50B88DF213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0177" y="2038670"/>
            <a:ext cx="355600" cy="2159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927A477-7337-8546-85B8-DA62C72FCC90}"/>
              </a:ext>
            </a:extLst>
          </p:cNvPr>
          <p:cNvSpPr txBox="1"/>
          <p:nvPr/>
        </p:nvSpPr>
        <p:spPr>
          <a:xfrm>
            <a:off x="5150406" y="1683659"/>
            <a:ext cx="3061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world position of feature point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B8E031B-9BBB-6E4A-B304-4A188743105D}"/>
              </a:ext>
            </a:extLst>
          </p:cNvPr>
          <p:cNvCxnSpPr>
            <a:cxnSpLocks/>
          </p:cNvCxnSpPr>
          <p:nvPr/>
        </p:nvCxnSpPr>
        <p:spPr>
          <a:xfrm flipV="1">
            <a:off x="5128260" y="2439474"/>
            <a:ext cx="1391709" cy="89046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CEEDB994-8CF5-6F46-99C4-C8DCB27654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5126" y="2324758"/>
            <a:ext cx="558800" cy="368300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4EF5D0E-09E1-BC42-8E05-DEB75A106095}"/>
              </a:ext>
            </a:extLst>
          </p:cNvPr>
          <p:cNvCxnSpPr>
            <a:cxnSpLocks/>
          </p:cNvCxnSpPr>
          <p:nvPr/>
        </p:nvCxnSpPr>
        <p:spPr>
          <a:xfrm flipH="1" flipV="1">
            <a:off x="6659238" y="2457851"/>
            <a:ext cx="1166502" cy="8416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185A8B62-F618-6D46-855B-66CD16D7FF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05022" y="2336173"/>
            <a:ext cx="558800" cy="419100"/>
          </a:xfrm>
          <a:prstGeom prst="rect">
            <a:avLst/>
          </a:prstGeom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89E7BF6C-8E5E-3948-B491-3A42EAF7D0C9}"/>
              </a:ext>
            </a:extLst>
          </p:cNvPr>
          <p:cNvSpPr/>
          <p:nvPr/>
        </p:nvSpPr>
        <p:spPr>
          <a:xfrm>
            <a:off x="4552524" y="3643832"/>
            <a:ext cx="64008" cy="64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95DDD03-B7A5-224A-AE8D-303B5F50D780}"/>
              </a:ext>
            </a:extLst>
          </p:cNvPr>
          <p:cNvSpPr/>
          <p:nvPr/>
        </p:nvSpPr>
        <p:spPr>
          <a:xfrm>
            <a:off x="8310934" y="3650944"/>
            <a:ext cx="64008" cy="64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3A66231-AC78-9D4F-AA8E-A72EC11826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75346" y="3313195"/>
            <a:ext cx="304800" cy="3175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2955979-60F4-B94D-82BB-E02BBD0D8E3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65820" y="3433973"/>
            <a:ext cx="304800" cy="368300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258572D-35E3-9A4D-924D-72D55778C0A2}"/>
              </a:ext>
            </a:extLst>
          </p:cNvPr>
          <p:cNvCxnSpPr>
            <a:cxnSpLocks/>
            <a:endCxn id="23" idx="3"/>
          </p:cNvCxnSpPr>
          <p:nvPr/>
        </p:nvCxnSpPr>
        <p:spPr>
          <a:xfrm flipV="1">
            <a:off x="3528060" y="3698466"/>
            <a:ext cx="1033838" cy="652554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6F6D713-BAAB-B04C-95A6-F5963D69DFB7}"/>
              </a:ext>
            </a:extLst>
          </p:cNvPr>
          <p:cNvCxnSpPr>
            <a:cxnSpLocks/>
            <a:endCxn id="24" idx="5"/>
          </p:cNvCxnSpPr>
          <p:nvPr/>
        </p:nvCxnSpPr>
        <p:spPr>
          <a:xfrm flipH="1" flipV="1">
            <a:off x="8365568" y="3705578"/>
            <a:ext cx="1090852" cy="767364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56">
            <a:extLst>
              <a:ext uri="{FF2B5EF4-FFF2-40B4-BE49-F238E27FC236}">
                <a16:creationId xmlns:a16="http://schemas.microsoft.com/office/drawing/2014/main" id="{981493DF-9B48-5A41-A9C2-E33DAD303CF1}"/>
              </a:ext>
            </a:extLst>
          </p:cNvPr>
          <p:cNvSpPr/>
          <p:nvPr/>
        </p:nvSpPr>
        <p:spPr>
          <a:xfrm rot="10800000">
            <a:off x="4002704" y="4813817"/>
            <a:ext cx="4714576" cy="325351"/>
          </a:xfrm>
          <a:custGeom>
            <a:avLst/>
            <a:gdLst>
              <a:gd name="connsiteX0" fmla="*/ 0 w 3657600"/>
              <a:gd name="connsiteY0" fmla="*/ 454594 h 454594"/>
              <a:gd name="connsiteX1" fmla="*/ 869950 w 3657600"/>
              <a:gd name="connsiteY1" fmla="*/ 73594 h 454594"/>
              <a:gd name="connsiteX2" fmla="*/ 2413000 w 3657600"/>
              <a:gd name="connsiteY2" fmla="*/ 10094 h 454594"/>
              <a:gd name="connsiteX3" fmla="*/ 3295650 w 3657600"/>
              <a:gd name="connsiteY3" fmla="*/ 206944 h 454594"/>
              <a:gd name="connsiteX4" fmla="*/ 3657600 w 3657600"/>
              <a:gd name="connsiteY4" fmla="*/ 397444 h 454594"/>
              <a:gd name="connsiteX0" fmla="*/ 0 w 3657600"/>
              <a:gd name="connsiteY0" fmla="*/ 454594 h 454594"/>
              <a:gd name="connsiteX1" fmla="*/ 869950 w 3657600"/>
              <a:gd name="connsiteY1" fmla="*/ 73594 h 454594"/>
              <a:gd name="connsiteX2" fmla="*/ 2413000 w 3657600"/>
              <a:gd name="connsiteY2" fmla="*/ 10094 h 454594"/>
              <a:gd name="connsiteX3" fmla="*/ 3289300 w 3657600"/>
              <a:gd name="connsiteY3" fmla="*/ 206944 h 454594"/>
              <a:gd name="connsiteX4" fmla="*/ 3657600 w 3657600"/>
              <a:gd name="connsiteY4" fmla="*/ 397444 h 454594"/>
              <a:gd name="connsiteX0" fmla="*/ 0 w 3657600"/>
              <a:gd name="connsiteY0" fmla="*/ 454594 h 454594"/>
              <a:gd name="connsiteX1" fmla="*/ 869950 w 3657600"/>
              <a:gd name="connsiteY1" fmla="*/ 73594 h 454594"/>
              <a:gd name="connsiteX2" fmla="*/ 2413000 w 3657600"/>
              <a:gd name="connsiteY2" fmla="*/ 10094 h 454594"/>
              <a:gd name="connsiteX3" fmla="*/ 3289300 w 3657600"/>
              <a:gd name="connsiteY3" fmla="*/ 206944 h 454594"/>
              <a:gd name="connsiteX4" fmla="*/ 3657600 w 3657600"/>
              <a:gd name="connsiteY4" fmla="*/ 397444 h 454594"/>
              <a:gd name="connsiteX0" fmla="*/ 0 w 3657600"/>
              <a:gd name="connsiteY0" fmla="*/ 454594 h 454594"/>
              <a:gd name="connsiteX1" fmla="*/ 869950 w 3657600"/>
              <a:gd name="connsiteY1" fmla="*/ 73594 h 454594"/>
              <a:gd name="connsiteX2" fmla="*/ 2413000 w 3657600"/>
              <a:gd name="connsiteY2" fmla="*/ 10094 h 454594"/>
              <a:gd name="connsiteX3" fmla="*/ 3289300 w 3657600"/>
              <a:gd name="connsiteY3" fmla="*/ 206944 h 454594"/>
              <a:gd name="connsiteX4" fmla="*/ 3657600 w 3657600"/>
              <a:gd name="connsiteY4" fmla="*/ 397444 h 454594"/>
              <a:gd name="connsiteX0" fmla="*/ 0 w 3657600"/>
              <a:gd name="connsiteY0" fmla="*/ 468612 h 468612"/>
              <a:gd name="connsiteX1" fmla="*/ 869950 w 3657600"/>
              <a:gd name="connsiteY1" fmla="*/ 87612 h 468612"/>
              <a:gd name="connsiteX2" fmla="*/ 2413000 w 3657600"/>
              <a:gd name="connsiteY2" fmla="*/ 24112 h 468612"/>
              <a:gd name="connsiteX3" fmla="*/ 3657600 w 3657600"/>
              <a:gd name="connsiteY3" fmla="*/ 411462 h 468612"/>
              <a:gd name="connsiteX0" fmla="*/ 0 w 3657600"/>
              <a:gd name="connsiteY0" fmla="*/ 410800 h 410800"/>
              <a:gd name="connsiteX1" fmla="*/ 869950 w 3657600"/>
              <a:gd name="connsiteY1" fmla="*/ 29800 h 410800"/>
              <a:gd name="connsiteX2" fmla="*/ 2901950 w 3657600"/>
              <a:gd name="connsiteY2" fmla="*/ 61550 h 410800"/>
              <a:gd name="connsiteX3" fmla="*/ 3657600 w 3657600"/>
              <a:gd name="connsiteY3" fmla="*/ 353650 h 410800"/>
              <a:gd name="connsiteX0" fmla="*/ 0 w 3657600"/>
              <a:gd name="connsiteY0" fmla="*/ 426409 h 426409"/>
              <a:gd name="connsiteX1" fmla="*/ 869950 w 3657600"/>
              <a:gd name="connsiteY1" fmla="*/ 45409 h 426409"/>
              <a:gd name="connsiteX2" fmla="*/ 2901950 w 3657600"/>
              <a:gd name="connsiteY2" fmla="*/ 77159 h 426409"/>
              <a:gd name="connsiteX3" fmla="*/ 3657600 w 3657600"/>
              <a:gd name="connsiteY3" fmla="*/ 369259 h 426409"/>
              <a:gd name="connsiteX0" fmla="*/ 0 w 3657600"/>
              <a:gd name="connsiteY0" fmla="*/ 426409 h 426409"/>
              <a:gd name="connsiteX1" fmla="*/ 869950 w 3657600"/>
              <a:gd name="connsiteY1" fmla="*/ 45409 h 426409"/>
              <a:gd name="connsiteX2" fmla="*/ 2901950 w 3657600"/>
              <a:gd name="connsiteY2" fmla="*/ 77159 h 426409"/>
              <a:gd name="connsiteX3" fmla="*/ 3657600 w 3657600"/>
              <a:gd name="connsiteY3" fmla="*/ 369259 h 426409"/>
              <a:gd name="connsiteX0" fmla="*/ 0 w 3657600"/>
              <a:gd name="connsiteY0" fmla="*/ 511795 h 511795"/>
              <a:gd name="connsiteX1" fmla="*/ 869950 w 3657600"/>
              <a:gd name="connsiteY1" fmla="*/ 130795 h 511795"/>
              <a:gd name="connsiteX2" fmla="*/ 1879600 w 3657600"/>
              <a:gd name="connsiteY2" fmla="*/ 41895 h 511795"/>
              <a:gd name="connsiteX3" fmla="*/ 3657600 w 3657600"/>
              <a:gd name="connsiteY3" fmla="*/ 454645 h 511795"/>
              <a:gd name="connsiteX0" fmla="*/ 0 w 3657600"/>
              <a:gd name="connsiteY0" fmla="*/ 469900 h 469900"/>
              <a:gd name="connsiteX1" fmla="*/ 1879600 w 3657600"/>
              <a:gd name="connsiteY1" fmla="*/ 0 h 469900"/>
              <a:gd name="connsiteX2" fmla="*/ 3657600 w 3657600"/>
              <a:gd name="connsiteY2" fmla="*/ 412750 h 469900"/>
              <a:gd name="connsiteX0" fmla="*/ 0 w 3657600"/>
              <a:gd name="connsiteY0" fmla="*/ 469927 h 469927"/>
              <a:gd name="connsiteX1" fmla="*/ 1879600 w 3657600"/>
              <a:gd name="connsiteY1" fmla="*/ 27 h 469927"/>
              <a:gd name="connsiteX2" fmla="*/ 3657600 w 3657600"/>
              <a:gd name="connsiteY2" fmla="*/ 412777 h 469927"/>
              <a:gd name="connsiteX0" fmla="*/ 0 w 3657600"/>
              <a:gd name="connsiteY0" fmla="*/ 476276 h 476276"/>
              <a:gd name="connsiteX1" fmla="*/ 1771650 w 3657600"/>
              <a:gd name="connsiteY1" fmla="*/ 26 h 476276"/>
              <a:gd name="connsiteX2" fmla="*/ 3657600 w 3657600"/>
              <a:gd name="connsiteY2" fmla="*/ 419126 h 476276"/>
              <a:gd name="connsiteX0" fmla="*/ 0 w 3657600"/>
              <a:gd name="connsiteY0" fmla="*/ 476276 h 476276"/>
              <a:gd name="connsiteX1" fmla="*/ 1771650 w 3657600"/>
              <a:gd name="connsiteY1" fmla="*/ 26 h 476276"/>
              <a:gd name="connsiteX2" fmla="*/ 3657600 w 3657600"/>
              <a:gd name="connsiteY2" fmla="*/ 419126 h 476276"/>
              <a:gd name="connsiteX0" fmla="*/ 0 w 3657600"/>
              <a:gd name="connsiteY0" fmla="*/ 476276 h 476276"/>
              <a:gd name="connsiteX1" fmla="*/ 1771650 w 3657600"/>
              <a:gd name="connsiteY1" fmla="*/ 26 h 476276"/>
              <a:gd name="connsiteX2" fmla="*/ 3657600 w 3657600"/>
              <a:gd name="connsiteY2" fmla="*/ 419126 h 476276"/>
              <a:gd name="connsiteX0" fmla="*/ 0 w 3657600"/>
              <a:gd name="connsiteY0" fmla="*/ 476276 h 476276"/>
              <a:gd name="connsiteX1" fmla="*/ 1771650 w 3657600"/>
              <a:gd name="connsiteY1" fmla="*/ 26 h 476276"/>
              <a:gd name="connsiteX2" fmla="*/ 3657600 w 3657600"/>
              <a:gd name="connsiteY2" fmla="*/ 419126 h 476276"/>
              <a:gd name="connsiteX0" fmla="*/ 0 w 3657600"/>
              <a:gd name="connsiteY0" fmla="*/ 476276 h 476276"/>
              <a:gd name="connsiteX1" fmla="*/ 1771650 w 3657600"/>
              <a:gd name="connsiteY1" fmla="*/ 26 h 476276"/>
              <a:gd name="connsiteX2" fmla="*/ 3657600 w 3657600"/>
              <a:gd name="connsiteY2" fmla="*/ 419126 h 476276"/>
              <a:gd name="connsiteX0" fmla="*/ 0 w 3657600"/>
              <a:gd name="connsiteY0" fmla="*/ 476345 h 476345"/>
              <a:gd name="connsiteX1" fmla="*/ 1771650 w 3657600"/>
              <a:gd name="connsiteY1" fmla="*/ 95 h 476345"/>
              <a:gd name="connsiteX2" fmla="*/ 3657600 w 3657600"/>
              <a:gd name="connsiteY2" fmla="*/ 419195 h 476345"/>
              <a:gd name="connsiteX0" fmla="*/ 0 w 3657600"/>
              <a:gd name="connsiteY0" fmla="*/ 476345 h 476345"/>
              <a:gd name="connsiteX1" fmla="*/ 1771650 w 3657600"/>
              <a:gd name="connsiteY1" fmla="*/ 95 h 476345"/>
              <a:gd name="connsiteX2" fmla="*/ 3657600 w 3657600"/>
              <a:gd name="connsiteY2" fmla="*/ 419195 h 476345"/>
              <a:gd name="connsiteX0" fmla="*/ 0 w 3627027"/>
              <a:gd name="connsiteY0" fmla="*/ 476976 h 476976"/>
              <a:gd name="connsiteX1" fmla="*/ 1741077 w 3627027"/>
              <a:gd name="connsiteY1" fmla="*/ 726 h 476976"/>
              <a:gd name="connsiteX2" fmla="*/ 3627027 w 3627027"/>
              <a:gd name="connsiteY2" fmla="*/ 419826 h 476976"/>
              <a:gd name="connsiteX0" fmla="*/ 0 w 3627027"/>
              <a:gd name="connsiteY0" fmla="*/ 476976 h 476976"/>
              <a:gd name="connsiteX1" fmla="*/ 1741077 w 3627027"/>
              <a:gd name="connsiteY1" fmla="*/ 726 h 476976"/>
              <a:gd name="connsiteX2" fmla="*/ 3627027 w 3627027"/>
              <a:gd name="connsiteY2" fmla="*/ 419826 h 476976"/>
              <a:gd name="connsiteX0" fmla="*/ 0 w 3627027"/>
              <a:gd name="connsiteY0" fmla="*/ 478519 h 478519"/>
              <a:gd name="connsiteX1" fmla="*/ 1741077 w 3627027"/>
              <a:gd name="connsiteY1" fmla="*/ 2269 h 478519"/>
              <a:gd name="connsiteX2" fmla="*/ 3627027 w 3627027"/>
              <a:gd name="connsiteY2" fmla="*/ 421369 h 478519"/>
              <a:gd name="connsiteX0" fmla="*/ 0 w 3627027"/>
              <a:gd name="connsiteY0" fmla="*/ 476756 h 476756"/>
              <a:gd name="connsiteX1" fmla="*/ 1741077 w 3627027"/>
              <a:gd name="connsiteY1" fmla="*/ 506 h 476756"/>
              <a:gd name="connsiteX2" fmla="*/ 3627027 w 3627027"/>
              <a:gd name="connsiteY2" fmla="*/ 419606 h 476756"/>
              <a:gd name="connsiteX0" fmla="*/ 0 w 3627027"/>
              <a:gd name="connsiteY0" fmla="*/ 476756 h 476756"/>
              <a:gd name="connsiteX1" fmla="*/ 1741077 w 3627027"/>
              <a:gd name="connsiteY1" fmla="*/ 506 h 476756"/>
              <a:gd name="connsiteX2" fmla="*/ 3627027 w 3627027"/>
              <a:gd name="connsiteY2" fmla="*/ 419606 h 476756"/>
              <a:gd name="connsiteX0" fmla="*/ 0 w 3645371"/>
              <a:gd name="connsiteY0" fmla="*/ 480627 h 480627"/>
              <a:gd name="connsiteX1" fmla="*/ 1741077 w 3645371"/>
              <a:gd name="connsiteY1" fmla="*/ 4377 h 480627"/>
              <a:gd name="connsiteX2" fmla="*/ 3645371 w 3645371"/>
              <a:gd name="connsiteY2" fmla="*/ 428378 h 480627"/>
              <a:gd name="connsiteX0" fmla="*/ 0 w 3645371"/>
              <a:gd name="connsiteY0" fmla="*/ 476745 h 476745"/>
              <a:gd name="connsiteX1" fmla="*/ 1741077 w 3645371"/>
              <a:gd name="connsiteY1" fmla="*/ 495 h 476745"/>
              <a:gd name="connsiteX2" fmla="*/ 3645371 w 3645371"/>
              <a:gd name="connsiteY2" fmla="*/ 424496 h 476745"/>
              <a:gd name="connsiteX0" fmla="*/ 0 w 3645371"/>
              <a:gd name="connsiteY0" fmla="*/ 476745 h 476745"/>
              <a:gd name="connsiteX1" fmla="*/ 1741077 w 3645371"/>
              <a:gd name="connsiteY1" fmla="*/ 495 h 476745"/>
              <a:gd name="connsiteX2" fmla="*/ 3645371 w 3645371"/>
              <a:gd name="connsiteY2" fmla="*/ 424496 h 476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45371" h="476745">
                <a:moveTo>
                  <a:pt x="0" y="476745"/>
                </a:moveTo>
                <a:cubicBezTo>
                  <a:pt x="120661" y="130304"/>
                  <a:pt x="1133515" y="9203"/>
                  <a:pt x="1741077" y="495"/>
                </a:cubicBezTo>
                <a:cubicBezTo>
                  <a:pt x="2348639" y="-8213"/>
                  <a:pt x="3509309" y="96702"/>
                  <a:pt x="3645371" y="424496"/>
                </a:cubicBezTo>
              </a:path>
            </a:pathLst>
          </a:custGeom>
          <a:noFill/>
          <a:ln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1EE4C74-E00D-AC4C-A501-9D9C051D4590}"/>
              </a:ext>
            </a:extLst>
          </p:cNvPr>
          <p:cNvCxnSpPr>
            <a:cxnSpLocks/>
          </p:cNvCxnSpPr>
          <p:nvPr/>
        </p:nvCxnSpPr>
        <p:spPr>
          <a:xfrm>
            <a:off x="5124450" y="4381500"/>
            <a:ext cx="2625090" cy="6858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6B8E777-99E8-D34D-9502-97AD4CA3B2DE}"/>
              </a:ext>
            </a:extLst>
          </p:cNvPr>
          <p:cNvCxnSpPr>
            <a:cxnSpLocks/>
          </p:cNvCxnSpPr>
          <p:nvPr/>
        </p:nvCxnSpPr>
        <p:spPr>
          <a:xfrm>
            <a:off x="7984490" y="4446663"/>
            <a:ext cx="1461987" cy="31738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4E73BE7-7C9C-A944-8A04-7553E15B439F}"/>
              </a:ext>
            </a:extLst>
          </p:cNvPr>
          <p:cNvCxnSpPr>
            <a:cxnSpLocks/>
          </p:cNvCxnSpPr>
          <p:nvPr/>
        </p:nvCxnSpPr>
        <p:spPr>
          <a:xfrm>
            <a:off x="3604399" y="4342569"/>
            <a:ext cx="1377811" cy="35514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11D499AA-F6CF-D643-8AAA-1B12D772744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91694" y="3990356"/>
            <a:ext cx="508000" cy="41910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D8A24D36-AF56-6C4C-81DB-A944FCC9B03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40833" y="4688978"/>
            <a:ext cx="355600" cy="368300"/>
          </a:xfrm>
          <a:prstGeom prst="rect">
            <a:avLst/>
          </a:prstGeom>
        </p:spPr>
      </p:pic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10071FB-A7EF-774E-812B-F88527114AE4}"/>
              </a:ext>
            </a:extLst>
          </p:cNvPr>
          <p:cNvCxnSpPr>
            <a:cxnSpLocks/>
          </p:cNvCxnSpPr>
          <p:nvPr/>
        </p:nvCxnSpPr>
        <p:spPr>
          <a:xfrm flipH="1">
            <a:off x="7981950" y="3686175"/>
            <a:ext cx="355600" cy="758825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3B69A51-9CCF-4E48-BE58-8F44D1EC66EB}"/>
              </a:ext>
            </a:extLst>
          </p:cNvPr>
          <p:cNvCxnSpPr>
            <a:cxnSpLocks/>
            <a:endCxn id="23" idx="1"/>
          </p:cNvCxnSpPr>
          <p:nvPr/>
        </p:nvCxnSpPr>
        <p:spPr>
          <a:xfrm flipH="1" flipV="1">
            <a:off x="4561898" y="3653206"/>
            <a:ext cx="396796" cy="697965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54">
            <a:extLst>
              <a:ext uri="{FF2B5EF4-FFF2-40B4-BE49-F238E27FC236}">
                <a16:creationId xmlns:a16="http://schemas.microsoft.com/office/drawing/2014/main" id="{7A0E4A2F-A836-7749-9D81-D3026AAC19F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970386" y="4603198"/>
            <a:ext cx="304800" cy="266700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79833100-887B-0B43-BCC5-8706AE32E19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819834" y="4483696"/>
            <a:ext cx="304800" cy="26670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2DFB27E6-159B-CA47-83A3-08D0D93506E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810726" y="3744838"/>
            <a:ext cx="254000" cy="266700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C198E849-C332-5243-8B67-D8AF3D313FA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925494" y="3793002"/>
            <a:ext cx="254000" cy="266700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FB749686-0E9D-B44D-9746-57ED65B681F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940229" y="4815113"/>
            <a:ext cx="304800" cy="266700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16EA1149-9EE0-DF43-BFA7-D4A1A4C749D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875075" y="4913855"/>
            <a:ext cx="304800" cy="266700"/>
          </a:xfrm>
          <a:prstGeom prst="rect">
            <a:avLst/>
          </a:prstGeom>
        </p:spPr>
      </p:pic>
      <p:sp>
        <p:nvSpPr>
          <p:cNvPr id="80" name="Oval 79">
            <a:extLst>
              <a:ext uri="{FF2B5EF4-FFF2-40B4-BE49-F238E27FC236}">
                <a16:creationId xmlns:a16="http://schemas.microsoft.com/office/drawing/2014/main" id="{B81F07A4-F8D7-C141-BB97-34AB113E3E4D}"/>
              </a:ext>
            </a:extLst>
          </p:cNvPr>
          <p:cNvSpPr/>
          <p:nvPr/>
        </p:nvSpPr>
        <p:spPr>
          <a:xfrm>
            <a:off x="4949399" y="4342332"/>
            <a:ext cx="64008" cy="64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C6B80EC0-562F-E244-9F3A-2BF7396E22B2}"/>
              </a:ext>
            </a:extLst>
          </p:cNvPr>
          <p:cNvSpPr/>
          <p:nvPr/>
        </p:nvSpPr>
        <p:spPr>
          <a:xfrm>
            <a:off x="7948984" y="4409769"/>
            <a:ext cx="64008" cy="64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941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1882</TotalTime>
  <Words>5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</dc:creator>
  <cp:lastModifiedBy>Randy Beard</cp:lastModifiedBy>
  <cp:revision>28</cp:revision>
  <dcterms:created xsi:type="dcterms:W3CDTF">2018-11-07T20:19:37Z</dcterms:created>
  <dcterms:modified xsi:type="dcterms:W3CDTF">2020-05-27T17:37:13Z</dcterms:modified>
</cp:coreProperties>
</file>