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2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4694"/>
  </p:normalViewPr>
  <p:slideViewPr>
    <p:cSldViewPr snapToGrid="0">
      <p:cViewPr>
        <p:scale>
          <a:sx n="114" d="100"/>
          <a:sy n="114" d="100"/>
        </p:scale>
        <p:origin x="496" y="32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073992" y="1236829"/>
            <a:ext cx="2711669" cy="504900"/>
            <a:chOff x="6725807" y="4453449"/>
            <a:chExt cx="752402" cy="504900"/>
          </a:xfrm>
        </p:grpSpPr>
        <p:sp>
          <p:nvSpPr>
            <p:cNvPr id="21" name="Rounded Rectangle 20"/>
            <p:cNvSpPr/>
            <p:nvPr/>
          </p:nvSpPr>
          <p:spPr>
            <a:xfrm>
              <a:off x="6725807" y="4453449"/>
              <a:ext cx="752402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5797" y="4570413"/>
              <a:ext cx="520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Camera</a:t>
              </a:r>
            </a:p>
          </p:txBody>
        </p:sp>
      </p:grpSp>
      <p:cxnSp>
        <p:nvCxnSpPr>
          <p:cNvPr id="110" name="Straight Arrow Connector 109"/>
          <p:cNvCxnSpPr>
            <a:cxnSpLocks/>
            <a:endCxn id="85" idx="1"/>
          </p:cNvCxnSpPr>
          <p:nvPr/>
        </p:nvCxnSpPr>
        <p:spPr>
          <a:xfrm>
            <a:off x="3443066" y="2256478"/>
            <a:ext cx="46208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58" idx="2"/>
            <a:endCxn id="104" idx="0"/>
          </p:cNvCxnSpPr>
          <p:nvPr/>
        </p:nvCxnSpPr>
        <p:spPr>
          <a:xfrm>
            <a:off x="4436012" y="5444716"/>
            <a:ext cx="7278" cy="2299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54" idx="2"/>
          </p:cNvCxnSpPr>
          <p:nvPr/>
        </p:nvCxnSpPr>
        <p:spPr>
          <a:xfrm>
            <a:off x="3449737" y="2824779"/>
            <a:ext cx="0" cy="4207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2305B6-8C8D-0B45-8D23-FC6790890B1F}"/>
              </a:ext>
            </a:extLst>
          </p:cNvPr>
          <p:cNvGrpSpPr/>
          <p:nvPr/>
        </p:nvGrpSpPr>
        <p:grpSpPr>
          <a:xfrm>
            <a:off x="3905149" y="1950917"/>
            <a:ext cx="1073051" cy="611121"/>
            <a:chOff x="7048972" y="5170788"/>
            <a:chExt cx="647769" cy="58173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D0588DF-00C5-BC49-9DA6-F075201222FC}"/>
                </a:ext>
              </a:extLst>
            </p:cNvPr>
            <p:cNvSpPr/>
            <p:nvPr/>
          </p:nvSpPr>
          <p:spPr>
            <a:xfrm>
              <a:off x="7048972" y="5170788"/>
              <a:ext cx="647769" cy="58173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2876E7-E779-6A48-9E2F-57E6BB4B8DB2}"/>
                </a:ext>
              </a:extLst>
            </p:cNvPr>
            <p:cNvSpPr txBox="1"/>
            <p:nvPr/>
          </p:nvSpPr>
          <p:spPr>
            <a:xfrm>
              <a:off x="7144688" y="5196770"/>
              <a:ext cx="501455" cy="49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Identify</a:t>
              </a:r>
              <a:br>
                <a:rPr lang="en-US" sz="1400" dirty="0"/>
              </a:br>
              <a:r>
                <a:rPr lang="en-US" sz="1400" dirty="0"/>
                <a:t>features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6683EB0-0FCC-E043-8247-D411B7BD483E}"/>
              </a:ext>
            </a:extLst>
          </p:cNvPr>
          <p:cNvCxnSpPr>
            <a:cxnSpLocks/>
          </p:cNvCxnSpPr>
          <p:nvPr/>
        </p:nvCxnSpPr>
        <p:spPr>
          <a:xfrm flipV="1">
            <a:off x="3154364" y="5286564"/>
            <a:ext cx="0" cy="6423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DD69DB6-4B14-FA47-9807-01DD0C077D56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3159360" y="5927098"/>
            <a:ext cx="364974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154DA42-F62C-DD44-B5C6-295505CD3714}"/>
              </a:ext>
            </a:extLst>
          </p:cNvPr>
          <p:cNvCxnSpPr>
            <a:cxnSpLocks/>
            <a:stCxn id="61" idx="2"/>
            <a:endCxn id="80" idx="0"/>
          </p:cNvCxnSpPr>
          <p:nvPr/>
        </p:nvCxnSpPr>
        <p:spPr>
          <a:xfrm flipH="1">
            <a:off x="4432454" y="3742287"/>
            <a:ext cx="5256" cy="5093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B01F0-4898-9A4C-B525-C791CE3B240B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152413" y="5281506"/>
            <a:ext cx="60042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60182B1-A6C0-9F46-8E47-7A4794F38A33}"/>
              </a:ext>
            </a:extLst>
          </p:cNvPr>
          <p:cNvCxnSpPr>
            <a:cxnSpLocks/>
            <a:stCxn id="80" idx="2"/>
            <a:endCxn id="59" idx="0"/>
          </p:cNvCxnSpPr>
          <p:nvPr/>
        </p:nvCxnSpPr>
        <p:spPr>
          <a:xfrm>
            <a:off x="4432454" y="4756534"/>
            <a:ext cx="2195" cy="3724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D2A8AA-B3AC-574E-A651-95911838C160}"/>
              </a:ext>
            </a:extLst>
          </p:cNvPr>
          <p:cNvGrpSpPr/>
          <p:nvPr/>
        </p:nvGrpSpPr>
        <p:grpSpPr>
          <a:xfrm>
            <a:off x="3100267" y="2498358"/>
            <a:ext cx="698939" cy="326421"/>
            <a:chOff x="6480899" y="5429779"/>
            <a:chExt cx="1173193" cy="32642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BDB374B-AB58-FA4F-A2E9-2C520A46F47D}"/>
                </a:ext>
              </a:extLst>
            </p:cNvPr>
            <p:cNvSpPr/>
            <p:nvPr/>
          </p:nvSpPr>
          <p:spPr>
            <a:xfrm>
              <a:off x="6480899" y="5429779"/>
              <a:ext cx="1173193" cy="32642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B5EADE-D509-0544-8424-BE709CCBEA93}"/>
                </a:ext>
              </a:extLst>
            </p:cNvPr>
            <p:cNvSpPr txBox="1"/>
            <p:nvPr/>
          </p:nvSpPr>
          <p:spPr>
            <a:xfrm>
              <a:off x="6790220" y="5440491"/>
              <a:ext cx="552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Delay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1A7EA4-ED4C-324B-AD7A-271BDCCF04DF}"/>
              </a:ext>
            </a:extLst>
          </p:cNvPr>
          <p:cNvGrpSpPr/>
          <p:nvPr/>
        </p:nvGrpSpPr>
        <p:grpSpPr>
          <a:xfrm>
            <a:off x="3752839" y="5118295"/>
            <a:ext cx="1366346" cy="326421"/>
            <a:chOff x="6480899" y="5429779"/>
            <a:chExt cx="1173193" cy="32642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AC8B734-BC1A-EB47-B04C-60ED4D49A222}"/>
                </a:ext>
              </a:extLst>
            </p:cNvPr>
            <p:cNvSpPr/>
            <p:nvPr/>
          </p:nvSpPr>
          <p:spPr>
            <a:xfrm>
              <a:off x="6480899" y="5429779"/>
              <a:ext cx="1173193" cy="32642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E02D9C-CE4B-CD47-AEB5-32E01C8F5E6B}"/>
                </a:ext>
              </a:extLst>
            </p:cNvPr>
            <p:cNvSpPr txBox="1"/>
            <p:nvPr/>
          </p:nvSpPr>
          <p:spPr>
            <a:xfrm>
              <a:off x="6529503" y="5440491"/>
              <a:ext cx="107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Voxel Update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F8981B-9B21-E84F-A83F-E51F494C5FFA}"/>
              </a:ext>
            </a:extLst>
          </p:cNvPr>
          <p:cNvGrpSpPr/>
          <p:nvPr/>
        </p:nvGrpSpPr>
        <p:grpSpPr>
          <a:xfrm>
            <a:off x="3131799" y="3237387"/>
            <a:ext cx="2611821" cy="504900"/>
            <a:chOff x="6725807" y="4453449"/>
            <a:chExt cx="752402" cy="504900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F06456CC-6CB6-7340-90C2-394896C4978E}"/>
                </a:ext>
              </a:extLst>
            </p:cNvPr>
            <p:cNvSpPr/>
            <p:nvPr/>
          </p:nvSpPr>
          <p:spPr>
            <a:xfrm>
              <a:off x="6725807" y="4453449"/>
              <a:ext cx="752402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ECD42-D2C5-344A-A3A6-86BA9DAB5926}"/>
                </a:ext>
              </a:extLst>
            </p:cNvPr>
            <p:cNvSpPr txBox="1"/>
            <p:nvPr/>
          </p:nvSpPr>
          <p:spPr>
            <a:xfrm>
              <a:off x="6896491" y="4560139"/>
              <a:ext cx="416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Feature Tracker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1E32E1-5E1F-8441-BD3E-75AA08B5556E}"/>
              </a:ext>
            </a:extLst>
          </p:cNvPr>
          <p:cNvCxnSpPr>
            <a:cxnSpLocks/>
          </p:cNvCxnSpPr>
          <p:nvPr/>
        </p:nvCxnSpPr>
        <p:spPr>
          <a:xfrm>
            <a:off x="5496126" y="1773044"/>
            <a:ext cx="0" cy="14620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658D10F-1BE1-3940-82E6-A0FCA688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65" y="2934058"/>
            <a:ext cx="232416" cy="24403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E4913B-F873-4644-B3C2-1192E13D525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449737" y="1761893"/>
            <a:ext cx="0" cy="7364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D4DC339-67CA-F74A-B517-50D9B10B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13" y="2943921"/>
            <a:ext cx="446051" cy="23417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2237408D-24FB-ED42-91CA-B235CE416708}"/>
              </a:ext>
            </a:extLst>
          </p:cNvPr>
          <p:cNvGrpSpPr/>
          <p:nvPr/>
        </p:nvGrpSpPr>
        <p:grpSpPr>
          <a:xfrm>
            <a:off x="3126543" y="4251634"/>
            <a:ext cx="2611821" cy="504900"/>
            <a:chOff x="6725807" y="4474470"/>
            <a:chExt cx="752402" cy="504900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8A6B128-B458-8B47-8195-89DE88D18D61}"/>
                </a:ext>
              </a:extLst>
            </p:cNvPr>
            <p:cNvSpPr/>
            <p:nvPr/>
          </p:nvSpPr>
          <p:spPr>
            <a:xfrm>
              <a:off x="6725807" y="4474470"/>
              <a:ext cx="752402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DE19E7-397E-9F41-9FC4-C72002508DE5}"/>
                </a:ext>
              </a:extLst>
            </p:cNvPr>
            <p:cNvSpPr txBox="1"/>
            <p:nvPr/>
          </p:nvSpPr>
          <p:spPr>
            <a:xfrm>
              <a:off x="6804215" y="4570413"/>
              <a:ext cx="583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3D point reconstruction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D1D97-7F8D-6E42-99BB-C262274206A5}"/>
              </a:ext>
            </a:extLst>
          </p:cNvPr>
          <p:cNvGrpSpPr/>
          <p:nvPr/>
        </p:nvGrpSpPr>
        <p:grpSpPr>
          <a:xfrm>
            <a:off x="3524334" y="5674648"/>
            <a:ext cx="1837911" cy="504900"/>
            <a:chOff x="6725807" y="4474470"/>
            <a:chExt cx="752402" cy="504900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E9F2BD6B-D406-B24B-A46F-2919FDB0EEA0}"/>
                </a:ext>
              </a:extLst>
            </p:cNvPr>
            <p:cNvSpPr/>
            <p:nvPr/>
          </p:nvSpPr>
          <p:spPr>
            <a:xfrm>
              <a:off x="6725807" y="4474470"/>
              <a:ext cx="752402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E0BD6D-F86C-2A45-BF94-698B145EA9C9}"/>
                </a:ext>
              </a:extLst>
            </p:cNvPr>
            <p:cNvSpPr txBox="1"/>
            <p:nvPr/>
          </p:nvSpPr>
          <p:spPr>
            <a:xfrm>
              <a:off x="6862674" y="4570413"/>
              <a:ext cx="46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Rolling Voxel map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1B9EE80-B6C8-A243-8EB5-173BC30B9D69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flipH="1">
            <a:off x="4437710" y="2562038"/>
            <a:ext cx="3965" cy="6753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94DC50-A143-8A47-9491-AE1626187099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2854462" y="4504084"/>
            <a:ext cx="2720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2D6FC2D-1DC4-A04E-85F7-4693C2535436}"/>
              </a:ext>
            </a:extLst>
          </p:cNvPr>
          <p:cNvCxnSpPr>
            <a:cxnSpLocks/>
          </p:cNvCxnSpPr>
          <p:nvPr/>
        </p:nvCxnSpPr>
        <p:spPr>
          <a:xfrm flipV="1">
            <a:off x="2854701" y="1037063"/>
            <a:ext cx="0" cy="346864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50465C60-A51A-8B44-8E8B-6A189696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41" y="671826"/>
            <a:ext cx="1187342" cy="31598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49D2390-A207-7E48-935C-5676F1F8424D}"/>
              </a:ext>
            </a:extLst>
          </p:cNvPr>
          <p:cNvSpPr txBox="1"/>
          <p:nvPr/>
        </p:nvSpPr>
        <p:spPr>
          <a:xfrm>
            <a:off x="4516721" y="384216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Feature Pairs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4B04045-A6DA-764D-8443-003FB7FDC7E7}"/>
              </a:ext>
            </a:extLst>
          </p:cNvPr>
          <p:cNvSpPr txBox="1"/>
          <p:nvPr/>
        </p:nvSpPr>
        <p:spPr>
          <a:xfrm>
            <a:off x="2690479" y="693804"/>
            <a:ext cx="129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Relative Pose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F47FF7-C3E5-3442-AD5C-0B93497B2EAF}"/>
              </a:ext>
            </a:extLst>
          </p:cNvPr>
          <p:cNvSpPr txBox="1"/>
          <p:nvPr/>
        </p:nvSpPr>
        <p:spPr>
          <a:xfrm>
            <a:off x="4488893" y="4786301"/>
            <a:ext cx="132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3D point cloud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BF7623-21FD-BC46-87F9-F39DDD16EF5F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4443290" y="6179548"/>
            <a:ext cx="0" cy="2770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9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42517</TotalTime>
  <Words>22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184</cp:revision>
  <cp:lastPrinted>1601-01-01T00:00:00Z</cp:lastPrinted>
  <dcterms:created xsi:type="dcterms:W3CDTF">2010-06-21T19:47:20Z</dcterms:created>
  <dcterms:modified xsi:type="dcterms:W3CDTF">2020-05-25T15:10:36Z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