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694"/>
  </p:normalViewPr>
  <p:slideViewPr>
    <p:cSldViewPr snapToGrid="0">
      <p:cViewPr varScale="1">
        <p:scale>
          <a:sx n="121" d="100"/>
          <a:sy n="121" d="100"/>
        </p:scale>
        <p:origin x="2400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17985" y="1696454"/>
            <a:ext cx="1489911" cy="910388"/>
            <a:chOff x="1181100" y="3124201"/>
            <a:chExt cx="1489911" cy="910388"/>
          </a:xfrm>
        </p:grpSpPr>
        <p:sp>
          <p:nvSpPr>
            <p:cNvPr id="2" name="Line 11"/>
            <p:cNvSpPr>
              <a:spLocks noChangeShapeType="1"/>
            </p:cNvSpPr>
            <p:nvPr/>
          </p:nvSpPr>
          <p:spPr bwMode="auto">
            <a:xfrm flipH="1">
              <a:off x="1181100" y="3124201"/>
              <a:ext cx="5842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Line 33"/>
            <p:cNvSpPr>
              <a:spLocks noChangeShapeType="1"/>
            </p:cNvSpPr>
            <p:nvPr/>
          </p:nvSpPr>
          <p:spPr bwMode="auto">
            <a:xfrm>
              <a:off x="1752600" y="3128213"/>
              <a:ext cx="918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Line 10"/>
            <p:cNvSpPr>
              <a:spLocks noChangeShapeType="1"/>
            </p:cNvSpPr>
            <p:nvPr/>
          </p:nvSpPr>
          <p:spPr bwMode="auto">
            <a:xfrm flipH="1">
              <a:off x="1752600" y="3124201"/>
              <a:ext cx="0" cy="910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923298">
            <a:off x="3298659" y="2466476"/>
            <a:ext cx="1489911" cy="910388"/>
            <a:chOff x="1181100" y="3124201"/>
            <a:chExt cx="1489911" cy="910388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1181100" y="3124201"/>
              <a:ext cx="5842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auto">
            <a:xfrm>
              <a:off x="1752600" y="3128213"/>
              <a:ext cx="918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52600" y="3124201"/>
              <a:ext cx="0" cy="910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2103024">
            <a:off x="5125579" y="2791628"/>
            <a:ext cx="1489911" cy="910388"/>
            <a:chOff x="1181100" y="3124201"/>
            <a:chExt cx="1489911" cy="910388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181100" y="3124201"/>
              <a:ext cx="5842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1752600" y="3128213"/>
              <a:ext cx="918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52600" y="3124201"/>
              <a:ext cx="0" cy="910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165685" y="1764632"/>
            <a:ext cx="1764632" cy="561474"/>
          </a:xfrm>
          <a:custGeom>
            <a:avLst/>
            <a:gdLst>
              <a:gd name="connsiteX0" fmla="*/ 0 w 1764632"/>
              <a:gd name="connsiteY0" fmla="*/ 0 h 561474"/>
              <a:gd name="connsiteX1" fmla="*/ 1018674 w 1764632"/>
              <a:gd name="connsiteY1" fmla="*/ 200526 h 561474"/>
              <a:gd name="connsiteX2" fmla="*/ 1764632 w 1764632"/>
              <a:gd name="connsiteY2" fmla="*/ 561474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632" h="561474">
                <a:moveTo>
                  <a:pt x="0" y="0"/>
                </a:moveTo>
                <a:cubicBezTo>
                  <a:pt x="362284" y="53473"/>
                  <a:pt x="724569" y="106947"/>
                  <a:pt x="1018674" y="200526"/>
                </a:cubicBezTo>
                <a:cubicBezTo>
                  <a:pt x="1312779" y="294105"/>
                  <a:pt x="1764632" y="561474"/>
                  <a:pt x="1764632" y="56147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12936" y="2372926"/>
            <a:ext cx="1772653" cy="337260"/>
          </a:xfrm>
          <a:custGeom>
            <a:avLst/>
            <a:gdLst>
              <a:gd name="connsiteX0" fmla="*/ 0 w 1764632"/>
              <a:gd name="connsiteY0" fmla="*/ 0 h 561474"/>
              <a:gd name="connsiteX1" fmla="*/ 1018674 w 1764632"/>
              <a:gd name="connsiteY1" fmla="*/ 200526 h 561474"/>
              <a:gd name="connsiteX2" fmla="*/ 1764632 w 1764632"/>
              <a:gd name="connsiteY2" fmla="*/ 561474 h 561474"/>
              <a:gd name="connsiteX0" fmla="*/ 0 w 1764632"/>
              <a:gd name="connsiteY0" fmla="*/ 25281 h 586755"/>
              <a:gd name="connsiteX1" fmla="*/ 1066800 w 1764632"/>
              <a:gd name="connsiteY1" fmla="*/ 33301 h 586755"/>
              <a:gd name="connsiteX2" fmla="*/ 1764632 w 1764632"/>
              <a:gd name="connsiteY2" fmla="*/ 586755 h 586755"/>
              <a:gd name="connsiteX0" fmla="*/ 0 w 1772653"/>
              <a:gd name="connsiteY0" fmla="*/ 6780 h 303559"/>
              <a:gd name="connsiteX1" fmla="*/ 1066800 w 1772653"/>
              <a:gd name="connsiteY1" fmla="*/ 14800 h 303559"/>
              <a:gd name="connsiteX2" fmla="*/ 1772653 w 1772653"/>
              <a:gd name="connsiteY2" fmla="*/ 303559 h 303559"/>
              <a:gd name="connsiteX0" fmla="*/ 0 w 1772653"/>
              <a:gd name="connsiteY0" fmla="*/ 40481 h 337260"/>
              <a:gd name="connsiteX1" fmla="*/ 1066800 w 1772653"/>
              <a:gd name="connsiteY1" fmla="*/ 48501 h 337260"/>
              <a:gd name="connsiteX2" fmla="*/ 1772653 w 1772653"/>
              <a:gd name="connsiteY2" fmla="*/ 337260 h 3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653" h="337260">
                <a:moveTo>
                  <a:pt x="0" y="40481"/>
                </a:moveTo>
                <a:cubicBezTo>
                  <a:pt x="362284" y="-26362"/>
                  <a:pt x="771358" y="-962"/>
                  <a:pt x="1066800" y="48501"/>
                </a:cubicBezTo>
                <a:cubicBezTo>
                  <a:pt x="1362242" y="97964"/>
                  <a:pt x="1772653" y="337260"/>
                  <a:pt x="1772653" y="3372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3743325" y="6284913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body_gimbal_camera</a:t>
            </a:r>
            <a:endParaRPr lang="en-US" dirty="0"/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77" y="1665144"/>
            <a:ext cx="965200" cy="355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14" y="1940180"/>
            <a:ext cx="965200" cy="342900"/>
          </a:xfrm>
          <a:prstGeom prst="rect">
            <a:avLst/>
          </a:prstGeom>
        </p:spPr>
      </p:pic>
      <p:sp>
        <p:nvSpPr>
          <p:cNvPr id="30" name="Line 11"/>
          <p:cNvSpPr>
            <a:spLocks noChangeShapeType="1"/>
          </p:cNvSpPr>
          <p:nvPr/>
        </p:nvSpPr>
        <p:spPr bwMode="auto">
          <a:xfrm rot="16200000" flipH="1" flipV="1">
            <a:off x="987758" y="4122489"/>
            <a:ext cx="174125" cy="3398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rot="16200000">
            <a:off x="982580" y="3939841"/>
            <a:ext cx="520366" cy="4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rot="16200000">
            <a:off x="1517984" y="3920792"/>
            <a:ext cx="1" cy="56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182962" y="1954801"/>
            <a:ext cx="848405" cy="2245894"/>
          </a:xfrm>
          <a:custGeom>
            <a:avLst/>
            <a:gdLst>
              <a:gd name="connsiteX0" fmla="*/ 0 w 1764632"/>
              <a:gd name="connsiteY0" fmla="*/ 0 h 561474"/>
              <a:gd name="connsiteX1" fmla="*/ 1018674 w 1764632"/>
              <a:gd name="connsiteY1" fmla="*/ 200526 h 561474"/>
              <a:gd name="connsiteX2" fmla="*/ 1764632 w 1764632"/>
              <a:gd name="connsiteY2" fmla="*/ 561474 h 561474"/>
              <a:gd name="connsiteX0" fmla="*/ 0 w 1046216"/>
              <a:gd name="connsiteY0" fmla="*/ 2245894 h 2580708"/>
              <a:gd name="connsiteX1" fmla="*/ 1018674 w 1046216"/>
              <a:gd name="connsiteY1" fmla="*/ 2446420 h 2580708"/>
              <a:gd name="connsiteX2" fmla="*/ 778042 w 1046216"/>
              <a:gd name="connsiteY2" fmla="*/ 0 h 2580708"/>
              <a:gd name="connsiteX0" fmla="*/ 0 w 778042"/>
              <a:gd name="connsiteY0" fmla="*/ 2245894 h 2247779"/>
              <a:gd name="connsiteX1" fmla="*/ 256674 w 778042"/>
              <a:gd name="connsiteY1" fmla="*/ 826167 h 2247779"/>
              <a:gd name="connsiteX2" fmla="*/ 778042 w 778042"/>
              <a:gd name="connsiteY2" fmla="*/ 0 h 2247779"/>
              <a:gd name="connsiteX0" fmla="*/ 56429 w 834471"/>
              <a:gd name="connsiteY0" fmla="*/ 2245894 h 2245894"/>
              <a:gd name="connsiteX1" fmla="*/ 313103 w 834471"/>
              <a:gd name="connsiteY1" fmla="*/ 826167 h 2245894"/>
              <a:gd name="connsiteX2" fmla="*/ 834471 w 834471"/>
              <a:gd name="connsiteY2" fmla="*/ 0 h 2245894"/>
              <a:gd name="connsiteX0" fmla="*/ 65440 w 843482"/>
              <a:gd name="connsiteY0" fmla="*/ 2245894 h 2245894"/>
              <a:gd name="connsiteX1" fmla="*/ 257946 w 843482"/>
              <a:gd name="connsiteY1" fmla="*/ 810125 h 2245894"/>
              <a:gd name="connsiteX2" fmla="*/ 843482 w 843482"/>
              <a:gd name="connsiteY2" fmla="*/ 0 h 2245894"/>
              <a:gd name="connsiteX0" fmla="*/ 70363 w 848405"/>
              <a:gd name="connsiteY0" fmla="*/ 2245894 h 2245894"/>
              <a:gd name="connsiteX1" fmla="*/ 262869 w 848405"/>
              <a:gd name="connsiteY1" fmla="*/ 810125 h 2245894"/>
              <a:gd name="connsiteX2" fmla="*/ 848405 w 848405"/>
              <a:gd name="connsiteY2" fmla="*/ 0 h 22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405" h="2245894">
                <a:moveTo>
                  <a:pt x="70363" y="2245894"/>
                </a:moveTo>
                <a:cubicBezTo>
                  <a:pt x="-112785" y="1649662"/>
                  <a:pt x="101110" y="1160378"/>
                  <a:pt x="262869" y="810125"/>
                </a:cubicBezTo>
                <a:cubicBezTo>
                  <a:pt x="424628" y="459872"/>
                  <a:pt x="848405" y="0"/>
                  <a:pt x="848405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268365" y="2817783"/>
            <a:ext cx="4652211" cy="1468126"/>
          </a:xfrm>
          <a:custGeom>
            <a:avLst/>
            <a:gdLst>
              <a:gd name="connsiteX0" fmla="*/ 0 w 1764632"/>
              <a:gd name="connsiteY0" fmla="*/ 0 h 561474"/>
              <a:gd name="connsiteX1" fmla="*/ 1018674 w 1764632"/>
              <a:gd name="connsiteY1" fmla="*/ 200526 h 561474"/>
              <a:gd name="connsiteX2" fmla="*/ 1764632 w 1764632"/>
              <a:gd name="connsiteY2" fmla="*/ 561474 h 561474"/>
              <a:gd name="connsiteX0" fmla="*/ 0 w 1046216"/>
              <a:gd name="connsiteY0" fmla="*/ 2245894 h 2580708"/>
              <a:gd name="connsiteX1" fmla="*/ 1018674 w 1046216"/>
              <a:gd name="connsiteY1" fmla="*/ 2446420 h 2580708"/>
              <a:gd name="connsiteX2" fmla="*/ 778042 w 1046216"/>
              <a:gd name="connsiteY2" fmla="*/ 0 h 2580708"/>
              <a:gd name="connsiteX0" fmla="*/ 0 w 778042"/>
              <a:gd name="connsiteY0" fmla="*/ 2245894 h 2247779"/>
              <a:gd name="connsiteX1" fmla="*/ 256674 w 778042"/>
              <a:gd name="connsiteY1" fmla="*/ 826167 h 2247779"/>
              <a:gd name="connsiteX2" fmla="*/ 778042 w 778042"/>
              <a:gd name="connsiteY2" fmla="*/ 0 h 2247779"/>
              <a:gd name="connsiteX0" fmla="*/ 56429 w 834471"/>
              <a:gd name="connsiteY0" fmla="*/ 2245894 h 2245894"/>
              <a:gd name="connsiteX1" fmla="*/ 313103 w 834471"/>
              <a:gd name="connsiteY1" fmla="*/ 826167 h 2245894"/>
              <a:gd name="connsiteX2" fmla="*/ 834471 w 834471"/>
              <a:gd name="connsiteY2" fmla="*/ 0 h 2245894"/>
              <a:gd name="connsiteX0" fmla="*/ 65440 w 843482"/>
              <a:gd name="connsiteY0" fmla="*/ 2245894 h 2245894"/>
              <a:gd name="connsiteX1" fmla="*/ 257946 w 843482"/>
              <a:gd name="connsiteY1" fmla="*/ 810125 h 2245894"/>
              <a:gd name="connsiteX2" fmla="*/ 843482 w 843482"/>
              <a:gd name="connsiteY2" fmla="*/ 0 h 2245894"/>
              <a:gd name="connsiteX0" fmla="*/ 70363 w 848405"/>
              <a:gd name="connsiteY0" fmla="*/ 2245894 h 2245894"/>
              <a:gd name="connsiteX1" fmla="*/ 262869 w 848405"/>
              <a:gd name="connsiteY1" fmla="*/ 810125 h 2245894"/>
              <a:gd name="connsiteX2" fmla="*/ 848405 w 848405"/>
              <a:gd name="connsiteY2" fmla="*/ 0 h 2245894"/>
              <a:gd name="connsiteX0" fmla="*/ 134206 w 2668859"/>
              <a:gd name="connsiteY0" fmla="*/ 1820778 h 1820778"/>
              <a:gd name="connsiteX1" fmla="*/ 326712 w 2668859"/>
              <a:gd name="connsiteY1" fmla="*/ 385009 h 1820778"/>
              <a:gd name="connsiteX2" fmla="*/ 2668859 w 2668859"/>
              <a:gd name="connsiteY2" fmla="*/ 0 h 1820778"/>
              <a:gd name="connsiteX0" fmla="*/ 86590 w 2797706"/>
              <a:gd name="connsiteY0" fmla="*/ 1716504 h 1716504"/>
              <a:gd name="connsiteX1" fmla="*/ 455559 w 2797706"/>
              <a:gd name="connsiteY1" fmla="*/ 385009 h 1716504"/>
              <a:gd name="connsiteX2" fmla="*/ 2797706 w 2797706"/>
              <a:gd name="connsiteY2" fmla="*/ 0 h 1716504"/>
              <a:gd name="connsiteX0" fmla="*/ 25146 w 2736262"/>
              <a:gd name="connsiteY0" fmla="*/ 1716504 h 1716504"/>
              <a:gd name="connsiteX1" fmla="*/ 1156115 w 2736262"/>
              <a:gd name="connsiteY1" fmla="*/ 601577 h 1716504"/>
              <a:gd name="connsiteX2" fmla="*/ 2736262 w 2736262"/>
              <a:gd name="connsiteY2" fmla="*/ 0 h 1716504"/>
              <a:gd name="connsiteX0" fmla="*/ 0 w 2711116"/>
              <a:gd name="connsiteY0" fmla="*/ 1716504 h 1716504"/>
              <a:gd name="connsiteX1" fmla="*/ 1130969 w 2711116"/>
              <a:gd name="connsiteY1" fmla="*/ 601577 h 1716504"/>
              <a:gd name="connsiteX2" fmla="*/ 2711116 w 2711116"/>
              <a:gd name="connsiteY2" fmla="*/ 0 h 1716504"/>
              <a:gd name="connsiteX0" fmla="*/ 0 w 2711116"/>
              <a:gd name="connsiteY0" fmla="*/ 1716504 h 1716504"/>
              <a:gd name="connsiteX1" fmla="*/ 1251285 w 2711116"/>
              <a:gd name="connsiteY1" fmla="*/ 497303 h 1716504"/>
              <a:gd name="connsiteX2" fmla="*/ 2711116 w 2711116"/>
              <a:gd name="connsiteY2" fmla="*/ 0 h 1716504"/>
              <a:gd name="connsiteX0" fmla="*/ 0 w 4523874"/>
              <a:gd name="connsiteY0" fmla="*/ 1507957 h 1507957"/>
              <a:gd name="connsiteX1" fmla="*/ 1251285 w 4523874"/>
              <a:gd name="connsiteY1" fmla="*/ 288756 h 1507957"/>
              <a:gd name="connsiteX2" fmla="*/ 4523874 w 4523874"/>
              <a:gd name="connsiteY2" fmla="*/ 0 h 1507957"/>
              <a:gd name="connsiteX0" fmla="*/ 0 w 4523874"/>
              <a:gd name="connsiteY0" fmla="*/ 1507957 h 1507957"/>
              <a:gd name="connsiteX1" fmla="*/ 2959770 w 4523874"/>
              <a:gd name="connsiteY1" fmla="*/ 810125 h 1507957"/>
              <a:gd name="connsiteX2" fmla="*/ 4523874 w 4523874"/>
              <a:gd name="connsiteY2" fmla="*/ 0 h 1507957"/>
              <a:gd name="connsiteX0" fmla="*/ 0 w 4652211"/>
              <a:gd name="connsiteY0" fmla="*/ 1379620 h 1379620"/>
              <a:gd name="connsiteX1" fmla="*/ 3088107 w 4652211"/>
              <a:gd name="connsiteY1" fmla="*/ 810125 h 1379620"/>
              <a:gd name="connsiteX2" fmla="*/ 4652211 w 4652211"/>
              <a:gd name="connsiteY2" fmla="*/ 0 h 1379620"/>
              <a:gd name="connsiteX0" fmla="*/ 0 w 4652211"/>
              <a:gd name="connsiteY0" fmla="*/ 1379620 h 1438815"/>
              <a:gd name="connsiteX1" fmla="*/ 3088107 w 4652211"/>
              <a:gd name="connsiteY1" fmla="*/ 810125 h 1438815"/>
              <a:gd name="connsiteX2" fmla="*/ 4652211 w 4652211"/>
              <a:gd name="connsiteY2" fmla="*/ 0 h 1438815"/>
              <a:gd name="connsiteX0" fmla="*/ 0 w 4652211"/>
              <a:gd name="connsiteY0" fmla="*/ 1379620 h 1468126"/>
              <a:gd name="connsiteX1" fmla="*/ 2703096 w 4652211"/>
              <a:gd name="connsiteY1" fmla="*/ 1074819 h 1468126"/>
              <a:gd name="connsiteX2" fmla="*/ 4652211 w 4652211"/>
              <a:gd name="connsiteY2" fmla="*/ 0 h 146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2211" h="1468126">
                <a:moveTo>
                  <a:pt x="0" y="1379620"/>
                </a:moveTo>
                <a:cubicBezTo>
                  <a:pt x="691147" y="1625598"/>
                  <a:pt x="1927728" y="1304756"/>
                  <a:pt x="2703096" y="1074819"/>
                </a:cubicBezTo>
                <a:cubicBezTo>
                  <a:pt x="3478465" y="844882"/>
                  <a:pt x="4652211" y="0"/>
                  <a:pt x="465221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76" y="2875642"/>
            <a:ext cx="9144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49" y="3930627"/>
            <a:ext cx="914400" cy="29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F8AEE2-74CB-464E-9F98-FF6E3BC5B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83" y="4420257"/>
            <a:ext cx="304800" cy="266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1D6836-A683-8E44-AF40-5B865CA6F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9724" y="2029153"/>
            <a:ext cx="304800" cy="266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ECF784-2475-7248-8908-E8052BEB9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2249" y="2629119"/>
            <a:ext cx="304800" cy="31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C64741-1238-504D-A36D-3CA6F400D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1048" y="3074933"/>
            <a:ext cx="304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9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90304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239</cp:revision>
  <cp:lastPrinted>2010-02-03T16:09:50Z</cp:lastPrinted>
  <dcterms:created xsi:type="dcterms:W3CDTF">2010-07-21T17:41:52Z</dcterms:created>
  <dcterms:modified xsi:type="dcterms:W3CDTF">2020-06-03T21:15:47Z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