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4"/>
    <p:restoredTop sz="94728"/>
  </p:normalViewPr>
  <p:slideViewPr>
    <p:cSldViewPr snapToGrid="0" snapToObjects="1">
      <p:cViewPr varScale="1">
        <p:scale>
          <a:sx n="205" d="100"/>
          <a:sy n="205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43634-C02F-484E-95F6-1D56D4451345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5DB8A-E669-2149-82D2-61DEA79C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8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5DB8A-E669-2149-82D2-61DEA79C8E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5DB8A-E669-2149-82D2-61DEA79C8E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4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5D7D-8BB9-FE41-A38B-041CEBBEE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6709-9457-9A41-90FE-EFD17B52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3189E-20CF-3742-B8AE-0A1793C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46CF6-DF3D-8B43-AEA5-3060DEE3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F6352-06EE-214A-855B-6EEFB84C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4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0D05-2563-814E-A591-7400A852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4142A-605A-7248-9D0D-AFA0270EB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ED19-B137-CD4D-AC6D-C3AB8C6F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73A3D-60EE-7F4C-A26F-D2166D50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6C0C-45E3-1745-8F0D-63C4E056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2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90D7E-FF6A-C046-ADED-D5312F158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9EA53-6F24-B141-88FD-BC74D23F7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461FA-578C-A845-B608-0C15C511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921AB-9B63-8445-8C73-56C216C6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6625-70A9-4245-BF33-DD83AB1B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8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E20B-A1D1-7C49-8B64-F0DF834A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07DE-B96D-944B-9EA8-31C8C3FD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0534B-2203-DF43-AD1F-724389D1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943D-0EB2-744A-BCF7-D2B509F2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615A4-D0F4-FD4D-A591-3588A67F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6FE3-F33C-3E4C-A117-1456F257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7D731-81B1-D249-BD82-FB1C617A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0D207-C2D5-784D-A9A1-C87B1949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AC34-CA31-9A4A-8935-11C4585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9239F-D9DF-844A-A1FC-DBADD0E7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688A-F5BE-1D47-8DEA-237C8507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D2B4-80FE-4D47-930F-6004FD00A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A9BC6-F9E5-3949-8485-DEE51E5E6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5E3C2-67DA-184D-AB3D-C85A8AD1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7B977-92A0-D44C-92FC-7DFF7E78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94E81-FD39-E748-A1A3-5B24DC6F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5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3924-EC3A-BB4E-8136-E48CB1FA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C4D0E-AA1C-3D42-A50F-867AE2176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70B47-D72E-1847-B2C3-DAA5BFDF4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58E2D-9EF3-B043-A7A0-B7CCEF525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C014D-DF1E-AC4B-A4EE-A25594DD4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C316A-ACCE-9F46-81B3-8EB2190E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9BD2-EECF-3747-BE3A-D9136E0E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C12BF-49DC-354F-A2C5-A866EF06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6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1BD3-98CB-614E-AD71-87D1E9B3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4CE81-0CF4-564B-B122-5F55C64D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5A623-CE1B-B649-A095-939C946F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F0349-8BFB-BF4B-8DC0-409FD9C1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5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5D1A6-7C4A-D846-B63F-8D170B2F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D918B-FC77-C44D-A44A-E5AAC32F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4E79C-270B-8646-80E4-8D738942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6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3B4D-9588-6641-BB90-BFE2E1E0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71C8-6927-A34D-8B06-77BB0CED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D1B4C-707A-D740-8FE6-CE2029F9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8CCCA-3074-F949-876F-5C512518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44D91-13DA-FB40-A5DE-50ECBE2D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2FA00-E9E6-6741-AB49-DC755C2C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3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771D-2AEF-2E4F-8672-5115ACCA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DEA4A-B38B-5D41-8102-72FDF3BF6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5F9B2-D419-0049-B004-9D53FA3CB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5230A-41D9-7942-B700-DB0738AC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729D2-C8FE-0D4E-944A-A33A97BC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D637F-4140-C24A-8219-9C70123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9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78DF3-38BA-2F4C-A570-172F981D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149CD-7C9F-B641-AD83-0F34F53E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F6F1-D1CF-F84D-9790-B94CCA413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67C0-29A4-8047-879E-A05AE4A23EDF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89493-A04C-E44A-868E-796E48A0F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4F1F-25DE-3948-8EED-79BA6B6C0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6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1EFC7BD-5D76-CD4E-A01A-60A5D6F9EC50}"/>
              </a:ext>
            </a:extLst>
          </p:cNvPr>
          <p:cNvGrpSpPr/>
          <p:nvPr/>
        </p:nvGrpSpPr>
        <p:grpSpPr>
          <a:xfrm>
            <a:off x="4139677" y="2758760"/>
            <a:ext cx="3601616" cy="1104119"/>
            <a:chOff x="7343188" y="1458694"/>
            <a:chExt cx="3601616" cy="1104119"/>
          </a:xfrm>
        </p:grpSpPr>
        <p:pic>
          <p:nvPicPr>
            <p:cNvPr id="23" name="Picture 22" descr="A picture containing small, flying, person, table&#10;&#10;Description automatically generated">
              <a:extLst>
                <a:ext uri="{FF2B5EF4-FFF2-40B4-BE49-F238E27FC236}">
                  <a16:creationId xmlns:a16="http://schemas.microsoft.com/office/drawing/2014/main" id="{9768820A-B1BD-354F-A1AD-E5D7AB323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l="46666" t="35465" r="11372" b="57460"/>
            <a:stretch/>
          </p:blipFill>
          <p:spPr>
            <a:xfrm rot="2067722">
              <a:off x="7343188" y="1458694"/>
              <a:ext cx="3601616" cy="485192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CB44E67-EF77-C547-90F0-A716F74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9511001" y="2127384"/>
              <a:ext cx="485192" cy="3234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A5F386B-C57A-B043-9D33-9F19A56D0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2421" y="2121164"/>
              <a:ext cx="304800" cy="44164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 descr="A picture containing small, flying, person, table&#10;&#10;Description automatically generated">
            <a:extLst>
              <a:ext uri="{FF2B5EF4-FFF2-40B4-BE49-F238E27FC236}">
                <a16:creationId xmlns:a16="http://schemas.microsoft.com/office/drawing/2014/main" id="{6AAFCF21-AC96-344F-98D0-0CDCA94B36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l="46666" t="35465" r="11372" b="57460"/>
          <a:stretch/>
        </p:blipFill>
        <p:spPr>
          <a:xfrm>
            <a:off x="3962403" y="3035559"/>
            <a:ext cx="3601616" cy="48519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39F2373-8AE3-FF47-8B23-84A23AD516BF}"/>
              </a:ext>
            </a:extLst>
          </p:cNvPr>
          <p:cNvGrpSpPr/>
          <p:nvPr/>
        </p:nvGrpSpPr>
        <p:grpSpPr>
          <a:xfrm rot="19411037">
            <a:off x="6114979" y="3322763"/>
            <a:ext cx="773895" cy="441649"/>
            <a:chOff x="9353478" y="5124776"/>
            <a:chExt cx="773895" cy="441649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E6F4C36-0EB2-C94C-9139-5F9148102189}"/>
                </a:ext>
              </a:extLst>
            </p:cNvPr>
            <p:cNvCxnSpPr>
              <a:cxnSpLocks/>
            </p:cNvCxnSpPr>
            <p:nvPr/>
          </p:nvCxnSpPr>
          <p:spPr>
            <a:xfrm>
              <a:off x="9642181" y="5129861"/>
              <a:ext cx="485192" cy="323461"/>
            </a:xfrm>
            <a:prstGeom prst="straightConnector1">
              <a:avLst/>
            </a:prstGeom>
            <a:ln w="31750">
              <a:solidFill>
                <a:schemeClr val="tx1">
                  <a:alpha val="31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C21C76B-56DD-6E4A-8ED7-00A96BBA8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53478" y="5124776"/>
              <a:ext cx="304800" cy="441649"/>
            </a:xfrm>
            <a:prstGeom prst="straightConnector1">
              <a:avLst/>
            </a:prstGeom>
            <a:ln w="31750">
              <a:solidFill>
                <a:schemeClr val="tx1">
                  <a:alpha val="31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F967E3B-CEE5-0549-BC45-7E38E14A4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698" y="4036397"/>
            <a:ext cx="254000" cy="21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0D22D-B2A2-6849-80A1-6EEB9D60A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395" y="3821793"/>
            <a:ext cx="254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2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C34ADA4-A88F-9E4D-BAE1-8F978476762F}"/>
              </a:ext>
            </a:extLst>
          </p:cNvPr>
          <p:cNvGrpSpPr/>
          <p:nvPr/>
        </p:nvGrpSpPr>
        <p:grpSpPr>
          <a:xfrm>
            <a:off x="4472475" y="3054219"/>
            <a:ext cx="3601616" cy="728853"/>
            <a:chOff x="4696409" y="3682481"/>
            <a:chExt cx="3601616" cy="728853"/>
          </a:xfrm>
        </p:grpSpPr>
        <p:pic>
          <p:nvPicPr>
            <p:cNvPr id="8" name="Picture 7" descr="A picture containing small, flying, person, table&#10;&#10;Description automatically generated">
              <a:extLst>
                <a:ext uri="{FF2B5EF4-FFF2-40B4-BE49-F238E27FC236}">
                  <a16:creationId xmlns:a16="http://schemas.microsoft.com/office/drawing/2014/main" id="{6AAFCF21-AC96-344F-98D0-0CDCA94B3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l="46666" t="35465" r="11372" b="57460"/>
            <a:stretch/>
          </p:blipFill>
          <p:spPr>
            <a:xfrm>
              <a:off x="4696409" y="3682481"/>
              <a:ext cx="3601616" cy="48519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39F2373-8AE3-FF47-8B23-84A23AD516BF}"/>
                </a:ext>
              </a:extLst>
            </p:cNvPr>
            <p:cNvGrpSpPr/>
            <p:nvPr/>
          </p:nvGrpSpPr>
          <p:grpSpPr>
            <a:xfrm rot="19411037">
              <a:off x="6824105" y="3969685"/>
              <a:ext cx="773895" cy="441649"/>
              <a:chOff x="9353478" y="5124776"/>
              <a:chExt cx="773895" cy="441649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E6F4C36-0EB2-C94C-9139-5F9148102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2181" y="5129861"/>
                <a:ext cx="485192" cy="32346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C21C76B-56DD-6E4A-8ED7-00A96BBA85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53478" y="5124776"/>
                <a:ext cx="304800" cy="44164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EFC7BD-5D76-CD4E-A01A-60A5D6F9EC50}"/>
              </a:ext>
            </a:extLst>
          </p:cNvPr>
          <p:cNvGrpSpPr/>
          <p:nvPr/>
        </p:nvGrpSpPr>
        <p:grpSpPr>
          <a:xfrm>
            <a:off x="4655972" y="2796081"/>
            <a:ext cx="3601616" cy="1091679"/>
            <a:chOff x="7380511" y="1471134"/>
            <a:chExt cx="3601616" cy="109167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CB44E67-EF77-C547-90F0-A716F74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9511001" y="2127384"/>
              <a:ext cx="485192" cy="323461"/>
            </a:xfrm>
            <a:prstGeom prst="straightConnector1">
              <a:avLst/>
            </a:prstGeom>
            <a:ln w="31750">
              <a:solidFill>
                <a:schemeClr val="tx1">
                  <a:alpha val="3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A5F386B-C57A-B043-9D33-9F19A56D0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2421" y="2121164"/>
              <a:ext cx="304800" cy="441649"/>
            </a:xfrm>
            <a:prstGeom prst="straightConnector1">
              <a:avLst/>
            </a:prstGeom>
            <a:ln w="31750">
              <a:solidFill>
                <a:schemeClr val="tx1">
                  <a:alpha val="3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A picture containing small, flying, person, table&#10;&#10;Description automatically generated">
              <a:extLst>
                <a:ext uri="{FF2B5EF4-FFF2-40B4-BE49-F238E27FC236}">
                  <a16:creationId xmlns:a16="http://schemas.microsoft.com/office/drawing/2014/main" id="{9768820A-B1BD-354F-A1AD-E5D7AB323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24000"/>
            </a:blip>
            <a:srcRect l="46666" t="35465" r="11372" b="57460"/>
            <a:stretch/>
          </p:blipFill>
          <p:spPr>
            <a:xfrm rot="2067722">
              <a:off x="7380511" y="1471134"/>
              <a:ext cx="3601616" cy="485192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874C771-3156-564E-875D-FF4494CF5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772" y="4023956"/>
            <a:ext cx="254000" cy="2159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8604E65-658F-104D-925F-E7FB5E0DD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367" y="3908878"/>
            <a:ext cx="254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9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9384</TotalTime>
  <Words>2</Words>
  <Application>Microsoft Macintosh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Beard</dc:creator>
  <cp:lastModifiedBy>Randy Beard</cp:lastModifiedBy>
  <cp:revision>12</cp:revision>
  <dcterms:created xsi:type="dcterms:W3CDTF">2018-09-14T16:21:08Z</dcterms:created>
  <dcterms:modified xsi:type="dcterms:W3CDTF">2020-06-26T22:56:03Z</dcterms:modified>
</cp:coreProperties>
</file>