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02" r:id="rId4"/>
    <p:sldId id="300" r:id="rId5"/>
    <p:sldId id="304" r:id="rId6"/>
    <p:sldId id="318" r:id="rId7"/>
    <p:sldId id="263" r:id="rId8"/>
    <p:sldId id="311" r:id="rId9"/>
    <p:sldId id="317" r:id="rId10"/>
    <p:sldId id="312" r:id="rId11"/>
    <p:sldId id="313" r:id="rId12"/>
    <p:sldId id="314" r:id="rId13"/>
    <p:sldId id="315" r:id="rId14"/>
    <p:sldId id="293" r:id="rId15"/>
    <p:sldId id="319" r:id="rId16"/>
    <p:sldId id="294" r:id="rId1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2E2EFA"/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36" autoAdjust="0"/>
    <p:restoredTop sz="92696" autoAdjust="0"/>
  </p:normalViewPr>
  <p:slideViewPr>
    <p:cSldViewPr snapToGrid="0" snapToObjects="1">
      <p:cViewPr varScale="1">
        <p:scale>
          <a:sx n="61" d="100"/>
          <a:sy n="61" d="100"/>
        </p:scale>
        <p:origin x="-7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2598" y="-102"/>
      </p:cViewPr>
      <p:guideLst>
        <p:guide orient="horz" pos="2924"/>
        <p:guide pos="22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593CB-4F54-458A-96B0-65FAE94370B5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EE9C58-9548-42FE-B576-B0C1F2D44CCD}">
      <dgm:prSet phldrT="[Text]" custT="1"/>
      <dgm:spPr/>
      <dgm:t>
        <a:bodyPr/>
        <a:lstStyle/>
        <a:p>
          <a:r>
            <a:rPr lang="en-US" sz="4000" dirty="0" err="1" smtClean="0">
              <a:latin typeface="Palatino Linotype" pitchFamily="18" charset="0"/>
            </a:rPr>
            <a:t>Phần</a:t>
          </a:r>
          <a:r>
            <a:rPr lang="en-US" sz="4000" dirty="0" smtClean="0">
              <a:latin typeface="Palatino Linotype" pitchFamily="18" charset="0"/>
            </a:rPr>
            <a:t> 1</a:t>
          </a:r>
          <a:endParaRPr lang="en-US" sz="4000" dirty="0">
            <a:latin typeface="Palatino Linotype" pitchFamily="18" charset="0"/>
          </a:endParaRPr>
        </a:p>
      </dgm:t>
    </dgm:pt>
    <dgm:pt modelId="{6EE0FEA6-CFF6-4A3C-B62B-6D2CC57B0AAF}" type="parTrans" cxnId="{DB50D9BA-C617-4A1D-BC95-C71C9231EFC9}">
      <dgm:prSet/>
      <dgm:spPr/>
      <dgm:t>
        <a:bodyPr/>
        <a:lstStyle/>
        <a:p>
          <a:endParaRPr lang="en-US"/>
        </a:p>
      </dgm:t>
    </dgm:pt>
    <dgm:pt modelId="{A9D41D21-B9FF-439D-8003-D19032C04A78}" type="sibTrans" cxnId="{DB50D9BA-C617-4A1D-BC95-C71C9231EFC9}">
      <dgm:prSet/>
      <dgm:spPr/>
      <dgm:t>
        <a:bodyPr/>
        <a:lstStyle/>
        <a:p>
          <a:endParaRPr lang="en-US"/>
        </a:p>
      </dgm:t>
    </dgm:pt>
    <dgm:pt modelId="{D89EE835-9B60-4D89-8F1B-623D95895348}">
      <dgm:prSet phldrT="[Text]" custT="1"/>
      <dgm:spPr/>
      <dgm:t>
        <a:bodyPr/>
        <a:lstStyle/>
        <a:p>
          <a:r>
            <a:rPr lang="en-US" sz="2400" dirty="0" err="1" smtClean="0">
              <a:latin typeface="Palatino Linotype" pitchFamily="18" charset="0"/>
            </a:rPr>
            <a:t>Mô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hình</a:t>
          </a:r>
          <a:r>
            <a:rPr lang="en-US" sz="2400" dirty="0" smtClean="0">
              <a:latin typeface="Palatino Linotype" pitchFamily="18" charset="0"/>
            </a:rPr>
            <a:t> client-server</a:t>
          </a:r>
          <a:endParaRPr lang="en-US" sz="2400" dirty="0">
            <a:latin typeface="Palatino Linotype" pitchFamily="18" charset="0"/>
          </a:endParaRPr>
        </a:p>
      </dgm:t>
    </dgm:pt>
    <dgm:pt modelId="{F85023AE-2A3D-4818-924F-691A4C8D9AFC}" type="parTrans" cxnId="{EA6072C5-9246-4ACF-9F61-8A3074D46F46}">
      <dgm:prSet/>
      <dgm:spPr/>
      <dgm:t>
        <a:bodyPr/>
        <a:lstStyle/>
        <a:p>
          <a:endParaRPr lang="en-US"/>
        </a:p>
      </dgm:t>
    </dgm:pt>
    <dgm:pt modelId="{5A594CCB-8C15-46F6-A89B-DDF2448A8A0C}" type="sibTrans" cxnId="{EA6072C5-9246-4ACF-9F61-8A3074D46F46}">
      <dgm:prSet/>
      <dgm:spPr/>
      <dgm:t>
        <a:bodyPr/>
        <a:lstStyle/>
        <a:p>
          <a:endParaRPr lang="en-US"/>
        </a:p>
      </dgm:t>
    </dgm:pt>
    <dgm:pt modelId="{989567D3-66DE-427F-8647-E9E8507CE98D}">
      <dgm:prSet phldrT="[Text]" custT="1"/>
      <dgm:spPr/>
      <dgm:t>
        <a:bodyPr/>
        <a:lstStyle/>
        <a:p>
          <a:r>
            <a:rPr lang="en-US" sz="4000" dirty="0" err="1" smtClean="0">
              <a:latin typeface="Palatino Linotype" pitchFamily="18" charset="0"/>
            </a:rPr>
            <a:t>Phần</a:t>
          </a:r>
          <a:r>
            <a:rPr lang="en-US" sz="4000" dirty="0" smtClean="0">
              <a:latin typeface="Palatino Linotype" pitchFamily="18" charset="0"/>
            </a:rPr>
            <a:t> 2</a:t>
          </a:r>
          <a:endParaRPr lang="en-US" sz="4000" dirty="0">
            <a:latin typeface="Palatino Linotype" pitchFamily="18" charset="0"/>
          </a:endParaRPr>
        </a:p>
      </dgm:t>
    </dgm:pt>
    <dgm:pt modelId="{83660F7D-7C1F-4A31-9812-CA6D181F1710}" type="parTrans" cxnId="{31976D38-7A9D-4568-9DEF-891A09C1BF1A}">
      <dgm:prSet/>
      <dgm:spPr/>
      <dgm:t>
        <a:bodyPr/>
        <a:lstStyle/>
        <a:p>
          <a:endParaRPr lang="en-US"/>
        </a:p>
      </dgm:t>
    </dgm:pt>
    <dgm:pt modelId="{6304AF6E-184E-4F30-A918-684506D1EF59}" type="sibTrans" cxnId="{31976D38-7A9D-4568-9DEF-891A09C1BF1A}">
      <dgm:prSet/>
      <dgm:spPr/>
      <dgm:t>
        <a:bodyPr/>
        <a:lstStyle/>
        <a:p>
          <a:endParaRPr lang="en-US"/>
        </a:p>
      </dgm:t>
    </dgm:pt>
    <dgm:pt modelId="{D1F9C67B-91B3-4F3F-B62D-346AB8290D69}">
      <dgm:prSet phldrT="[Text]" custT="1"/>
      <dgm:spPr/>
      <dgm:t>
        <a:bodyPr/>
        <a:lstStyle/>
        <a:p>
          <a:r>
            <a:rPr lang="en-US" sz="2400" dirty="0" err="1" smtClean="0">
              <a:latin typeface="Palatino Linotype" pitchFamily="18" charset="0"/>
            </a:rPr>
            <a:t>Giải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pháp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thực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hiện</a:t>
          </a:r>
          <a:endParaRPr lang="en-US" sz="2400" dirty="0">
            <a:latin typeface="Palatino Linotype" pitchFamily="18" charset="0"/>
          </a:endParaRPr>
        </a:p>
      </dgm:t>
    </dgm:pt>
    <dgm:pt modelId="{9AF065D3-FFAB-42F5-BFEF-9BA135AF66CB}" type="parTrans" cxnId="{ADBEDE0B-7EBC-4F9E-8CF0-798A7265EA47}">
      <dgm:prSet/>
      <dgm:spPr/>
      <dgm:t>
        <a:bodyPr/>
        <a:lstStyle/>
        <a:p>
          <a:endParaRPr lang="en-US"/>
        </a:p>
      </dgm:t>
    </dgm:pt>
    <dgm:pt modelId="{82D19EAB-B989-4FD9-893C-347387F2BF55}" type="sibTrans" cxnId="{ADBEDE0B-7EBC-4F9E-8CF0-798A7265EA47}">
      <dgm:prSet/>
      <dgm:spPr/>
      <dgm:t>
        <a:bodyPr/>
        <a:lstStyle/>
        <a:p>
          <a:endParaRPr lang="en-US"/>
        </a:p>
      </dgm:t>
    </dgm:pt>
    <dgm:pt modelId="{E8CF28B8-350A-49B9-88EF-F0961DCED174}">
      <dgm:prSet phldrT="[Text]" custT="1"/>
      <dgm:spPr/>
      <dgm:t>
        <a:bodyPr/>
        <a:lstStyle/>
        <a:p>
          <a:r>
            <a:rPr lang="en-US" sz="4000" dirty="0" err="1" smtClean="0">
              <a:latin typeface="Palatino Linotype" pitchFamily="18" charset="0"/>
            </a:rPr>
            <a:t>Phần</a:t>
          </a:r>
          <a:r>
            <a:rPr lang="en-US" sz="4000" dirty="0" smtClean="0">
              <a:latin typeface="Palatino Linotype" pitchFamily="18" charset="0"/>
            </a:rPr>
            <a:t> 3</a:t>
          </a:r>
          <a:endParaRPr lang="en-US" sz="4000" dirty="0">
            <a:latin typeface="Palatino Linotype" pitchFamily="18" charset="0"/>
          </a:endParaRPr>
        </a:p>
      </dgm:t>
    </dgm:pt>
    <dgm:pt modelId="{EA93BCE0-69D7-4D6A-88D6-0CE799D98D1F}" type="parTrans" cxnId="{FEB67182-F504-45AA-B393-05A06D8E6AD6}">
      <dgm:prSet/>
      <dgm:spPr/>
      <dgm:t>
        <a:bodyPr/>
        <a:lstStyle/>
        <a:p>
          <a:endParaRPr lang="en-US"/>
        </a:p>
      </dgm:t>
    </dgm:pt>
    <dgm:pt modelId="{4C8CF067-CAE8-4BD7-9C9C-DD739BD51C8F}" type="sibTrans" cxnId="{FEB67182-F504-45AA-B393-05A06D8E6AD6}">
      <dgm:prSet/>
      <dgm:spPr/>
      <dgm:t>
        <a:bodyPr/>
        <a:lstStyle/>
        <a:p>
          <a:endParaRPr lang="en-US"/>
        </a:p>
      </dgm:t>
    </dgm:pt>
    <dgm:pt modelId="{9055AAC2-7AC2-4C31-B77C-15C58080EE38}">
      <dgm:prSet phldrT="[Text]" custT="1"/>
      <dgm:spPr/>
      <dgm:t>
        <a:bodyPr/>
        <a:lstStyle/>
        <a:p>
          <a:r>
            <a:rPr lang="en-US" sz="2400" dirty="0" err="1" smtClean="0">
              <a:latin typeface="Palatino Linotype" pitchFamily="18" charset="0"/>
            </a:rPr>
            <a:t>Triển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khai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hệ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thống</a:t>
          </a:r>
          <a:endParaRPr lang="en-US" sz="2400" dirty="0">
            <a:latin typeface="Palatino Linotype" pitchFamily="18" charset="0"/>
          </a:endParaRPr>
        </a:p>
      </dgm:t>
    </dgm:pt>
    <dgm:pt modelId="{0CB1AB0F-F550-438D-976E-1C64FEBD7487}" type="sibTrans" cxnId="{EF47E1EF-1EB3-40AE-9D3B-F39ABA406A07}">
      <dgm:prSet/>
      <dgm:spPr/>
      <dgm:t>
        <a:bodyPr/>
        <a:lstStyle/>
        <a:p>
          <a:endParaRPr lang="en-US"/>
        </a:p>
      </dgm:t>
    </dgm:pt>
    <dgm:pt modelId="{1241EDCF-E0BE-4E55-B5D0-0A3D4086F9E8}" type="parTrans" cxnId="{EF47E1EF-1EB3-40AE-9D3B-F39ABA406A07}">
      <dgm:prSet/>
      <dgm:spPr/>
      <dgm:t>
        <a:bodyPr/>
        <a:lstStyle/>
        <a:p>
          <a:endParaRPr lang="en-US"/>
        </a:p>
      </dgm:t>
    </dgm:pt>
    <dgm:pt modelId="{3E9A7864-092C-4DE7-BA34-2C09EB3F0F0E}">
      <dgm:prSet phldrT="[Text]" custT="1"/>
      <dgm:spPr/>
      <dgm:t>
        <a:bodyPr/>
        <a:lstStyle/>
        <a:p>
          <a:r>
            <a:rPr lang="en-US" sz="4000" dirty="0" err="1" smtClean="0">
              <a:latin typeface="Palatino Linotype" pitchFamily="18" charset="0"/>
            </a:rPr>
            <a:t>Kết</a:t>
          </a:r>
          <a:r>
            <a:rPr lang="en-US" sz="4000" dirty="0" smtClean="0">
              <a:latin typeface="Palatino Linotype" pitchFamily="18" charset="0"/>
            </a:rPr>
            <a:t> </a:t>
          </a:r>
          <a:r>
            <a:rPr lang="en-US" sz="4000" dirty="0" err="1" smtClean="0">
              <a:latin typeface="Palatino Linotype" pitchFamily="18" charset="0"/>
            </a:rPr>
            <a:t>luận</a:t>
          </a:r>
          <a:endParaRPr lang="en-US" sz="4000" dirty="0">
            <a:latin typeface="Palatino Linotype" pitchFamily="18" charset="0"/>
          </a:endParaRPr>
        </a:p>
      </dgm:t>
    </dgm:pt>
    <dgm:pt modelId="{981F87F0-619A-41D0-97B1-841BBDD23BC0}" type="parTrans" cxnId="{2ADDB5D6-79AA-4B05-95EF-0E2D1743EF59}">
      <dgm:prSet/>
      <dgm:spPr/>
      <dgm:t>
        <a:bodyPr/>
        <a:lstStyle/>
        <a:p>
          <a:endParaRPr lang="en-US"/>
        </a:p>
      </dgm:t>
    </dgm:pt>
    <dgm:pt modelId="{E9E74605-D2A8-4159-A30B-D25A8A270278}" type="sibTrans" cxnId="{2ADDB5D6-79AA-4B05-95EF-0E2D1743EF59}">
      <dgm:prSet/>
      <dgm:spPr/>
      <dgm:t>
        <a:bodyPr/>
        <a:lstStyle/>
        <a:p>
          <a:endParaRPr lang="en-US"/>
        </a:p>
      </dgm:t>
    </dgm:pt>
    <dgm:pt modelId="{3B24D344-E5B0-4E11-A8A5-71D623292EC6}">
      <dgm:prSet phldrT="[Text]" custT="1"/>
      <dgm:spPr/>
      <dgm:t>
        <a:bodyPr/>
        <a:lstStyle/>
        <a:p>
          <a:r>
            <a:rPr lang="en-US" sz="2400" dirty="0" err="1" smtClean="0">
              <a:latin typeface="Palatino Linotype" pitchFamily="18" charset="0"/>
            </a:rPr>
            <a:t>Nhận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xét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và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mở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rộng</a:t>
          </a:r>
          <a:endParaRPr lang="en-US" sz="2400" dirty="0">
            <a:latin typeface="Palatino Linotype" pitchFamily="18" charset="0"/>
          </a:endParaRPr>
        </a:p>
      </dgm:t>
    </dgm:pt>
    <dgm:pt modelId="{6684607D-597D-40BF-BBDD-41E86EA9C2F6}" type="parTrans" cxnId="{4FB0660D-F1E9-498C-A819-5EBF0D742705}">
      <dgm:prSet/>
      <dgm:spPr/>
      <dgm:t>
        <a:bodyPr/>
        <a:lstStyle/>
        <a:p>
          <a:endParaRPr lang="en-US"/>
        </a:p>
      </dgm:t>
    </dgm:pt>
    <dgm:pt modelId="{5C73B172-BC01-40B6-903C-19B59B3C0477}" type="sibTrans" cxnId="{4FB0660D-F1E9-498C-A819-5EBF0D742705}">
      <dgm:prSet/>
      <dgm:spPr/>
      <dgm:t>
        <a:bodyPr/>
        <a:lstStyle/>
        <a:p>
          <a:endParaRPr lang="en-US"/>
        </a:p>
      </dgm:t>
    </dgm:pt>
    <dgm:pt modelId="{3DE573EB-10A8-4391-87D6-D885D8043271}">
      <dgm:prSet phldrT="[Text]" custT="1"/>
      <dgm:spPr/>
      <dgm:t>
        <a:bodyPr/>
        <a:lstStyle/>
        <a:p>
          <a:r>
            <a:rPr lang="en-US" sz="4000" dirty="0" err="1" smtClean="0">
              <a:latin typeface="Palatino Linotype" pitchFamily="18" charset="0"/>
            </a:rPr>
            <a:t>Mở</a:t>
          </a:r>
          <a:r>
            <a:rPr lang="en-US" sz="4000" dirty="0" smtClean="0">
              <a:latin typeface="Palatino Linotype" pitchFamily="18" charset="0"/>
            </a:rPr>
            <a:t> </a:t>
          </a:r>
          <a:r>
            <a:rPr lang="en-US" sz="4000" dirty="0" err="1" smtClean="0">
              <a:latin typeface="Palatino Linotype" pitchFamily="18" charset="0"/>
            </a:rPr>
            <a:t>đầu</a:t>
          </a:r>
          <a:endParaRPr lang="en-US" sz="4000" dirty="0">
            <a:latin typeface="Palatino Linotype" pitchFamily="18" charset="0"/>
          </a:endParaRPr>
        </a:p>
      </dgm:t>
    </dgm:pt>
    <dgm:pt modelId="{4F5CB97E-40B0-4502-BAE0-34344E69E62F}" type="parTrans" cxnId="{902D8212-8D81-4694-99CD-2ABC2A34F02A}">
      <dgm:prSet/>
      <dgm:spPr/>
      <dgm:t>
        <a:bodyPr/>
        <a:lstStyle/>
        <a:p>
          <a:endParaRPr lang="en-US"/>
        </a:p>
      </dgm:t>
    </dgm:pt>
    <dgm:pt modelId="{73548C18-2420-422B-8DFD-675F8EBCCF5D}" type="sibTrans" cxnId="{902D8212-8D81-4694-99CD-2ABC2A34F02A}">
      <dgm:prSet/>
      <dgm:spPr/>
      <dgm:t>
        <a:bodyPr/>
        <a:lstStyle/>
        <a:p>
          <a:endParaRPr lang="en-US"/>
        </a:p>
      </dgm:t>
    </dgm:pt>
    <dgm:pt modelId="{4A56A252-7E51-4D92-A0DA-E9B4704AC761}">
      <dgm:prSet phldrT="[Text]" custT="1"/>
      <dgm:spPr/>
      <dgm:t>
        <a:bodyPr/>
        <a:lstStyle/>
        <a:p>
          <a:r>
            <a:rPr lang="en-US" sz="2400" dirty="0" err="1" smtClean="0">
              <a:latin typeface="Palatino Linotype" pitchFamily="18" charset="0"/>
            </a:rPr>
            <a:t>Bối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cảnh</a:t>
          </a:r>
          <a:r>
            <a:rPr lang="en-US" sz="2400" dirty="0" smtClean="0">
              <a:latin typeface="Palatino Linotype" pitchFamily="18" charset="0"/>
            </a:rPr>
            <a:t>, </a:t>
          </a:r>
          <a:r>
            <a:rPr lang="en-US" sz="2400" dirty="0" err="1" smtClean="0">
              <a:latin typeface="Palatino Linotype" pitchFamily="18" charset="0"/>
            </a:rPr>
            <a:t>nhiệm</a:t>
          </a:r>
          <a:r>
            <a:rPr lang="en-US" sz="2400" dirty="0" smtClean="0">
              <a:latin typeface="Palatino Linotype" pitchFamily="18" charset="0"/>
            </a:rPr>
            <a:t> </a:t>
          </a:r>
          <a:r>
            <a:rPr lang="en-US" sz="2400" dirty="0" err="1" smtClean="0">
              <a:latin typeface="Palatino Linotype" pitchFamily="18" charset="0"/>
            </a:rPr>
            <a:t>vụ</a:t>
          </a:r>
          <a:endParaRPr lang="en-US" sz="2400" dirty="0">
            <a:latin typeface="Palatino Linotype" pitchFamily="18" charset="0"/>
          </a:endParaRPr>
        </a:p>
      </dgm:t>
    </dgm:pt>
    <dgm:pt modelId="{D182D090-39E6-4389-8AFF-C845A1FC34AB}" type="parTrans" cxnId="{C76BC12B-617D-40FF-A813-A030515B2A65}">
      <dgm:prSet/>
      <dgm:spPr/>
      <dgm:t>
        <a:bodyPr/>
        <a:lstStyle/>
        <a:p>
          <a:endParaRPr lang="en-US"/>
        </a:p>
      </dgm:t>
    </dgm:pt>
    <dgm:pt modelId="{CF3247B6-5D47-4531-B9B2-029F75B98D1E}" type="sibTrans" cxnId="{C76BC12B-617D-40FF-A813-A030515B2A65}">
      <dgm:prSet/>
      <dgm:spPr/>
      <dgm:t>
        <a:bodyPr/>
        <a:lstStyle/>
        <a:p>
          <a:endParaRPr lang="en-US"/>
        </a:p>
      </dgm:t>
    </dgm:pt>
    <dgm:pt modelId="{9AEECDF1-F300-4732-8C2D-B43DD463DB2D}" type="pres">
      <dgm:prSet presAssocID="{E30593CB-4F54-458A-96B0-65FAE94370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753572-29BD-4588-86EA-2DFED2876B4F}" type="pres">
      <dgm:prSet presAssocID="{3DE573EB-10A8-4391-87D6-D885D8043271}" presName="linNode" presStyleCnt="0"/>
      <dgm:spPr/>
    </dgm:pt>
    <dgm:pt modelId="{4CC288BE-0C7F-4310-B4C0-BE74CCA9DA64}" type="pres">
      <dgm:prSet presAssocID="{3DE573EB-10A8-4391-87D6-D885D8043271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03E81-0839-476F-B88D-FE8F567C9637}" type="pres">
      <dgm:prSet presAssocID="{3DE573EB-10A8-4391-87D6-D885D8043271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7B7A7-BB64-4F1A-93FC-45A9E0ED593E}" type="pres">
      <dgm:prSet presAssocID="{73548C18-2420-422B-8DFD-675F8EBCCF5D}" presName="sp" presStyleCnt="0"/>
      <dgm:spPr/>
    </dgm:pt>
    <dgm:pt modelId="{76B3973D-3CF2-4B7E-912F-59327520E3C3}" type="pres">
      <dgm:prSet presAssocID="{91EE9C58-9548-42FE-B576-B0C1F2D44CCD}" presName="linNode" presStyleCnt="0"/>
      <dgm:spPr/>
      <dgm:t>
        <a:bodyPr/>
        <a:lstStyle/>
        <a:p>
          <a:endParaRPr lang="en-US"/>
        </a:p>
      </dgm:t>
    </dgm:pt>
    <dgm:pt modelId="{B2F7898C-75FE-441A-A1E1-02010D55CCC2}" type="pres">
      <dgm:prSet presAssocID="{91EE9C58-9548-42FE-B576-B0C1F2D44CCD}" presName="parentText" presStyleLbl="node1" presStyleIdx="1" presStyleCnt="5" custLinFactNeighborY="-72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ABEA0-FC07-4EC9-A6BE-8971708107DC}" type="pres">
      <dgm:prSet presAssocID="{91EE9C58-9548-42FE-B576-B0C1F2D44CCD}" presName="descendantText" presStyleLbl="alignAccFollowNode1" presStyleIdx="1" presStyleCnt="5" custLinFactNeighborY="1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0266C-77C7-4AB5-AEAD-5A479B6E1C1B}" type="pres">
      <dgm:prSet presAssocID="{A9D41D21-B9FF-439D-8003-D19032C04A78}" presName="sp" presStyleCnt="0"/>
      <dgm:spPr/>
      <dgm:t>
        <a:bodyPr/>
        <a:lstStyle/>
        <a:p>
          <a:endParaRPr lang="en-US"/>
        </a:p>
      </dgm:t>
    </dgm:pt>
    <dgm:pt modelId="{DCFE8499-0376-442D-BEB5-9C7F88C0AF78}" type="pres">
      <dgm:prSet presAssocID="{989567D3-66DE-427F-8647-E9E8507CE98D}" presName="linNode" presStyleCnt="0"/>
      <dgm:spPr/>
      <dgm:t>
        <a:bodyPr/>
        <a:lstStyle/>
        <a:p>
          <a:endParaRPr lang="en-US"/>
        </a:p>
      </dgm:t>
    </dgm:pt>
    <dgm:pt modelId="{41704BE9-705D-4A30-B005-385DB9B9A706}" type="pres">
      <dgm:prSet presAssocID="{989567D3-66DE-427F-8647-E9E8507CE98D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8D277-7897-43B7-96D8-4CA1EAA47CF4}" type="pres">
      <dgm:prSet presAssocID="{989567D3-66DE-427F-8647-E9E8507CE98D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70591-EFF8-4480-AC66-C54B3D843BD3}" type="pres">
      <dgm:prSet presAssocID="{6304AF6E-184E-4F30-A918-684506D1EF59}" presName="sp" presStyleCnt="0"/>
      <dgm:spPr/>
      <dgm:t>
        <a:bodyPr/>
        <a:lstStyle/>
        <a:p>
          <a:endParaRPr lang="en-US"/>
        </a:p>
      </dgm:t>
    </dgm:pt>
    <dgm:pt modelId="{3BF6BFB3-6B89-47D7-A158-60A7D46D83D6}" type="pres">
      <dgm:prSet presAssocID="{E8CF28B8-350A-49B9-88EF-F0961DCED174}" presName="linNode" presStyleCnt="0"/>
      <dgm:spPr/>
      <dgm:t>
        <a:bodyPr/>
        <a:lstStyle/>
        <a:p>
          <a:endParaRPr lang="en-US"/>
        </a:p>
      </dgm:t>
    </dgm:pt>
    <dgm:pt modelId="{623D5B43-61B2-4AEF-8CF0-997BF7BE133A}" type="pres">
      <dgm:prSet presAssocID="{E8CF28B8-350A-49B9-88EF-F0961DCED174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7A8C7-618F-433F-901F-5E6DCA930F2F}" type="pres">
      <dgm:prSet presAssocID="{E8CF28B8-350A-49B9-88EF-F0961DCED174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C852E-B0F1-40E7-B993-99394901F0E3}" type="pres">
      <dgm:prSet presAssocID="{4C8CF067-CAE8-4BD7-9C9C-DD739BD51C8F}" presName="sp" presStyleCnt="0"/>
      <dgm:spPr/>
      <dgm:t>
        <a:bodyPr/>
        <a:lstStyle/>
        <a:p>
          <a:endParaRPr lang="en-US"/>
        </a:p>
      </dgm:t>
    </dgm:pt>
    <dgm:pt modelId="{BB85BCD2-0BB4-4A58-AADE-A2748F4DAD1A}" type="pres">
      <dgm:prSet presAssocID="{3E9A7864-092C-4DE7-BA34-2C09EB3F0F0E}" presName="linNode" presStyleCnt="0"/>
      <dgm:spPr/>
      <dgm:t>
        <a:bodyPr/>
        <a:lstStyle/>
        <a:p>
          <a:endParaRPr lang="en-US"/>
        </a:p>
      </dgm:t>
    </dgm:pt>
    <dgm:pt modelId="{79263481-758E-48A1-BEEF-843F4AFDD159}" type="pres">
      <dgm:prSet presAssocID="{3E9A7864-092C-4DE7-BA34-2C09EB3F0F0E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C41B8-F98F-4D7D-9E99-CC1EAD430660}" type="pres">
      <dgm:prSet presAssocID="{3E9A7864-092C-4DE7-BA34-2C09EB3F0F0E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50D9BA-C617-4A1D-BC95-C71C9231EFC9}" srcId="{E30593CB-4F54-458A-96B0-65FAE94370B5}" destId="{91EE9C58-9548-42FE-B576-B0C1F2D44CCD}" srcOrd="1" destOrd="0" parTransId="{6EE0FEA6-CFF6-4A3C-B62B-6D2CC57B0AAF}" sibTransId="{A9D41D21-B9FF-439D-8003-D19032C04A78}"/>
    <dgm:cxn modelId="{EA6072C5-9246-4ACF-9F61-8A3074D46F46}" srcId="{91EE9C58-9548-42FE-B576-B0C1F2D44CCD}" destId="{D89EE835-9B60-4D89-8F1B-623D95895348}" srcOrd="0" destOrd="0" parTransId="{F85023AE-2A3D-4818-924F-691A4C8D9AFC}" sibTransId="{5A594CCB-8C15-46F6-A89B-DDF2448A8A0C}"/>
    <dgm:cxn modelId="{902D8212-8D81-4694-99CD-2ABC2A34F02A}" srcId="{E30593CB-4F54-458A-96B0-65FAE94370B5}" destId="{3DE573EB-10A8-4391-87D6-D885D8043271}" srcOrd="0" destOrd="0" parTransId="{4F5CB97E-40B0-4502-BAE0-34344E69E62F}" sibTransId="{73548C18-2420-422B-8DFD-675F8EBCCF5D}"/>
    <dgm:cxn modelId="{EF47E1EF-1EB3-40AE-9D3B-F39ABA406A07}" srcId="{E8CF28B8-350A-49B9-88EF-F0961DCED174}" destId="{9055AAC2-7AC2-4C31-B77C-15C58080EE38}" srcOrd="0" destOrd="0" parTransId="{1241EDCF-E0BE-4E55-B5D0-0A3D4086F9E8}" sibTransId="{0CB1AB0F-F550-438D-976E-1C64FEBD7487}"/>
    <dgm:cxn modelId="{59F4BE7A-8908-48B2-BE9B-204F354E718C}" type="presOf" srcId="{E8CF28B8-350A-49B9-88EF-F0961DCED174}" destId="{623D5B43-61B2-4AEF-8CF0-997BF7BE133A}" srcOrd="0" destOrd="0" presId="urn:microsoft.com/office/officeart/2005/8/layout/vList5"/>
    <dgm:cxn modelId="{15E98416-3CCA-4A2D-953D-E7722486ECD7}" type="presOf" srcId="{9055AAC2-7AC2-4C31-B77C-15C58080EE38}" destId="{A727A8C7-618F-433F-901F-5E6DCA930F2F}" srcOrd="0" destOrd="0" presId="urn:microsoft.com/office/officeart/2005/8/layout/vList5"/>
    <dgm:cxn modelId="{4FB0660D-F1E9-498C-A819-5EBF0D742705}" srcId="{3E9A7864-092C-4DE7-BA34-2C09EB3F0F0E}" destId="{3B24D344-E5B0-4E11-A8A5-71D623292EC6}" srcOrd="0" destOrd="0" parTransId="{6684607D-597D-40BF-BBDD-41E86EA9C2F6}" sibTransId="{5C73B172-BC01-40B6-903C-19B59B3C0477}"/>
    <dgm:cxn modelId="{BFAB22B5-1478-4271-B5F3-D53E63277781}" type="presOf" srcId="{E30593CB-4F54-458A-96B0-65FAE94370B5}" destId="{9AEECDF1-F300-4732-8C2D-B43DD463DB2D}" srcOrd="0" destOrd="0" presId="urn:microsoft.com/office/officeart/2005/8/layout/vList5"/>
    <dgm:cxn modelId="{ADBEDE0B-7EBC-4F9E-8CF0-798A7265EA47}" srcId="{989567D3-66DE-427F-8647-E9E8507CE98D}" destId="{D1F9C67B-91B3-4F3F-B62D-346AB8290D69}" srcOrd="0" destOrd="0" parTransId="{9AF065D3-FFAB-42F5-BFEF-9BA135AF66CB}" sibTransId="{82D19EAB-B989-4FD9-893C-347387F2BF55}"/>
    <dgm:cxn modelId="{31976D38-7A9D-4568-9DEF-891A09C1BF1A}" srcId="{E30593CB-4F54-458A-96B0-65FAE94370B5}" destId="{989567D3-66DE-427F-8647-E9E8507CE98D}" srcOrd="2" destOrd="0" parTransId="{83660F7D-7C1F-4A31-9812-CA6D181F1710}" sibTransId="{6304AF6E-184E-4F30-A918-684506D1EF59}"/>
    <dgm:cxn modelId="{F6927A3E-288E-448A-B6DB-F76A6A1D50C1}" type="presOf" srcId="{3E9A7864-092C-4DE7-BA34-2C09EB3F0F0E}" destId="{79263481-758E-48A1-BEEF-843F4AFDD159}" srcOrd="0" destOrd="0" presId="urn:microsoft.com/office/officeart/2005/8/layout/vList5"/>
    <dgm:cxn modelId="{15FAD303-0E60-4F88-B628-EDF575183AFC}" type="presOf" srcId="{91EE9C58-9548-42FE-B576-B0C1F2D44CCD}" destId="{B2F7898C-75FE-441A-A1E1-02010D55CCC2}" srcOrd="0" destOrd="0" presId="urn:microsoft.com/office/officeart/2005/8/layout/vList5"/>
    <dgm:cxn modelId="{02D89021-FCFC-45FC-BB63-29EFD5EB09CB}" type="presOf" srcId="{D89EE835-9B60-4D89-8F1B-623D95895348}" destId="{43EABEA0-FC07-4EC9-A6BE-8971708107DC}" srcOrd="0" destOrd="0" presId="urn:microsoft.com/office/officeart/2005/8/layout/vList5"/>
    <dgm:cxn modelId="{C5F9B1D9-D79B-464F-B79A-026F682D48FD}" type="presOf" srcId="{D1F9C67B-91B3-4F3F-B62D-346AB8290D69}" destId="{97B8D277-7897-43B7-96D8-4CA1EAA47CF4}" srcOrd="0" destOrd="0" presId="urn:microsoft.com/office/officeart/2005/8/layout/vList5"/>
    <dgm:cxn modelId="{0EDF0B94-222F-4859-BA15-DB42E5E56111}" type="presOf" srcId="{989567D3-66DE-427F-8647-E9E8507CE98D}" destId="{41704BE9-705D-4A30-B005-385DB9B9A706}" srcOrd="0" destOrd="0" presId="urn:microsoft.com/office/officeart/2005/8/layout/vList5"/>
    <dgm:cxn modelId="{FAF509DC-87F0-4B03-9C4D-3415517BBDDE}" type="presOf" srcId="{3DE573EB-10A8-4391-87D6-D885D8043271}" destId="{4CC288BE-0C7F-4310-B4C0-BE74CCA9DA64}" srcOrd="0" destOrd="0" presId="urn:microsoft.com/office/officeart/2005/8/layout/vList5"/>
    <dgm:cxn modelId="{5171B911-456C-4587-A557-8FAAD195D78E}" type="presOf" srcId="{3B24D344-E5B0-4E11-A8A5-71D623292EC6}" destId="{9BAC41B8-F98F-4D7D-9E99-CC1EAD430660}" srcOrd="0" destOrd="0" presId="urn:microsoft.com/office/officeart/2005/8/layout/vList5"/>
    <dgm:cxn modelId="{FEB67182-F504-45AA-B393-05A06D8E6AD6}" srcId="{E30593CB-4F54-458A-96B0-65FAE94370B5}" destId="{E8CF28B8-350A-49B9-88EF-F0961DCED174}" srcOrd="3" destOrd="0" parTransId="{EA93BCE0-69D7-4D6A-88D6-0CE799D98D1F}" sibTransId="{4C8CF067-CAE8-4BD7-9C9C-DD739BD51C8F}"/>
    <dgm:cxn modelId="{C76BC12B-617D-40FF-A813-A030515B2A65}" srcId="{3DE573EB-10A8-4391-87D6-D885D8043271}" destId="{4A56A252-7E51-4D92-A0DA-E9B4704AC761}" srcOrd="0" destOrd="0" parTransId="{D182D090-39E6-4389-8AFF-C845A1FC34AB}" sibTransId="{CF3247B6-5D47-4531-B9B2-029F75B98D1E}"/>
    <dgm:cxn modelId="{2ADDB5D6-79AA-4B05-95EF-0E2D1743EF59}" srcId="{E30593CB-4F54-458A-96B0-65FAE94370B5}" destId="{3E9A7864-092C-4DE7-BA34-2C09EB3F0F0E}" srcOrd="4" destOrd="0" parTransId="{981F87F0-619A-41D0-97B1-841BBDD23BC0}" sibTransId="{E9E74605-D2A8-4159-A30B-D25A8A270278}"/>
    <dgm:cxn modelId="{E67452D2-8518-4F5D-8962-7834F4E706D0}" type="presOf" srcId="{4A56A252-7E51-4D92-A0DA-E9B4704AC761}" destId="{DB603E81-0839-476F-B88D-FE8F567C9637}" srcOrd="0" destOrd="0" presId="urn:microsoft.com/office/officeart/2005/8/layout/vList5"/>
    <dgm:cxn modelId="{BEDEAF1B-3EC3-4067-B9A3-90634D1FCB22}" type="presParOf" srcId="{9AEECDF1-F300-4732-8C2D-B43DD463DB2D}" destId="{13753572-29BD-4588-86EA-2DFED2876B4F}" srcOrd="0" destOrd="0" presId="urn:microsoft.com/office/officeart/2005/8/layout/vList5"/>
    <dgm:cxn modelId="{FC364748-8896-4166-8C3C-C253C2E640F2}" type="presParOf" srcId="{13753572-29BD-4588-86EA-2DFED2876B4F}" destId="{4CC288BE-0C7F-4310-B4C0-BE74CCA9DA64}" srcOrd="0" destOrd="0" presId="urn:microsoft.com/office/officeart/2005/8/layout/vList5"/>
    <dgm:cxn modelId="{6AC153A6-A8E5-4AAD-9E1B-FE98F388CF9F}" type="presParOf" srcId="{13753572-29BD-4588-86EA-2DFED2876B4F}" destId="{DB603E81-0839-476F-B88D-FE8F567C9637}" srcOrd="1" destOrd="0" presId="urn:microsoft.com/office/officeart/2005/8/layout/vList5"/>
    <dgm:cxn modelId="{12E54633-247B-41CB-8204-6A61C9FE1020}" type="presParOf" srcId="{9AEECDF1-F300-4732-8C2D-B43DD463DB2D}" destId="{6CC7B7A7-BB64-4F1A-93FC-45A9E0ED593E}" srcOrd="1" destOrd="0" presId="urn:microsoft.com/office/officeart/2005/8/layout/vList5"/>
    <dgm:cxn modelId="{0D0AA272-4F47-4066-92FC-B4ECC129CC37}" type="presParOf" srcId="{9AEECDF1-F300-4732-8C2D-B43DD463DB2D}" destId="{76B3973D-3CF2-4B7E-912F-59327520E3C3}" srcOrd="2" destOrd="0" presId="urn:microsoft.com/office/officeart/2005/8/layout/vList5"/>
    <dgm:cxn modelId="{FFDAC5B5-3661-4AEA-9447-76C00D302D2A}" type="presParOf" srcId="{76B3973D-3CF2-4B7E-912F-59327520E3C3}" destId="{B2F7898C-75FE-441A-A1E1-02010D55CCC2}" srcOrd="0" destOrd="0" presId="urn:microsoft.com/office/officeart/2005/8/layout/vList5"/>
    <dgm:cxn modelId="{EB380280-C62A-4E43-9A17-CF0A1ADCA88E}" type="presParOf" srcId="{76B3973D-3CF2-4B7E-912F-59327520E3C3}" destId="{43EABEA0-FC07-4EC9-A6BE-8971708107DC}" srcOrd="1" destOrd="0" presId="urn:microsoft.com/office/officeart/2005/8/layout/vList5"/>
    <dgm:cxn modelId="{7C81FC49-C841-45C2-A3E3-0684E74CE894}" type="presParOf" srcId="{9AEECDF1-F300-4732-8C2D-B43DD463DB2D}" destId="{3F00266C-77C7-4AB5-AEAD-5A479B6E1C1B}" srcOrd="3" destOrd="0" presId="urn:microsoft.com/office/officeart/2005/8/layout/vList5"/>
    <dgm:cxn modelId="{150F107E-90DB-436E-AD37-FBCB03CCC470}" type="presParOf" srcId="{9AEECDF1-F300-4732-8C2D-B43DD463DB2D}" destId="{DCFE8499-0376-442D-BEB5-9C7F88C0AF78}" srcOrd="4" destOrd="0" presId="urn:microsoft.com/office/officeart/2005/8/layout/vList5"/>
    <dgm:cxn modelId="{20020F68-82CF-4507-97C1-B41F13E92D0C}" type="presParOf" srcId="{DCFE8499-0376-442D-BEB5-9C7F88C0AF78}" destId="{41704BE9-705D-4A30-B005-385DB9B9A706}" srcOrd="0" destOrd="0" presId="urn:microsoft.com/office/officeart/2005/8/layout/vList5"/>
    <dgm:cxn modelId="{2017BED0-19FA-4B13-826D-7A406776A0F4}" type="presParOf" srcId="{DCFE8499-0376-442D-BEB5-9C7F88C0AF78}" destId="{97B8D277-7897-43B7-96D8-4CA1EAA47CF4}" srcOrd="1" destOrd="0" presId="urn:microsoft.com/office/officeart/2005/8/layout/vList5"/>
    <dgm:cxn modelId="{4110DDD8-5DFA-42A8-A354-DD7E757E6947}" type="presParOf" srcId="{9AEECDF1-F300-4732-8C2D-B43DD463DB2D}" destId="{5A570591-EFF8-4480-AC66-C54B3D843BD3}" srcOrd="5" destOrd="0" presId="urn:microsoft.com/office/officeart/2005/8/layout/vList5"/>
    <dgm:cxn modelId="{80F8D50A-9FD8-49E2-916F-88303B89E9E7}" type="presParOf" srcId="{9AEECDF1-F300-4732-8C2D-B43DD463DB2D}" destId="{3BF6BFB3-6B89-47D7-A158-60A7D46D83D6}" srcOrd="6" destOrd="0" presId="urn:microsoft.com/office/officeart/2005/8/layout/vList5"/>
    <dgm:cxn modelId="{C9103CF6-50E7-4772-9A48-CFB667E28893}" type="presParOf" srcId="{3BF6BFB3-6B89-47D7-A158-60A7D46D83D6}" destId="{623D5B43-61B2-4AEF-8CF0-997BF7BE133A}" srcOrd="0" destOrd="0" presId="urn:microsoft.com/office/officeart/2005/8/layout/vList5"/>
    <dgm:cxn modelId="{7D4B60AD-55C7-486C-B567-7FCB877E6DC0}" type="presParOf" srcId="{3BF6BFB3-6B89-47D7-A158-60A7D46D83D6}" destId="{A727A8C7-618F-433F-901F-5E6DCA930F2F}" srcOrd="1" destOrd="0" presId="urn:microsoft.com/office/officeart/2005/8/layout/vList5"/>
    <dgm:cxn modelId="{C22B2B78-84F9-41DC-B667-817AF9D1A4BB}" type="presParOf" srcId="{9AEECDF1-F300-4732-8C2D-B43DD463DB2D}" destId="{B9AC852E-B0F1-40E7-B993-99394901F0E3}" srcOrd="7" destOrd="0" presId="urn:microsoft.com/office/officeart/2005/8/layout/vList5"/>
    <dgm:cxn modelId="{43922ACB-40B1-4167-A958-AEEE4FCEFD51}" type="presParOf" srcId="{9AEECDF1-F300-4732-8C2D-B43DD463DB2D}" destId="{BB85BCD2-0BB4-4A58-AADE-A2748F4DAD1A}" srcOrd="8" destOrd="0" presId="urn:microsoft.com/office/officeart/2005/8/layout/vList5"/>
    <dgm:cxn modelId="{1BA10AE3-6D9C-4C6B-AF7C-054ABA1AEAB7}" type="presParOf" srcId="{BB85BCD2-0BB4-4A58-AADE-A2748F4DAD1A}" destId="{79263481-758E-48A1-BEEF-843F4AFDD159}" srcOrd="0" destOrd="0" presId="urn:microsoft.com/office/officeart/2005/8/layout/vList5"/>
    <dgm:cxn modelId="{A79D6FA4-135B-4D4B-85CD-753B83576141}" type="presParOf" srcId="{BB85BCD2-0BB4-4A58-AADE-A2748F4DAD1A}" destId="{9BAC41B8-F98F-4D7D-9E99-CC1EAD430660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D5385-DCED-4F03-9F2C-B0D6ED22CE5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6E82A-2D12-40BD-830C-D6DFC625BA5E}">
      <dgm:prSet phldrT="[Text]" custT="1"/>
      <dgm:spPr/>
      <dgm:t>
        <a:bodyPr/>
        <a:lstStyle/>
        <a:p>
          <a:r>
            <a:rPr lang="en-US" sz="4000" dirty="0" smtClean="0">
              <a:latin typeface="Palatino Linotype" pitchFamily="18" charset="0"/>
            </a:rPr>
            <a:t>3.1.</a:t>
          </a:r>
          <a:endParaRPr lang="en-US" sz="4000" dirty="0">
            <a:latin typeface="Palatino Linotype" pitchFamily="18" charset="0"/>
          </a:endParaRPr>
        </a:p>
      </dgm:t>
    </dgm:pt>
    <dgm:pt modelId="{E2CCDFC2-9A36-442C-AA46-7F6F81A60BDE}" type="parTrans" cxnId="{545BD877-4DA9-41F7-84C5-59465019221E}">
      <dgm:prSet/>
      <dgm:spPr/>
      <dgm:t>
        <a:bodyPr/>
        <a:lstStyle/>
        <a:p>
          <a:endParaRPr lang="en-US"/>
        </a:p>
      </dgm:t>
    </dgm:pt>
    <dgm:pt modelId="{A273A753-2323-4ADD-940F-876F1616ECCB}" type="sibTrans" cxnId="{545BD877-4DA9-41F7-84C5-59465019221E}">
      <dgm:prSet/>
      <dgm:spPr/>
      <dgm:t>
        <a:bodyPr/>
        <a:lstStyle/>
        <a:p>
          <a:endParaRPr lang="en-US"/>
        </a:p>
      </dgm:t>
    </dgm:pt>
    <dgm:pt modelId="{2E7AEF35-808B-4B81-8477-1CB7B520CFE6}">
      <dgm:prSet phldrT="[Text]" custT="1"/>
      <dgm:spPr/>
      <dgm:t>
        <a:bodyPr/>
        <a:lstStyle/>
        <a:p>
          <a:r>
            <a:rPr lang="en-US" sz="2600" dirty="0" err="1" smtClean="0">
              <a:latin typeface="Palatino Linotype" pitchFamily="18" charset="0"/>
            </a:rPr>
            <a:t>Phân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tích</a:t>
          </a:r>
          <a:endParaRPr lang="en-US" sz="2600" dirty="0">
            <a:latin typeface="Palatino Linotype" pitchFamily="18" charset="0"/>
          </a:endParaRPr>
        </a:p>
      </dgm:t>
    </dgm:pt>
    <dgm:pt modelId="{18078A2E-E061-4B47-81DB-4EFAE5CAC517}" type="parTrans" cxnId="{D3992148-6F9D-45B2-9B39-4A8BD6E12045}">
      <dgm:prSet/>
      <dgm:spPr/>
      <dgm:t>
        <a:bodyPr/>
        <a:lstStyle/>
        <a:p>
          <a:endParaRPr lang="en-US"/>
        </a:p>
      </dgm:t>
    </dgm:pt>
    <dgm:pt modelId="{EC6C2309-ECA9-4CA7-9B1B-6300735EDBA8}" type="sibTrans" cxnId="{D3992148-6F9D-45B2-9B39-4A8BD6E12045}">
      <dgm:prSet/>
      <dgm:spPr/>
      <dgm:t>
        <a:bodyPr/>
        <a:lstStyle/>
        <a:p>
          <a:endParaRPr lang="en-US"/>
        </a:p>
      </dgm:t>
    </dgm:pt>
    <dgm:pt modelId="{C67C6D37-AB7A-4223-98BF-3778C71B1C69}">
      <dgm:prSet phldrT="[Text]" custT="1"/>
      <dgm:spPr/>
      <dgm:t>
        <a:bodyPr/>
        <a:lstStyle/>
        <a:p>
          <a:r>
            <a:rPr lang="en-US" sz="4000" dirty="0" smtClean="0">
              <a:latin typeface="Palatino Linotype" pitchFamily="18" charset="0"/>
            </a:rPr>
            <a:t>3.3.</a:t>
          </a:r>
          <a:endParaRPr lang="en-US" sz="4000" dirty="0">
            <a:latin typeface="Palatino Linotype" pitchFamily="18" charset="0"/>
          </a:endParaRPr>
        </a:p>
      </dgm:t>
    </dgm:pt>
    <dgm:pt modelId="{51AC628D-F6CD-4099-AF87-990B3C1AAC58}" type="parTrans" cxnId="{4EFC7E7F-8E21-4C3A-827F-BC0CC129AE35}">
      <dgm:prSet/>
      <dgm:spPr/>
      <dgm:t>
        <a:bodyPr/>
        <a:lstStyle/>
        <a:p>
          <a:endParaRPr lang="en-US"/>
        </a:p>
      </dgm:t>
    </dgm:pt>
    <dgm:pt modelId="{C3A3B88B-0656-4BEA-B8B0-DEDD83B6AC48}" type="sibTrans" cxnId="{4EFC7E7F-8E21-4C3A-827F-BC0CC129AE35}">
      <dgm:prSet/>
      <dgm:spPr/>
      <dgm:t>
        <a:bodyPr/>
        <a:lstStyle/>
        <a:p>
          <a:endParaRPr lang="en-US"/>
        </a:p>
      </dgm:t>
    </dgm:pt>
    <dgm:pt modelId="{EF9CD65F-F6D7-43CF-B714-87EE9FCC4B1A}">
      <dgm:prSet phldrT="[Text]" custT="1"/>
      <dgm:spPr/>
      <dgm:t>
        <a:bodyPr/>
        <a:lstStyle/>
        <a:p>
          <a:r>
            <a:rPr lang="en-US" sz="2600" dirty="0" err="1" smtClean="0">
              <a:latin typeface="Palatino Linotype" pitchFamily="18" charset="0"/>
            </a:rPr>
            <a:t>Cơ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sở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dữ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liệu</a:t>
          </a:r>
          <a:r>
            <a:rPr lang="en-US" sz="2600" dirty="0" smtClean="0">
              <a:latin typeface="Palatino Linotype" pitchFamily="18" charset="0"/>
            </a:rPr>
            <a:t>                                      </a:t>
          </a:r>
          <a:endParaRPr lang="en-US" sz="2600" dirty="0">
            <a:latin typeface="Palatino Linotype" pitchFamily="18" charset="0"/>
          </a:endParaRPr>
        </a:p>
      </dgm:t>
    </dgm:pt>
    <dgm:pt modelId="{990CF2CD-24FB-48CF-82BA-C10CC64271AD}" type="parTrans" cxnId="{4B6B58FD-29F4-4CCC-9D54-18A5D556B562}">
      <dgm:prSet/>
      <dgm:spPr/>
      <dgm:t>
        <a:bodyPr/>
        <a:lstStyle/>
        <a:p>
          <a:endParaRPr lang="en-US"/>
        </a:p>
      </dgm:t>
    </dgm:pt>
    <dgm:pt modelId="{97CAD07D-737F-4E30-BD6F-479E2B33F1D3}" type="sibTrans" cxnId="{4B6B58FD-29F4-4CCC-9D54-18A5D556B562}">
      <dgm:prSet/>
      <dgm:spPr/>
      <dgm:t>
        <a:bodyPr/>
        <a:lstStyle/>
        <a:p>
          <a:endParaRPr lang="en-US"/>
        </a:p>
      </dgm:t>
    </dgm:pt>
    <dgm:pt modelId="{CC29F641-D6F2-48C6-8D3E-3FBD8FF027BD}">
      <dgm:prSet phldrT="[Text]" custT="1"/>
      <dgm:spPr/>
      <dgm:t>
        <a:bodyPr/>
        <a:lstStyle/>
        <a:p>
          <a:r>
            <a:rPr lang="en-US" sz="4000" dirty="0" smtClean="0">
              <a:latin typeface="Palatino Linotype" pitchFamily="18" charset="0"/>
            </a:rPr>
            <a:t>3.5.</a:t>
          </a:r>
          <a:endParaRPr lang="en-US" sz="4000" dirty="0">
            <a:latin typeface="Palatino Linotype" pitchFamily="18" charset="0"/>
          </a:endParaRPr>
        </a:p>
      </dgm:t>
    </dgm:pt>
    <dgm:pt modelId="{A2E938E5-6C12-40DC-8D65-9F85F372841C}" type="parTrans" cxnId="{69126A3F-16C1-48B8-9EB7-2A51FCD5681C}">
      <dgm:prSet/>
      <dgm:spPr/>
      <dgm:t>
        <a:bodyPr/>
        <a:lstStyle/>
        <a:p>
          <a:endParaRPr lang="en-US"/>
        </a:p>
      </dgm:t>
    </dgm:pt>
    <dgm:pt modelId="{33424FA8-37A5-4A8F-BE1F-FD100B407D0B}" type="sibTrans" cxnId="{69126A3F-16C1-48B8-9EB7-2A51FCD5681C}">
      <dgm:prSet/>
      <dgm:spPr/>
      <dgm:t>
        <a:bodyPr/>
        <a:lstStyle/>
        <a:p>
          <a:endParaRPr lang="en-US"/>
        </a:p>
      </dgm:t>
    </dgm:pt>
    <dgm:pt modelId="{91C41CB0-EF17-4498-8BD2-88010F097920}">
      <dgm:prSet phldrT="[Text]" custT="1"/>
      <dgm:spPr/>
      <dgm:t>
        <a:bodyPr/>
        <a:lstStyle/>
        <a:p>
          <a:r>
            <a:rPr lang="en-US" sz="2600" dirty="0" err="1" smtClean="0">
              <a:latin typeface="Palatino Linotype" pitchFamily="18" charset="0"/>
            </a:rPr>
            <a:t>Lựa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chọn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công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nghệ</a:t>
          </a:r>
          <a:endParaRPr lang="en-US" sz="2600" dirty="0">
            <a:latin typeface="Palatino Linotype" pitchFamily="18" charset="0"/>
          </a:endParaRPr>
        </a:p>
      </dgm:t>
    </dgm:pt>
    <dgm:pt modelId="{87AE1F6C-2F26-489B-A0FE-F6E6C959EA33}" type="parTrans" cxnId="{6D3F2DB2-8272-4084-A3B7-86080E857575}">
      <dgm:prSet/>
      <dgm:spPr/>
      <dgm:t>
        <a:bodyPr/>
        <a:lstStyle/>
        <a:p>
          <a:endParaRPr lang="en-US"/>
        </a:p>
      </dgm:t>
    </dgm:pt>
    <dgm:pt modelId="{678800AF-3E77-4B03-922B-02F5F16DCD5A}" type="sibTrans" cxnId="{6D3F2DB2-8272-4084-A3B7-86080E857575}">
      <dgm:prSet/>
      <dgm:spPr/>
      <dgm:t>
        <a:bodyPr/>
        <a:lstStyle/>
        <a:p>
          <a:endParaRPr lang="en-US"/>
        </a:p>
      </dgm:t>
    </dgm:pt>
    <dgm:pt modelId="{59FD5972-9C15-4A14-A7D6-91DEB03C959F}">
      <dgm:prSet phldrT="[Text]" custT="1"/>
      <dgm:spPr/>
      <dgm:t>
        <a:bodyPr/>
        <a:lstStyle/>
        <a:p>
          <a:r>
            <a:rPr lang="en-US" sz="2600" dirty="0" err="1" smtClean="0">
              <a:latin typeface="Palatino Linotype" pitchFamily="18" charset="0"/>
            </a:rPr>
            <a:t>Một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số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hình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ảnh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về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hệ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thống</a:t>
          </a:r>
          <a:endParaRPr lang="en-US" sz="2600" dirty="0">
            <a:latin typeface="Palatino Linotype" pitchFamily="18" charset="0"/>
          </a:endParaRPr>
        </a:p>
      </dgm:t>
    </dgm:pt>
    <dgm:pt modelId="{8D956570-5933-4E2B-8F58-BF6FB06405A8}" type="parTrans" cxnId="{22C927DE-9CFF-43EB-8958-E311C9E3A6BB}">
      <dgm:prSet/>
      <dgm:spPr/>
      <dgm:t>
        <a:bodyPr/>
        <a:lstStyle/>
        <a:p>
          <a:endParaRPr lang="en-US"/>
        </a:p>
      </dgm:t>
    </dgm:pt>
    <dgm:pt modelId="{100E2EE7-26D9-4B0F-9D6E-CF733058B399}" type="sibTrans" cxnId="{22C927DE-9CFF-43EB-8958-E311C9E3A6BB}">
      <dgm:prSet/>
      <dgm:spPr/>
      <dgm:t>
        <a:bodyPr/>
        <a:lstStyle/>
        <a:p>
          <a:endParaRPr lang="en-US"/>
        </a:p>
      </dgm:t>
    </dgm:pt>
    <dgm:pt modelId="{8364BEF6-B061-4BA1-BE40-86F1BCB8D2FC}">
      <dgm:prSet phldrT="[Text]" custT="1"/>
      <dgm:spPr/>
      <dgm:t>
        <a:bodyPr/>
        <a:lstStyle/>
        <a:p>
          <a:r>
            <a:rPr lang="en-US" sz="4000" dirty="0" smtClean="0">
              <a:latin typeface="Palatino Linotype" pitchFamily="18" charset="0"/>
            </a:rPr>
            <a:t>3.6.</a:t>
          </a:r>
          <a:endParaRPr lang="en-US" sz="4000" dirty="0">
            <a:latin typeface="Palatino Linotype" pitchFamily="18" charset="0"/>
          </a:endParaRPr>
        </a:p>
      </dgm:t>
    </dgm:pt>
    <dgm:pt modelId="{84B8BED3-4092-4416-84C0-9CA63EDA446E}" type="parTrans" cxnId="{653A64DB-7400-4CE5-90B5-3AA1B3568D38}">
      <dgm:prSet/>
      <dgm:spPr/>
      <dgm:t>
        <a:bodyPr/>
        <a:lstStyle/>
        <a:p>
          <a:endParaRPr lang="en-US"/>
        </a:p>
      </dgm:t>
    </dgm:pt>
    <dgm:pt modelId="{7055BEDC-8183-4C69-B0C3-8D7F16F06FD5}" type="sibTrans" cxnId="{653A64DB-7400-4CE5-90B5-3AA1B3568D38}">
      <dgm:prSet/>
      <dgm:spPr/>
      <dgm:t>
        <a:bodyPr/>
        <a:lstStyle/>
        <a:p>
          <a:endParaRPr lang="en-US"/>
        </a:p>
      </dgm:t>
    </dgm:pt>
    <dgm:pt modelId="{ADC2A898-82B1-4D5D-BDAD-9E11F81F00A1}">
      <dgm:prSet phldrT="[Text]" custT="1"/>
      <dgm:spPr/>
      <dgm:t>
        <a:bodyPr/>
        <a:lstStyle/>
        <a:p>
          <a:r>
            <a:rPr lang="en-US" sz="4000" dirty="0" smtClean="0">
              <a:latin typeface="Palatino Linotype" pitchFamily="18" charset="0"/>
            </a:rPr>
            <a:t>3.4.</a:t>
          </a:r>
          <a:endParaRPr lang="en-US" sz="4000" dirty="0">
            <a:latin typeface="Palatino Linotype" pitchFamily="18" charset="0"/>
          </a:endParaRPr>
        </a:p>
      </dgm:t>
    </dgm:pt>
    <dgm:pt modelId="{AEC5391F-7B0D-4682-AB24-097826404B3A}" type="parTrans" cxnId="{9873F4B1-AD80-4672-8AC5-E4BFBA053735}">
      <dgm:prSet/>
      <dgm:spPr/>
      <dgm:t>
        <a:bodyPr/>
        <a:lstStyle/>
        <a:p>
          <a:endParaRPr lang="en-US"/>
        </a:p>
      </dgm:t>
    </dgm:pt>
    <dgm:pt modelId="{50C33A1E-BE6C-41A4-9942-502ABE132F26}" type="sibTrans" cxnId="{9873F4B1-AD80-4672-8AC5-E4BFBA053735}">
      <dgm:prSet/>
      <dgm:spPr/>
      <dgm:t>
        <a:bodyPr/>
        <a:lstStyle/>
        <a:p>
          <a:endParaRPr lang="en-US"/>
        </a:p>
      </dgm:t>
    </dgm:pt>
    <dgm:pt modelId="{3B9472F5-FD9E-4BCA-92E5-3D239B909EF0}">
      <dgm:prSet phldrT="[Text]" custT="1"/>
      <dgm:spPr/>
      <dgm:t>
        <a:bodyPr/>
        <a:lstStyle/>
        <a:p>
          <a:r>
            <a:rPr lang="en-US" sz="2600" dirty="0" err="1" smtClean="0">
              <a:latin typeface="Palatino Linotype" pitchFamily="18" charset="0"/>
            </a:rPr>
            <a:t>Giao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thức</a:t>
          </a:r>
          <a:endParaRPr lang="en-US" sz="2600" dirty="0">
            <a:latin typeface="Palatino Linotype" pitchFamily="18" charset="0"/>
          </a:endParaRPr>
        </a:p>
      </dgm:t>
    </dgm:pt>
    <dgm:pt modelId="{C6F9B5A4-1D31-4AFE-82E0-82EB90BD923B}" type="parTrans" cxnId="{0F7A5F31-A4F9-48B7-AC0E-5AEEB7FF60A0}">
      <dgm:prSet/>
      <dgm:spPr/>
      <dgm:t>
        <a:bodyPr/>
        <a:lstStyle/>
        <a:p>
          <a:endParaRPr lang="en-US"/>
        </a:p>
      </dgm:t>
    </dgm:pt>
    <dgm:pt modelId="{264176E0-B5CF-4042-AE1C-D1715C8C8185}" type="sibTrans" cxnId="{0F7A5F31-A4F9-48B7-AC0E-5AEEB7FF60A0}">
      <dgm:prSet/>
      <dgm:spPr/>
      <dgm:t>
        <a:bodyPr/>
        <a:lstStyle/>
        <a:p>
          <a:endParaRPr lang="en-US"/>
        </a:p>
      </dgm:t>
    </dgm:pt>
    <dgm:pt modelId="{75121260-A9BE-475F-A672-D1BF05C7ABC8}">
      <dgm:prSet phldrT="[Text]" custT="1"/>
      <dgm:spPr/>
      <dgm:t>
        <a:bodyPr/>
        <a:lstStyle/>
        <a:p>
          <a:r>
            <a:rPr lang="en-US" sz="4000" dirty="0" smtClean="0">
              <a:latin typeface="Palatino Linotype" pitchFamily="18" charset="0"/>
            </a:rPr>
            <a:t>3.2.</a:t>
          </a:r>
          <a:endParaRPr lang="en-US" sz="4000" dirty="0">
            <a:latin typeface="Palatino Linotype" pitchFamily="18" charset="0"/>
          </a:endParaRPr>
        </a:p>
      </dgm:t>
    </dgm:pt>
    <dgm:pt modelId="{E03CC714-4D97-4F6A-B39A-DE7810C48BC1}" type="parTrans" cxnId="{922261EF-2AA6-4470-A96A-B0BD4D049FA4}">
      <dgm:prSet/>
      <dgm:spPr/>
      <dgm:t>
        <a:bodyPr/>
        <a:lstStyle/>
        <a:p>
          <a:endParaRPr lang="en-US"/>
        </a:p>
      </dgm:t>
    </dgm:pt>
    <dgm:pt modelId="{F4F3744E-0740-45A2-A034-7BB981CA0FB6}" type="sibTrans" cxnId="{922261EF-2AA6-4470-A96A-B0BD4D049FA4}">
      <dgm:prSet/>
      <dgm:spPr/>
      <dgm:t>
        <a:bodyPr/>
        <a:lstStyle/>
        <a:p>
          <a:endParaRPr lang="en-US"/>
        </a:p>
      </dgm:t>
    </dgm:pt>
    <dgm:pt modelId="{0421593A-3856-4953-B7CE-F78E53B3F96E}">
      <dgm:prSet phldrT="[Text]" custT="1"/>
      <dgm:spPr/>
      <dgm:t>
        <a:bodyPr/>
        <a:lstStyle/>
        <a:p>
          <a:r>
            <a:rPr lang="en-US" sz="2600" dirty="0" err="1" smtClean="0">
              <a:latin typeface="Palatino Linotype" pitchFamily="18" charset="0"/>
            </a:rPr>
            <a:t>Chức</a:t>
          </a:r>
          <a:r>
            <a:rPr lang="en-US" sz="2600" dirty="0" smtClean="0">
              <a:latin typeface="Palatino Linotype" pitchFamily="18" charset="0"/>
            </a:rPr>
            <a:t> </a:t>
          </a:r>
          <a:r>
            <a:rPr lang="en-US" sz="2600" dirty="0" err="1" smtClean="0">
              <a:latin typeface="Palatino Linotype" pitchFamily="18" charset="0"/>
            </a:rPr>
            <a:t>năng</a:t>
          </a:r>
          <a:endParaRPr lang="en-US" sz="2600" dirty="0">
            <a:latin typeface="Palatino Linotype" pitchFamily="18" charset="0"/>
          </a:endParaRPr>
        </a:p>
      </dgm:t>
    </dgm:pt>
    <dgm:pt modelId="{09757C14-85DF-4D23-83B5-42D4A658076A}" type="parTrans" cxnId="{F1474423-B5B5-478A-A8F7-08B211F22951}">
      <dgm:prSet/>
      <dgm:spPr/>
      <dgm:t>
        <a:bodyPr/>
        <a:lstStyle/>
        <a:p>
          <a:endParaRPr lang="en-US"/>
        </a:p>
      </dgm:t>
    </dgm:pt>
    <dgm:pt modelId="{FD50AF67-065D-4683-AF06-074E405088FD}" type="sibTrans" cxnId="{F1474423-B5B5-478A-A8F7-08B211F22951}">
      <dgm:prSet/>
      <dgm:spPr/>
      <dgm:t>
        <a:bodyPr/>
        <a:lstStyle/>
        <a:p>
          <a:endParaRPr lang="en-US"/>
        </a:p>
      </dgm:t>
    </dgm:pt>
    <dgm:pt modelId="{2872A415-4282-41EA-9C98-187199111352}" type="pres">
      <dgm:prSet presAssocID="{95FD5385-DCED-4F03-9F2C-B0D6ED22CE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BAEB3-77E7-47F1-A9FB-CE5A6CBFC22D}" type="pres">
      <dgm:prSet presAssocID="{6F06E82A-2D12-40BD-830C-D6DFC625BA5E}" presName="linNode" presStyleCnt="0"/>
      <dgm:spPr/>
    </dgm:pt>
    <dgm:pt modelId="{7CFF8831-4E30-431D-A52F-9ACE6EF2E5BA}" type="pres">
      <dgm:prSet presAssocID="{6F06E82A-2D12-40BD-830C-D6DFC625BA5E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188B7-176E-4F78-A02E-7051A47CB816}" type="pres">
      <dgm:prSet presAssocID="{6F06E82A-2D12-40BD-830C-D6DFC625BA5E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4A806-C25C-44DF-A7E0-EBE370705376}" type="pres">
      <dgm:prSet presAssocID="{A273A753-2323-4ADD-940F-876F1616ECCB}" presName="sp" presStyleCnt="0"/>
      <dgm:spPr/>
    </dgm:pt>
    <dgm:pt modelId="{1E84607C-4DBE-4192-A424-A7DD42711C41}" type="pres">
      <dgm:prSet presAssocID="{75121260-A9BE-475F-A672-D1BF05C7ABC8}" presName="linNode" presStyleCnt="0"/>
      <dgm:spPr/>
    </dgm:pt>
    <dgm:pt modelId="{B74EB3A5-A1D5-43C2-85E5-5569806E48B7}" type="pres">
      <dgm:prSet presAssocID="{75121260-A9BE-475F-A672-D1BF05C7ABC8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FE813-46EF-4D2B-A1E7-4FD10CFCB813}" type="pres">
      <dgm:prSet presAssocID="{75121260-A9BE-475F-A672-D1BF05C7ABC8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2B344-B43C-4576-8ADC-4F6538CA96B3}" type="pres">
      <dgm:prSet presAssocID="{F4F3744E-0740-45A2-A034-7BB981CA0FB6}" presName="sp" presStyleCnt="0"/>
      <dgm:spPr/>
    </dgm:pt>
    <dgm:pt modelId="{2FDD8641-4D06-41B7-8987-CF33F913FBBA}" type="pres">
      <dgm:prSet presAssocID="{C67C6D37-AB7A-4223-98BF-3778C71B1C69}" presName="linNode" presStyleCnt="0"/>
      <dgm:spPr/>
    </dgm:pt>
    <dgm:pt modelId="{8A89BA74-65DF-488C-9856-C1E62390C0D0}" type="pres">
      <dgm:prSet presAssocID="{C67C6D37-AB7A-4223-98BF-3778C71B1C69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5E2C4-310A-4E37-93FE-D4DE6AC74EED}" type="pres">
      <dgm:prSet presAssocID="{C67C6D37-AB7A-4223-98BF-3778C71B1C69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7A128-BFB4-416A-872F-8A6A1A1BB7F9}" type="pres">
      <dgm:prSet presAssocID="{C3A3B88B-0656-4BEA-B8B0-DEDD83B6AC48}" presName="sp" presStyleCnt="0"/>
      <dgm:spPr/>
    </dgm:pt>
    <dgm:pt modelId="{5252954A-F9A5-41C4-A607-A02BB3DAAA70}" type="pres">
      <dgm:prSet presAssocID="{ADC2A898-82B1-4D5D-BDAD-9E11F81F00A1}" presName="linNode" presStyleCnt="0"/>
      <dgm:spPr/>
    </dgm:pt>
    <dgm:pt modelId="{F90639EB-DA12-43BF-B574-A328281E992F}" type="pres">
      <dgm:prSet presAssocID="{ADC2A898-82B1-4D5D-BDAD-9E11F81F00A1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DFEE4-0791-440F-83BA-D6E37A31E8B6}" type="pres">
      <dgm:prSet presAssocID="{ADC2A898-82B1-4D5D-BDAD-9E11F81F00A1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0C8A0-4587-407B-9A68-B122B9706657}" type="pres">
      <dgm:prSet presAssocID="{50C33A1E-BE6C-41A4-9942-502ABE132F26}" presName="sp" presStyleCnt="0"/>
      <dgm:spPr/>
    </dgm:pt>
    <dgm:pt modelId="{AAF8B2F1-F948-4617-8C80-FACCD1D60591}" type="pres">
      <dgm:prSet presAssocID="{CC29F641-D6F2-48C6-8D3E-3FBD8FF027BD}" presName="linNode" presStyleCnt="0"/>
      <dgm:spPr/>
    </dgm:pt>
    <dgm:pt modelId="{11CD87B9-2AC6-4149-B530-8B5A5F74959C}" type="pres">
      <dgm:prSet presAssocID="{CC29F641-D6F2-48C6-8D3E-3FBD8FF027BD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EC630-255A-4D7C-9C9D-130CB55F3368}" type="pres">
      <dgm:prSet presAssocID="{CC29F641-D6F2-48C6-8D3E-3FBD8FF027B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560D4-F6D5-44C9-9DD3-A5C1790AA6AC}" type="pres">
      <dgm:prSet presAssocID="{33424FA8-37A5-4A8F-BE1F-FD100B407D0B}" presName="sp" presStyleCnt="0"/>
      <dgm:spPr/>
    </dgm:pt>
    <dgm:pt modelId="{38E847CA-380E-4869-9A6D-8DD9E8F62E64}" type="pres">
      <dgm:prSet presAssocID="{8364BEF6-B061-4BA1-BE40-86F1BCB8D2FC}" presName="linNode" presStyleCnt="0"/>
      <dgm:spPr/>
    </dgm:pt>
    <dgm:pt modelId="{9C97E288-8A8F-4EC2-AA24-9CE6A1E4FBC8}" type="pres">
      <dgm:prSet presAssocID="{8364BEF6-B061-4BA1-BE40-86F1BCB8D2FC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05F1B-13A0-47DA-91CA-B2676C1FF6DE}" type="pres">
      <dgm:prSet presAssocID="{8364BEF6-B061-4BA1-BE40-86F1BCB8D2FC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BD877-4DA9-41F7-84C5-59465019221E}" srcId="{95FD5385-DCED-4F03-9F2C-B0D6ED22CE50}" destId="{6F06E82A-2D12-40BD-830C-D6DFC625BA5E}" srcOrd="0" destOrd="0" parTransId="{E2CCDFC2-9A36-442C-AA46-7F6F81A60BDE}" sibTransId="{A273A753-2323-4ADD-940F-876F1616ECCB}"/>
    <dgm:cxn modelId="{4B6B58FD-29F4-4CCC-9D54-18A5D556B562}" srcId="{C67C6D37-AB7A-4223-98BF-3778C71B1C69}" destId="{EF9CD65F-F6D7-43CF-B714-87EE9FCC4B1A}" srcOrd="0" destOrd="0" parTransId="{990CF2CD-24FB-48CF-82BA-C10CC64271AD}" sibTransId="{97CAD07D-737F-4E30-BD6F-479E2B33F1D3}"/>
    <dgm:cxn modelId="{922261EF-2AA6-4470-A96A-B0BD4D049FA4}" srcId="{95FD5385-DCED-4F03-9F2C-B0D6ED22CE50}" destId="{75121260-A9BE-475F-A672-D1BF05C7ABC8}" srcOrd="1" destOrd="0" parTransId="{E03CC714-4D97-4F6A-B39A-DE7810C48BC1}" sibTransId="{F4F3744E-0740-45A2-A034-7BB981CA0FB6}"/>
    <dgm:cxn modelId="{0F7A5F31-A4F9-48B7-AC0E-5AEEB7FF60A0}" srcId="{ADC2A898-82B1-4D5D-BDAD-9E11F81F00A1}" destId="{3B9472F5-FD9E-4BCA-92E5-3D239B909EF0}" srcOrd="0" destOrd="0" parTransId="{C6F9B5A4-1D31-4AFE-82E0-82EB90BD923B}" sibTransId="{264176E0-B5CF-4042-AE1C-D1715C8C8185}"/>
    <dgm:cxn modelId="{6D3F2DB2-8272-4084-A3B7-86080E857575}" srcId="{CC29F641-D6F2-48C6-8D3E-3FBD8FF027BD}" destId="{91C41CB0-EF17-4498-8BD2-88010F097920}" srcOrd="0" destOrd="0" parTransId="{87AE1F6C-2F26-489B-A0FE-F6E6C959EA33}" sibTransId="{678800AF-3E77-4B03-922B-02F5F16DCD5A}"/>
    <dgm:cxn modelId="{06EB7A78-84F5-48D0-A673-A794B40C12B0}" type="presOf" srcId="{95FD5385-DCED-4F03-9F2C-B0D6ED22CE50}" destId="{2872A415-4282-41EA-9C98-187199111352}" srcOrd="0" destOrd="0" presId="urn:microsoft.com/office/officeart/2005/8/layout/vList5"/>
    <dgm:cxn modelId="{B4098FAE-60C1-4733-8694-8CC281C78E21}" type="presOf" srcId="{CC29F641-D6F2-48C6-8D3E-3FBD8FF027BD}" destId="{11CD87B9-2AC6-4149-B530-8B5A5F74959C}" srcOrd="0" destOrd="0" presId="urn:microsoft.com/office/officeart/2005/8/layout/vList5"/>
    <dgm:cxn modelId="{C5A116C8-3232-46B5-A526-65BD3F589A33}" type="presOf" srcId="{0421593A-3856-4953-B7CE-F78E53B3F96E}" destId="{A25FE813-46EF-4D2B-A1E7-4FD10CFCB813}" srcOrd="0" destOrd="0" presId="urn:microsoft.com/office/officeart/2005/8/layout/vList5"/>
    <dgm:cxn modelId="{AA5AB236-F852-45F2-91BD-EFA5581710B3}" type="presOf" srcId="{3B9472F5-FD9E-4BCA-92E5-3D239B909EF0}" destId="{D3ADFEE4-0791-440F-83BA-D6E37A31E8B6}" srcOrd="0" destOrd="0" presId="urn:microsoft.com/office/officeart/2005/8/layout/vList5"/>
    <dgm:cxn modelId="{69126A3F-16C1-48B8-9EB7-2A51FCD5681C}" srcId="{95FD5385-DCED-4F03-9F2C-B0D6ED22CE50}" destId="{CC29F641-D6F2-48C6-8D3E-3FBD8FF027BD}" srcOrd="4" destOrd="0" parTransId="{A2E938E5-6C12-40DC-8D65-9F85F372841C}" sibTransId="{33424FA8-37A5-4A8F-BE1F-FD100B407D0B}"/>
    <dgm:cxn modelId="{1A350A0E-C5ED-4DA4-8592-394C7978D050}" type="presOf" srcId="{59FD5972-9C15-4A14-A7D6-91DEB03C959F}" destId="{32305F1B-13A0-47DA-91CA-B2676C1FF6DE}" srcOrd="0" destOrd="0" presId="urn:microsoft.com/office/officeart/2005/8/layout/vList5"/>
    <dgm:cxn modelId="{EFFE60ED-0A45-4400-BC1F-20B7DBC2A568}" type="presOf" srcId="{EF9CD65F-F6D7-43CF-B714-87EE9FCC4B1A}" destId="{27B5E2C4-310A-4E37-93FE-D4DE6AC74EED}" srcOrd="0" destOrd="0" presId="urn:microsoft.com/office/officeart/2005/8/layout/vList5"/>
    <dgm:cxn modelId="{2765FD2F-D156-4D82-89C1-A0EE5F9ABFF8}" type="presOf" srcId="{ADC2A898-82B1-4D5D-BDAD-9E11F81F00A1}" destId="{F90639EB-DA12-43BF-B574-A328281E992F}" srcOrd="0" destOrd="0" presId="urn:microsoft.com/office/officeart/2005/8/layout/vList5"/>
    <dgm:cxn modelId="{A40D1A47-96D2-4E27-AFD4-24EA135EAEB4}" type="presOf" srcId="{2E7AEF35-808B-4B81-8477-1CB7B520CFE6}" destId="{D00188B7-176E-4F78-A02E-7051A47CB816}" srcOrd="0" destOrd="0" presId="urn:microsoft.com/office/officeart/2005/8/layout/vList5"/>
    <dgm:cxn modelId="{C31C5E43-7DA6-4DD5-A882-0AFB18988F74}" type="presOf" srcId="{C67C6D37-AB7A-4223-98BF-3778C71B1C69}" destId="{8A89BA74-65DF-488C-9856-C1E62390C0D0}" srcOrd="0" destOrd="0" presId="urn:microsoft.com/office/officeart/2005/8/layout/vList5"/>
    <dgm:cxn modelId="{9873F4B1-AD80-4672-8AC5-E4BFBA053735}" srcId="{95FD5385-DCED-4F03-9F2C-B0D6ED22CE50}" destId="{ADC2A898-82B1-4D5D-BDAD-9E11F81F00A1}" srcOrd="3" destOrd="0" parTransId="{AEC5391F-7B0D-4682-AB24-097826404B3A}" sibTransId="{50C33A1E-BE6C-41A4-9942-502ABE132F26}"/>
    <dgm:cxn modelId="{00A96470-A160-448D-BC28-AFCC4089E125}" type="presOf" srcId="{91C41CB0-EF17-4498-8BD2-88010F097920}" destId="{516EC630-255A-4D7C-9C9D-130CB55F3368}" srcOrd="0" destOrd="0" presId="urn:microsoft.com/office/officeart/2005/8/layout/vList5"/>
    <dgm:cxn modelId="{4EFC7E7F-8E21-4C3A-827F-BC0CC129AE35}" srcId="{95FD5385-DCED-4F03-9F2C-B0D6ED22CE50}" destId="{C67C6D37-AB7A-4223-98BF-3778C71B1C69}" srcOrd="2" destOrd="0" parTransId="{51AC628D-F6CD-4099-AF87-990B3C1AAC58}" sibTransId="{C3A3B88B-0656-4BEA-B8B0-DEDD83B6AC48}"/>
    <dgm:cxn modelId="{653A64DB-7400-4CE5-90B5-3AA1B3568D38}" srcId="{95FD5385-DCED-4F03-9F2C-B0D6ED22CE50}" destId="{8364BEF6-B061-4BA1-BE40-86F1BCB8D2FC}" srcOrd="5" destOrd="0" parTransId="{84B8BED3-4092-4416-84C0-9CA63EDA446E}" sibTransId="{7055BEDC-8183-4C69-B0C3-8D7F16F06FD5}"/>
    <dgm:cxn modelId="{D7C5A0CD-36B9-49D0-974A-5E6BCDDDFF9E}" type="presOf" srcId="{75121260-A9BE-475F-A672-D1BF05C7ABC8}" destId="{B74EB3A5-A1D5-43C2-85E5-5569806E48B7}" srcOrd="0" destOrd="0" presId="urn:microsoft.com/office/officeart/2005/8/layout/vList5"/>
    <dgm:cxn modelId="{D3992148-6F9D-45B2-9B39-4A8BD6E12045}" srcId="{6F06E82A-2D12-40BD-830C-D6DFC625BA5E}" destId="{2E7AEF35-808B-4B81-8477-1CB7B520CFE6}" srcOrd="0" destOrd="0" parTransId="{18078A2E-E061-4B47-81DB-4EFAE5CAC517}" sibTransId="{EC6C2309-ECA9-4CA7-9B1B-6300735EDBA8}"/>
    <dgm:cxn modelId="{22C927DE-9CFF-43EB-8958-E311C9E3A6BB}" srcId="{8364BEF6-B061-4BA1-BE40-86F1BCB8D2FC}" destId="{59FD5972-9C15-4A14-A7D6-91DEB03C959F}" srcOrd="0" destOrd="0" parTransId="{8D956570-5933-4E2B-8F58-BF6FB06405A8}" sibTransId="{100E2EE7-26D9-4B0F-9D6E-CF733058B399}"/>
    <dgm:cxn modelId="{160FE435-CCE4-4DBB-9565-8CE4EEBC7282}" type="presOf" srcId="{6F06E82A-2D12-40BD-830C-D6DFC625BA5E}" destId="{7CFF8831-4E30-431D-A52F-9ACE6EF2E5BA}" srcOrd="0" destOrd="0" presId="urn:microsoft.com/office/officeart/2005/8/layout/vList5"/>
    <dgm:cxn modelId="{579A9FC8-C7AD-4144-A34E-D7F7A00A8079}" type="presOf" srcId="{8364BEF6-B061-4BA1-BE40-86F1BCB8D2FC}" destId="{9C97E288-8A8F-4EC2-AA24-9CE6A1E4FBC8}" srcOrd="0" destOrd="0" presId="urn:microsoft.com/office/officeart/2005/8/layout/vList5"/>
    <dgm:cxn modelId="{F1474423-B5B5-478A-A8F7-08B211F22951}" srcId="{75121260-A9BE-475F-A672-D1BF05C7ABC8}" destId="{0421593A-3856-4953-B7CE-F78E53B3F96E}" srcOrd="0" destOrd="0" parTransId="{09757C14-85DF-4D23-83B5-42D4A658076A}" sibTransId="{FD50AF67-065D-4683-AF06-074E405088FD}"/>
    <dgm:cxn modelId="{EFEB5262-F90A-419A-900D-193447AA7F18}" type="presParOf" srcId="{2872A415-4282-41EA-9C98-187199111352}" destId="{822BAEB3-77E7-47F1-A9FB-CE5A6CBFC22D}" srcOrd="0" destOrd="0" presId="urn:microsoft.com/office/officeart/2005/8/layout/vList5"/>
    <dgm:cxn modelId="{013EE67E-D095-42AA-962A-77839EAF5824}" type="presParOf" srcId="{822BAEB3-77E7-47F1-A9FB-CE5A6CBFC22D}" destId="{7CFF8831-4E30-431D-A52F-9ACE6EF2E5BA}" srcOrd="0" destOrd="0" presId="urn:microsoft.com/office/officeart/2005/8/layout/vList5"/>
    <dgm:cxn modelId="{006BB65E-D2A9-4B79-8552-1E3D060663A1}" type="presParOf" srcId="{822BAEB3-77E7-47F1-A9FB-CE5A6CBFC22D}" destId="{D00188B7-176E-4F78-A02E-7051A47CB816}" srcOrd="1" destOrd="0" presId="urn:microsoft.com/office/officeart/2005/8/layout/vList5"/>
    <dgm:cxn modelId="{29754DF2-D80D-4D01-9640-58E508137AE2}" type="presParOf" srcId="{2872A415-4282-41EA-9C98-187199111352}" destId="{6694A806-C25C-44DF-A7E0-EBE370705376}" srcOrd="1" destOrd="0" presId="urn:microsoft.com/office/officeart/2005/8/layout/vList5"/>
    <dgm:cxn modelId="{955C8247-878B-4049-BAFD-446E95F3DE2A}" type="presParOf" srcId="{2872A415-4282-41EA-9C98-187199111352}" destId="{1E84607C-4DBE-4192-A424-A7DD42711C41}" srcOrd="2" destOrd="0" presId="urn:microsoft.com/office/officeart/2005/8/layout/vList5"/>
    <dgm:cxn modelId="{F534D86A-1E00-4121-9B88-3152B9E43E76}" type="presParOf" srcId="{1E84607C-4DBE-4192-A424-A7DD42711C41}" destId="{B74EB3A5-A1D5-43C2-85E5-5569806E48B7}" srcOrd="0" destOrd="0" presId="urn:microsoft.com/office/officeart/2005/8/layout/vList5"/>
    <dgm:cxn modelId="{824D2543-1394-4A01-BC38-EABE5F9F28C8}" type="presParOf" srcId="{1E84607C-4DBE-4192-A424-A7DD42711C41}" destId="{A25FE813-46EF-4D2B-A1E7-4FD10CFCB813}" srcOrd="1" destOrd="0" presId="urn:microsoft.com/office/officeart/2005/8/layout/vList5"/>
    <dgm:cxn modelId="{EA365827-CDA7-4D54-B238-B71EC6708D22}" type="presParOf" srcId="{2872A415-4282-41EA-9C98-187199111352}" destId="{BF82B344-B43C-4576-8ADC-4F6538CA96B3}" srcOrd="3" destOrd="0" presId="urn:microsoft.com/office/officeart/2005/8/layout/vList5"/>
    <dgm:cxn modelId="{8657F2D1-C95B-4001-A4BE-C6C6E326597B}" type="presParOf" srcId="{2872A415-4282-41EA-9C98-187199111352}" destId="{2FDD8641-4D06-41B7-8987-CF33F913FBBA}" srcOrd="4" destOrd="0" presId="urn:microsoft.com/office/officeart/2005/8/layout/vList5"/>
    <dgm:cxn modelId="{DF554A68-264A-479B-A0B6-2D176819B503}" type="presParOf" srcId="{2FDD8641-4D06-41B7-8987-CF33F913FBBA}" destId="{8A89BA74-65DF-488C-9856-C1E62390C0D0}" srcOrd="0" destOrd="0" presId="urn:microsoft.com/office/officeart/2005/8/layout/vList5"/>
    <dgm:cxn modelId="{8C792158-E12A-4B1C-B4EF-AAD0201BBB22}" type="presParOf" srcId="{2FDD8641-4D06-41B7-8987-CF33F913FBBA}" destId="{27B5E2C4-310A-4E37-93FE-D4DE6AC74EED}" srcOrd="1" destOrd="0" presId="urn:microsoft.com/office/officeart/2005/8/layout/vList5"/>
    <dgm:cxn modelId="{3CC412CD-BD73-4D04-85F9-78EA2DB6D78E}" type="presParOf" srcId="{2872A415-4282-41EA-9C98-187199111352}" destId="{2067A128-BFB4-416A-872F-8A6A1A1BB7F9}" srcOrd="5" destOrd="0" presId="urn:microsoft.com/office/officeart/2005/8/layout/vList5"/>
    <dgm:cxn modelId="{88DCDC35-41ED-4195-BC14-5BE22074375B}" type="presParOf" srcId="{2872A415-4282-41EA-9C98-187199111352}" destId="{5252954A-F9A5-41C4-A607-A02BB3DAAA70}" srcOrd="6" destOrd="0" presId="urn:microsoft.com/office/officeart/2005/8/layout/vList5"/>
    <dgm:cxn modelId="{AA95F247-A67C-439C-A11C-8A9D28ADD2C4}" type="presParOf" srcId="{5252954A-F9A5-41C4-A607-A02BB3DAAA70}" destId="{F90639EB-DA12-43BF-B574-A328281E992F}" srcOrd="0" destOrd="0" presId="urn:microsoft.com/office/officeart/2005/8/layout/vList5"/>
    <dgm:cxn modelId="{238BE1BA-4C27-44E7-BAAE-07B39103C29D}" type="presParOf" srcId="{5252954A-F9A5-41C4-A607-A02BB3DAAA70}" destId="{D3ADFEE4-0791-440F-83BA-D6E37A31E8B6}" srcOrd="1" destOrd="0" presId="urn:microsoft.com/office/officeart/2005/8/layout/vList5"/>
    <dgm:cxn modelId="{CE47E1F9-5788-4BD3-B61A-B901515CA087}" type="presParOf" srcId="{2872A415-4282-41EA-9C98-187199111352}" destId="{A8D0C8A0-4587-407B-9A68-B122B9706657}" srcOrd="7" destOrd="0" presId="urn:microsoft.com/office/officeart/2005/8/layout/vList5"/>
    <dgm:cxn modelId="{A8574CE4-1EE5-4CAE-9455-9ED7A35B9715}" type="presParOf" srcId="{2872A415-4282-41EA-9C98-187199111352}" destId="{AAF8B2F1-F948-4617-8C80-FACCD1D60591}" srcOrd="8" destOrd="0" presId="urn:microsoft.com/office/officeart/2005/8/layout/vList5"/>
    <dgm:cxn modelId="{786D4030-8CF3-44C5-809A-80A43AC72928}" type="presParOf" srcId="{AAF8B2F1-F948-4617-8C80-FACCD1D60591}" destId="{11CD87B9-2AC6-4149-B530-8B5A5F74959C}" srcOrd="0" destOrd="0" presId="urn:microsoft.com/office/officeart/2005/8/layout/vList5"/>
    <dgm:cxn modelId="{7D78C362-1F35-47D8-A9E2-A39EA531D11F}" type="presParOf" srcId="{AAF8B2F1-F948-4617-8C80-FACCD1D60591}" destId="{516EC630-255A-4D7C-9C9D-130CB55F3368}" srcOrd="1" destOrd="0" presId="urn:microsoft.com/office/officeart/2005/8/layout/vList5"/>
    <dgm:cxn modelId="{561D2D0E-2221-47BE-9605-2E60EF0C23BA}" type="presParOf" srcId="{2872A415-4282-41EA-9C98-187199111352}" destId="{43E560D4-F6D5-44C9-9DD3-A5C1790AA6AC}" srcOrd="9" destOrd="0" presId="urn:microsoft.com/office/officeart/2005/8/layout/vList5"/>
    <dgm:cxn modelId="{50D73622-302A-4B26-B665-955D509C54D6}" type="presParOf" srcId="{2872A415-4282-41EA-9C98-187199111352}" destId="{38E847CA-380E-4869-9A6D-8DD9E8F62E64}" srcOrd="10" destOrd="0" presId="urn:microsoft.com/office/officeart/2005/8/layout/vList5"/>
    <dgm:cxn modelId="{5CFF2951-4261-4FD8-A765-7076F2CEC316}" type="presParOf" srcId="{38E847CA-380E-4869-9A6D-8DD9E8F62E64}" destId="{9C97E288-8A8F-4EC2-AA24-9CE6A1E4FBC8}" srcOrd="0" destOrd="0" presId="urn:microsoft.com/office/officeart/2005/8/layout/vList5"/>
    <dgm:cxn modelId="{9D06F80C-F45E-4D11-96F8-8068F9EAEFB1}" type="presParOf" srcId="{38E847CA-380E-4869-9A6D-8DD9E8F62E64}" destId="{32305F1B-13A0-47DA-91CA-B2676C1FF6DE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191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790" y="0"/>
            <a:ext cx="303191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191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790" y="8820150"/>
            <a:ext cx="303191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2233A28-2A9B-48F7-9904-3408A96B01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191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82" y="4410075"/>
            <a:ext cx="5133139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790" y="0"/>
            <a:ext cx="303191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191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790" y="8820150"/>
            <a:ext cx="303191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7E007A5A-98F2-4117-BD0A-CB8B6549E96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Palatino Linotype" pitchFamily="18" charset="0"/>
              </a:rPr>
              <a:t>Trang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mở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đầu</a:t>
            </a:r>
            <a:r>
              <a:rPr lang="en-US" baseline="0" dirty="0" smtClean="0">
                <a:latin typeface="Palatino Linotype" pitchFamily="18" charset="0"/>
              </a:rPr>
              <a:t>.</a:t>
            </a:r>
            <a:endParaRPr lang="en-US" dirty="0" smtClean="0">
              <a:latin typeface="Palatino Linotype" pitchFamily="18" charset="0"/>
            </a:endParaRPr>
          </a:p>
          <a:p>
            <a:r>
              <a:rPr lang="en-US" dirty="0" err="1" smtClean="0">
                <a:latin typeface="Palatino Linotype" pitchFamily="18" charset="0"/>
              </a:rPr>
              <a:t>Chú</a:t>
            </a:r>
            <a:r>
              <a:rPr lang="en-US" baseline="0" dirty="0" smtClean="0">
                <a:latin typeface="Palatino Linotype" pitchFamily="18" charset="0"/>
              </a:rPr>
              <a:t> ý: </a:t>
            </a:r>
            <a:r>
              <a:rPr lang="en-US" baseline="0" dirty="0" err="1" smtClean="0">
                <a:latin typeface="Palatino Linotype" pitchFamily="18" charset="0"/>
              </a:rPr>
              <a:t>Tất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cả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đều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lấy</a:t>
            </a:r>
            <a:r>
              <a:rPr lang="en-US" baseline="0" dirty="0" smtClean="0">
                <a:latin typeface="Palatino Linotype" pitchFamily="18" charset="0"/>
              </a:rPr>
              <a:t> font Palatino Linotype, co </a:t>
            </a:r>
            <a:r>
              <a:rPr lang="en-US" baseline="0" dirty="0" err="1" smtClean="0">
                <a:latin typeface="Palatino Linotype" pitchFamily="18" charset="0"/>
              </a:rPr>
              <a:t>chu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khoang</a:t>
            </a:r>
            <a:r>
              <a:rPr lang="en-US" baseline="0" dirty="0" smtClean="0">
                <a:latin typeface="Palatino Linotype" pitchFamily="18" charset="0"/>
              </a:rPr>
              <a:t> 20 la </a:t>
            </a:r>
            <a:r>
              <a:rPr lang="en-US" baseline="0" dirty="0" err="1" smtClean="0">
                <a:latin typeface="Palatino Linotype" pitchFamily="18" charset="0"/>
              </a:rPr>
              <a:t>xem</a:t>
            </a:r>
            <a:r>
              <a:rPr lang="en-US" baseline="0" dirty="0" smtClean="0">
                <a:latin typeface="Palatino Linotype" pitchFamily="18" charset="0"/>
              </a:rPr>
              <a:t> ok.</a:t>
            </a:r>
          </a:p>
          <a:p>
            <a:endParaRPr lang="en-US" baseline="0" dirty="0" smtClean="0">
              <a:latin typeface="Palatino Linotype" pitchFamily="18" charset="0"/>
            </a:endParaRPr>
          </a:p>
          <a:p>
            <a:r>
              <a:rPr lang="en-US" baseline="0" dirty="0" err="1" smtClean="0">
                <a:latin typeface="Palatino Linotype" pitchFamily="18" charset="0"/>
              </a:rPr>
              <a:t>Tổng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cộng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thì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khoảng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tầm</a:t>
            </a:r>
            <a:r>
              <a:rPr lang="en-US" baseline="0" dirty="0" smtClean="0">
                <a:latin typeface="Palatino Linotype" pitchFamily="18" charset="0"/>
              </a:rPr>
              <a:t> 20 slide </a:t>
            </a:r>
            <a:r>
              <a:rPr lang="en-US" baseline="0" dirty="0" err="1" smtClean="0">
                <a:latin typeface="Palatino Linotype" pitchFamily="18" charset="0"/>
              </a:rPr>
              <a:t>là</a:t>
            </a:r>
            <a:r>
              <a:rPr lang="en-US" baseline="0" dirty="0" smtClean="0">
                <a:latin typeface="Palatino Linotype" pitchFamily="18" charset="0"/>
              </a:rPr>
              <a:t> ok, </a:t>
            </a:r>
            <a:r>
              <a:rPr lang="en-US" baseline="0" dirty="0" err="1" smtClean="0">
                <a:latin typeface="Palatino Linotype" pitchFamily="18" charset="0"/>
              </a:rPr>
              <a:t>hoặc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hơn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thì</a:t>
            </a:r>
            <a:r>
              <a:rPr lang="en-US" baseline="0" dirty="0" smtClean="0">
                <a:latin typeface="Palatino Linotype" pitchFamily="18" charset="0"/>
              </a:rPr>
              <a:t> in </a:t>
            </a:r>
            <a:r>
              <a:rPr lang="en-US" baseline="0" dirty="0" err="1" smtClean="0">
                <a:latin typeface="Palatino Linotype" pitchFamily="18" charset="0"/>
              </a:rPr>
              <a:t>ra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cho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các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thầy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cô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xem</a:t>
            </a:r>
            <a:r>
              <a:rPr lang="en-US" baseline="0" dirty="0" smtClean="0">
                <a:latin typeface="Palatino Linotype" pitchFamily="18" charset="0"/>
              </a:rPr>
              <a:t>.</a:t>
            </a:r>
          </a:p>
          <a:p>
            <a:endParaRPr lang="en-US" baseline="0" dirty="0" smtClean="0">
              <a:latin typeface="Palatino Linotype" pitchFamily="18" charset="0"/>
            </a:endParaRPr>
          </a:p>
          <a:p>
            <a:r>
              <a:rPr lang="en-US" baseline="0" dirty="0" err="1" smtClean="0">
                <a:latin typeface="Palatino Linotype" pitchFamily="18" charset="0"/>
              </a:rPr>
              <a:t>Nêu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hết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cả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các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phần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tuy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nhiên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chỉ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lướt</a:t>
            </a:r>
            <a:r>
              <a:rPr lang="en-US" baseline="0" dirty="0" smtClean="0">
                <a:latin typeface="Palatino Linotype" pitchFamily="18" charset="0"/>
              </a:rPr>
              <a:t> qua </a:t>
            </a:r>
            <a:r>
              <a:rPr lang="en-US" baseline="0" dirty="0" err="1" smtClean="0">
                <a:latin typeface="Palatino Linotype" pitchFamily="18" charset="0"/>
              </a:rPr>
              <a:t>các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phần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không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quan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trọng</a:t>
            </a:r>
            <a:r>
              <a:rPr lang="en-US" baseline="0" dirty="0" smtClean="0">
                <a:latin typeface="Palatino Linotype" pitchFamily="18" charset="0"/>
              </a:rPr>
              <a:t>, </a:t>
            </a:r>
            <a:r>
              <a:rPr lang="en-US" baseline="0" dirty="0" err="1" smtClean="0">
                <a:latin typeface="Palatino Linotype" pitchFamily="18" charset="0"/>
              </a:rPr>
              <a:t>còn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lại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tập</a:t>
            </a:r>
            <a:r>
              <a:rPr lang="en-US" baseline="0" dirty="0" smtClean="0">
                <a:latin typeface="Palatino Linotype" pitchFamily="18" charset="0"/>
              </a:rPr>
              <a:t> trung </a:t>
            </a:r>
            <a:r>
              <a:rPr lang="en-US" baseline="0" dirty="0" err="1" smtClean="0">
                <a:latin typeface="Palatino Linotype" pitchFamily="18" charset="0"/>
              </a:rPr>
              <a:t>chủ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yếu</a:t>
            </a:r>
            <a:r>
              <a:rPr lang="en-US" baseline="0" dirty="0" smtClean="0">
                <a:latin typeface="Palatino Linotype" pitchFamily="18" charset="0"/>
              </a:rPr>
              <a:t> </a:t>
            </a:r>
            <a:r>
              <a:rPr lang="en-US" baseline="0" dirty="0" err="1" smtClean="0">
                <a:latin typeface="Palatino Linotype" pitchFamily="18" charset="0"/>
              </a:rPr>
              <a:t>vào</a:t>
            </a:r>
            <a:r>
              <a:rPr lang="en-US" baseline="0" dirty="0" smtClean="0">
                <a:latin typeface="Palatino Linotype" pitchFamily="18" charset="0"/>
              </a:rPr>
              <a:t> project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07A5A-98F2-4117-BD0A-CB8B6549E9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07A5A-98F2-4117-BD0A-CB8B6549E9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1200" b="0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endParaRPr lang="en-US" sz="1200" b="0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endParaRPr lang="en-US" sz="1200" b="0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b="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endParaRPr lang="en-US" sz="1200" b="0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07A5A-98F2-4117-BD0A-CB8B6549E9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>
                <a:latin typeface="Palatino Linotype" pitchFamily="18" charset="0"/>
              </a:rPr>
              <a:t>Xây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dựng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hệ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thống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quản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lý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công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việc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và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ứng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dụng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vào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tác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nghiệp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điện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tử</a:t>
            </a:r>
            <a:r>
              <a:rPr lang="en-US" sz="1200" dirty="0" smtClean="0">
                <a:latin typeface="Palatino Linotype" pitchFamily="18" charset="0"/>
              </a:rPr>
              <a:t>:</a:t>
            </a:r>
          </a:p>
          <a:p>
            <a:pPr marL="57150" indent="400050">
              <a:buFont typeface="Arial" pitchFamily="34" charset="0"/>
              <a:buChar char="•"/>
            </a:pPr>
            <a:r>
              <a:rPr lang="en-US" sz="1200" dirty="0" err="1" smtClean="0">
                <a:latin typeface="Palatino Linotype" pitchFamily="18" charset="0"/>
              </a:rPr>
              <a:t>Tìm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hiểu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mô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hình</a:t>
            </a:r>
            <a:r>
              <a:rPr lang="en-US" sz="1200" dirty="0" smtClean="0">
                <a:latin typeface="Palatino Linotype" pitchFamily="18" charset="0"/>
              </a:rPr>
              <a:t> client-server, </a:t>
            </a:r>
            <a:r>
              <a:rPr lang="en-US" sz="1200" dirty="0" err="1" smtClean="0">
                <a:latin typeface="Palatino Linotype" pitchFamily="18" charset="0"/>
              </a:rPr>
              <a:t>lý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thuyết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lập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trình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mạng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lập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trình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đa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tiến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trình</a:t>
            </a:r>
            <a:r>
              <a:rPr lang="en-US" sz="1200" dirty="0" smtClean="0">
                <a:latin typeface="Palatino Linotype" pitchFamily="18" charset="0"/>
              </a:rPr>
              <a:t>.</a:t>
            </a:r>
          </a:p>
          <a:p>
            <a:pPr marL="57150" indent="400050">
              <a:buFont typeface="Arial" pitchFamily="34" charset="0"/>
              <a:buChar char="•"/>
            </a:pPr>
            <a:r>
              <a:rPr lang="en-US" sz="1200" dirty="0" err="1" smtClean="0">
                <a:latin typeface="Palatino Linotype" pitchFamily="18" charset="0"/>
              </a:rPr>
              <a:t>Quản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lý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điều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hành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công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việc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một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cách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thông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suốt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mạch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err="1" smtClean="0">
                <a:latin typeface="Palatino Linotype" pitchFamily="18" charset="0"/>
              </a:rPr>
              <a:t>lạc</a:t>
            </a:r>
            <a:endParaRPr lang="en-US" sz="1200" dirty="0" smtClean="0">
              <a:latin typeface="Palatino Linotype" pitchFamily="18" charset="0"/>
            </a:endParaRPr>
          </a:p>
          <a:p>
            <a:pPr marL="57150" indent="400050">
              <a:buFont typeface="Arial" pitchFamily="34" charset="0"/>
              <a:buChar char="•"/>
            </a:pPr>
            <a:r>
              <a:rPr lang="en-US" sz="1200" dirty="0" err="1" smtClean="0"/>
              <a:t>Trao</a:t>
            </a:r>
            <a:r>
              <a:rPr lang="en-US" sz="1200" dirty="0" smtClean="0"/>
              <a:t> </a:t>
            </a:r>
            <a:r>
              <a:rPr lang="en-US" sz="1200" dirty="0" err="1" smtClean="0"/>
              <a:t>đổi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quá</a:t>
            </a:r>
            <a:r>
              <a:rPr lang="en-US" sz="1200" dirty="0" smtClean="0"/>
              <a:t> </a:t>
            </a:r>
            <a:r>
              <a:rPr lang="en-US" sz="1200" dirty="0" err="1" smtClean="0"/>
              <a:t>trình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hiện</a:t>
            </a:r>
            <a:r>
              <a:rPr lang="en-US" sz="1200" dirty="0" smtClean="0"/>
              <a:t> </a:t>
            </a:r>
            <a:r>
              <a:rPr lang="en-US" sz="1200" dirty="0" err="1" smtClean="0"/>
              <a:t>công</a:t>
            </a:r>
            <a:r>
              <a:rPr lang="en-US" sz="1200" dirty="0" smtClean="0"/>
              <a:t> </a:t>
            </a:r>
            <a:r>
              <a:rPr lang="en-US" sz="1200" dirty="0" err="1" smtClean="0"/>
              <a:t>việc</a:t>
            </a:r>
            <a:r>
              <a:rPr lang="en-US" sz="1200" dirty="0" smtClean="0"/>
              <a:t>.</a:t>
            </a:r>
          </a:p>
          <a:p>
            <a:pPr marL="57150" indent="400050">
              <a:buFont typeface="Arial" pitchFamily="34" charset="0"/>
              <a:buChar char="•"/>
            </a:pPr>
            <a:r>
              <a:rPr lang="en-US" sz="1200" dirty="0" err="1" smtClean="0"/>
              <a:t>Hỗ</a:t>
            </a:r>
            <a:r>
              <a:rPr lang="en-US" sz="1200" dirty="0" smtClean="0"/>
              <a:t> </a:t>
            </a:r>
            <a:r>
              <a:rPr lang="en-US" sz="1200" dirty="0" err="1" smtClean="0"/>
              <a:t>trợ</a:t>
            </a:r>
            <a:r>
              <a:rPr lang="en-US" sz="1200" dirty="0" smtClean="0"/>
              <a:t> </a:t>
            </a:r>
            <a:r>
              <a:rPr lang="en-US" sz="1200" dirty="0" err="1" smtClean="0"/>
              <a:t>khả</a:t>
            </a:r>
            <a:r>
              <a:rPr lang="en-US" sz="1200" dirty="0" smtClean="0"/>
              <a:t> </a:t>
            </a:r>
            <a:r>
              <a:rPr lang="en-US" sz="1200" dirty="0" err="1" smtClean="0"/>
              <a:t>năng</a:t>
            </a:r>
            <a:r>
              <a:rPr lang="en-US" sz="1200" dirty="0" smtClean="0"/>
              <a:t> </a:t>
            </a:r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kiếm</a:t>
            </a:r>
            <a:r>
              <a:rPr lang="en-US" sz="1200" dirty="0" smtClean="0"/>
              <a:t>, </a:t>
            </a:r>
            <a:r>
              <a:rPr lang="en-US" sz="1200" dirty="0" err="1" smtClean="0"/>
              <a:t>thống</a:t>
            </a:r>
            <a:r>
              <a:rPr lang="en-US" sz="1200" dirty="0" smtClean="0"/>
              <a:t> </a:t>
            </a:r>
            <a:r>
              <a:rPr lang="en-US" sz="1200" dirty="0" err="1" smtClean="0"/>
              <a:t>kê</a:t>
            </a:r>
            <a:r>
              <a:rPr lang="en-US" sz="1200" dirty="0" smtClean="0"/>
              <a:t> </a:t>
            </a:r>
            <a:r>
              <a:rPr lang="en-US" sz="1200" dirty="0" err="1" smtClean="0"/>
              <a:t>công</a:t>
            </a:r>
            <a:r>
              <a:rPr lang="en-US" sz="1200" dirty="0" smtClean="0"/>
              <a:t> </a:t>
            </a:r>
            <a:r>
              <a:rPr lang="en-US" sz="1200" dirty="0" err="1" smtClean="0"/>
              <a:t>việc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cách</a:t>
            </a:r>
            <a:r>
              <a:rPr lang="en-US" sz="1200" dirty="0" smtClean="0"/>
              <a:t> </a:t>
            </a:r>
            <a:r>
              <a:rPr lang="en-US" sz="1200" dirty="0" err="1" smtClean="0"/>
              <a:t>thuận</a:t>
            </a:r>
            <a:r>
              <a:rPr lang="en-US" sz="1200" dirty="0" smtClean="0"/>
              <a:t> </a:t>
            </a:r>
            <a:r>
              <a:rPr lang="en-US" sz="1200" dirty="0" err="1" smtClean="0"/>
              <a:t>tiện</a:t>
            </a:r>
            <a:r>
              <a:rPr lang="en-US" sz="1200" dirty="0" smtClean="0"/>
              <a:t>.</a:t>
            </a:r>
          </a:p>
          <a:p>
            <a:pPr marL="57150" indent="400050">
              <a:buFont typeface="Arial" pitchFamily="34" charset="0"/>
              <a:buChar char="•"/>
            </a:pPr>
            <a:r>
              <a:rPr lang="en-US" sz="1200" dirty="0" err="1" smtClean="0"/>
              <a:t>Hỗ</a:t>
            </a:r>
            <a:r>
              <a:rPr lang="en-US" sz="1200" dirty="0" smtClean="0"/>
              <a:t> </a:t>
            </a:r>
            <a:r>
              <a:rPr lang="en-US" sz="1200" dirty="0" err="1" smtClean="0"/>
              <a:t>trợ</a:t>
            </a:r>
            <a:r>
              <a:rPr lang="en-US" sz="1200" dirty="0" smtClean="0"/>
              <a:t> </a:t>
            </a:r>
            <a:r>
              <a:rPr lang="en-US" sz="1200" dirty="0" err="1" smtClean="0"/>
              <a:t>giao</a:t>
            </a:r>
            <a:r>
              <a:rPr lang="en-US" sz="1200" dirty="0" smtClean="0"/>
              <a:t> </a:t>
            </a:r>
            <a:r>
              <a:rPr lang="en-US" sz="1200" dirty="0" err="1" smtClean="0"/>
              <a:t>diện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tác</a:t>
            </a:r>
            <a:r>
              <a:rPr lang="en-US" sz="1200" dirty="0" smtClean="0"/>
              <a:t> </a:t>
            </a:r>
            <a:r>
              <a:rPr lang="en-US" sz="1200" dirty="0" err="1" smtClean="0"/>
              <a:t>nghiệp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tiếng</a:t>
            </a:r>
            <a:r>
              <a:rPr lang="en-US" sz="1200" dirty="0" smtClean="0"/>
              <a:t> </a:t>
            </a:r>
            <a:r>
              <a:rPr lang="en-US" sz="1200" dirty="0" err="1" smtClean="0"/>
              <a:t>việt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07A5A-98F2-4117-BD0A-CB8B6549E9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07A5A-98F2-4117-BD0A-CB8B6549E9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FC79-EAC4-46FF-9162-BE72C38D0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FEF7-1CE6-446E-BB93-B8DE44C6D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8A97-FC03-4720-B892-9867F9059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393-21C4-48EC-A378-CCC6A5988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75D4-9D2C-44F2-915F-ABCA8F1A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6C76-6944-42B9-8FD8-124330DE7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026C-A6BD-44A1-9C94-321D7934B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9E65-2BEA-4611-945F-3EAB81F1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0B2F-82CE-4026-9BA4-3A5EA7024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6422-002B-4289-BF82-33B441046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FC5D-E2FB-42A3-8B00-3D043EBC2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409575"/>
            <a:ext cx="5810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42566" y="2636966"/>
            <a:ext cx="7155543" cy="830997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Palatino Linotype" pitchFamily="18" charset="0"/>
                <a:cs typeface="Times New Roman" pitchFamily="18" charset="0"/>
              </a:rPr>
              <a:t>XÂY</a:t>
            </a:r>
            <a:r>
              <a:rPr kumimoji="1" lang="en-US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Palatino Linotype" pitchFamily="18" charset="0"/>
                <a:cs typeface="Times New Roman" pitchFamily="18" charset="0"/>
              </a:rPr>
              <a:t> DỰNG HỆ THỐNG QUẢN LÝ CÔNG VIỆC VÀ ỨNG DỤNG VÀO TÁC NGHIỆP ĐIỆN TỬ</a:t>
            </a:r>
            <a:endParaRPr kumimoji="1" lang="en-US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71800" y="4267200"/>
            <a:ext cx="6172200" cy="107721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</a:pPr>
            <a:r>
              <a:rPr kumimoji="1" lang="en-US" sz="2000" dirty="0" err="1" smtClean="0">
                <a:latin typeface="Palatino Linotype" pitchFamily="18" charset="0"/>
              </a:rPr>
              <a:t>S</a:t>
            </a:r>
            <a:r>
              <a:rPr kumimoji="1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inh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viên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thực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hiện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:  </a:t>
            </a:r>
            <a:r>
              <a:rPr kumimoji="1" lang="en-US" sz="2200" b="1" dirty="0" err="1" smtClean="0">
                <a:solidFill>
                  <a:srgbClr val="FFFF00"/>
                </a:solidFill>
                <a:latin typeface="Palatino Linotype" pitchFamily="18" charset="0"/>
              </a:rPr>
              <a:t>Trần</a:t>
            </a:r>
            <a:r>
              <a:rPr kumimoji="1" lang="en-US" sz="2200" b="1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kumimoji="1" lang="en-US" sz="2200" b="1" dirty="0" err="1" smtClean="0">
                <a:solidFill>
                  <a:srgbClr val="FFFF00"/>
                </a:solidFill>
                <a:latin typeface="Palatino Linotype" pitchFamily="18" charset="0"/>
              </a:rPr>
              <a:t>Văn</a:t>
            </a:r>
            <a:r>
              <a:rPr kumimoji="1" lang="en-US" sz="2200" b="1" dirty="0" smtClean="0">
                <a:solidFill>
                  <a:srgbClr val="FFFF00"/>
                </a:solidFill>
                <a:latin typeface="Palatino Linotype" pitchFamily="18" charset="0"/>
              </a:rPr>
              <a:t> Nam</a:t>
            </a:r>
            <a:endParaRPr kumimoji="1" lang="en-US" sz="2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</a:pPr>
            <a:r>
              <a:rPr kumimoji="1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Lớp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:</a:t>
            </a:r>
            <a:r>
              <a:rPr kumimoji="1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000" dirty="0" err="1" smtClean="0">
                <a:latin typeface="Palatino Linotype" pitchFamily="18" charset="0"/>
              </a:rPr>
              <a:t>Kỹ</a:t>
            </a:r>
            <a:r>
              <a:rPr kumimoji="1" lang="en-US" sz="2000" dirty="0" smtClean="0">
                <a:latin typeface="Palatino Linotype" pitchFamily="18" charset="0"/>
              </a:rPr>
              <a:t> </a:t>
            </a:r>
            <a:r>
              <a:rPr kumimoji="1" lang="en-US" sz="2000" dirty="0" err="1" smtClean="0">
                <a:latin typeface="Palatino Linotype" pitchFamily="18" charset="0"/>
              </a:rPr>
              <a:t>thuật</a:t>
            </a:r>
            <a:r>
              <a:rPr kumimoji="1" lang="en-US" sz="2000" dirty="0" smtClean="0">
                <a:latin typeface="Palatino Linotype" pitchFamily="18" charset="0"/>
              </a:rPr>
              <a:t> </a:t>
            </a:r>
            <a:r>
              <a:rPr kumimoji="1" lang="en-US" sz="2000" dirty="0" err="1" smtClean="0">
                <a:latin typeface="Palatino Linotype" pitchFamily="18" charset="0"/>
              </a:rPr>
              <a:t>máy</a:t>
            </a:r>
            <a:r>
              <a:rPr kumimoji="1" lang="en-US" sz="2000" dirty="0" smtClean="0">
                <a:latin typeface="Palatino Linotype" pitchFamily="18" charset="0"/>
              </a:rPr>
              <a:t> </a:t>
            </a:r>
            <a:r>
              <a:rPr kumimoji="1" lang="en-US" sz="2000" dirty="0" err="1" smtClean="0">
                <a:latin typeface="Palatino Linotype" pitchFamily="18" charset="0"/>
              </a:rPr>
              <a:t>tính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– K50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</a:pPr>
            <a:r>
              <a:rPr kumimoji="1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Giáo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viên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hướng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dẫn</a:t>
            </a: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:  </a:t>
            </a:r>
            <a:r>
              <a:rPr kumimoji="1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TS.</a:t>
            </a:r>
            <a:r>
              <a:rPr kumimoji="1" lang="en-US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2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Palatino Linotype" pitchFamily="18" charset="0"/>
              </a:rPr>
              <a:t>Nguyễn</a:t>
            </a:r>
            <a:r>
              <a:rPr kumimoji="1" lang="en-US" sz="22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2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Palatino Linotype" pitchFamily="18" charset="0"/>
              </a:rPr>
              <a:t>Hồng</a:t>
            </a:r>
            <a:r>
              <a:rPr kumimoji="1" lang="en-US" sz="22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Palatino Linotype" pitchFamily="18" charset="0"/>
              </a:rPr>
              <a:t> </a:t>
            </a:r>
            <a:r>
              <a:rPr kumimoji="1" lang="en-US" sz="2200" b="1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Palatino Linotype" pitchFamily="18" charset="0"/>
              </a:rPr>
              <a:t>Quang</a:t>
            </a:r>
            <a:endParaRPr kumimoji="1" lang="en-US" sz="2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Hà</a:t>
            </a:r>
            <a:r>
              <a:rPr lang="en-US" sz="1800" dirty="0" smtClean="0"/>
              <a:t> </a:t>
            </a:r>
            <a:r>
              <a:rPr lang="en-US" sz="1800" dirty="0" err="1" smtClean="0"/>
              <a:t>Nội</a:t>
            </a:r>
            <a:r>
              <a:rPr lang="en-US" sz="1800" dirty="0" smtClean="0"/>
              <a:t>, 6 - 2010</a:t>
            </a:r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629400" cy="1295400"/>
          </a:xfrm>
        </p:spPr>
        <p:txBody>
          <a:bodyPr>
            <a:normAutofit fontScale="90000"/>
          </a:bodyPr>
          <a:lstStyle/>
          <a:p>
            <a:pPr lvl="0" algn="ctr">
              <a:tabLst>
                <a:tab pos="2971800" algn="ctr"/>
                <a:tab pos="5943600" algn="r"/>
              </a:tabLst>
            </a:pPr>
            <a:r>
              <a:rPr kumimoji="1" lang="en-US" sz="2400" dirty="0" smtClean="0">
                <a:latin typeface="Palatino Linotype" pitchFamily="18" charset="0"/>
                <a:ea typeface="Calibri" pitchFamily="34" charset="0"/>
                <a:cs typeface="Times New Roman" pitchFamily="18" charset="0"/>
              </a:rPr>
              <a:t>TRƯỜNG ĐẠI HỌC BÁCH KHOA HÀ NỘI</a:t>
            </a:r>
            <a:r>
              <a:rPr kumimoji="1" lang="en-US" sz="2400" b="0" dirty="0" smtClean="0">
                <a:latin typeface="Palatino Linotype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1" lang="en-US" sz="2400" b="0" dirty="0" smtClean="0">
                <a:latin typeface="Palatino Linotype" pitchFamily="18" charset="0"/>
                <a:ea typeface="Calibri" pitchFamily="34" charset="0"/>
                <a:cs typeface="Times New Roman" pitchFamily="18" charset="0"/>
              </a:rPr>
            </a:br>
            <a:r>
              <a:rPr kumimoji="1" lang="en-US" sz="2000" dirty="0" smtClean="0">
                <a:latin typeface="Palatino Linotype" pitchFamily="18" charset="0"/>
                <a:ea typeface="Calibri" pitchFamily="34" charset="0"/>
                <a:cs typeface="Times New Roman" pitchFamily="18" charset="0"/>
              </a:rPr>
              <a:t>VIỆN CÔNG NGHỆ THÔNG TIN VÀ TRUYỀN THÔNG</a:t>
            </a:r>
            <a:r>
              <a:rPr kumimoji="1" lang="en-US" sz="2000" b="0" dirty="0" smtClean="0">
                <a:latin typeface="Palatino Linotype" pitchFamily="18" charset="0"/>
              </a:rPr>
              <a:t> </a:t>
            </a:r>
            <a:r>
              <a:rPr kumimoji="1" lang="en-US" sz="2400" b="0" dirty="0" smtClean="0">
                <a:latin typeface="Palatino Linotype" pitchFamily="18" charset="0"/>
              </a:rPr>
              <a:t/>
            </a:r>
            <a:br>
              <a:rPr kumimoji="1" lang="en-US" sz="2400" b="0" dirty="0" smtClean="0">
                <a:latin typeface="Palatino Linotype" pitchFamily="18" charset="0"/>
              </a:rPr>
            </a:b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42566" y="1759803"/>
            <a:ext cx="7155543" cy="461665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1" dirty="0" smtClean="0">
                <a:solidFill>
                  <a:srgbClr val="FFFF00"/>
                </a:solidFill>
                <a:latin typeface="Palatino Linotype" pitchFamily="18" charset="0"/>
                <a:cs typeface="Times New Roman" pitchFamily="18" charset="0"/>
              </a:rPr>
              <a:t>ĐỒ ÁN TỐT NGHIỆP ĐẠI HỌC</a:t>
            </a:r>
            <a:endParaRPr kumimoji="1" lang="en-US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 hidden="1"/>
          <p:cNvSpPr txBox="1"/>
          <p:nvPr/>
        </p:nvSpPr>
        <p:spPr>
          <a:xfrm>
            <a:off x="0" y="2590800"/>
            <a:ext cx="11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880" y="533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3.3.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234440"/>
            <a:ext cx="8641080" cy="5121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pic>
        <p:nvPicPr>
          <p:cNvPr id="5122" name="Picture 46" descr="E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34440"/>
            <a:ext cx="7975600" cy="512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1234440"/>
            <a:ext cx="2133600" cy="51219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1234440"/>
            <a:ext cx="2316480" cy="51219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3276600"/>
            <a:ext cx="4191000" cy="30797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1234440"/>
            <a:ext cx="1981200" cy="7213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2822575"/>
            <a:ext cx="2209800" cy="4540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1955800"/>
            <a:ext cx="1981200" cy="132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1239519"/>
            <a:ext cx="2209800" cy="15830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 rot="1158981">
            <a:off x="5787852" y="1990268"/>
            <a:ext cx="2540000" cy="1066800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Dữ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liệu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phát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sinh</a:t>
            </a:r>
            <a:endParaRPr lang="en-US" dirty="0" smtClean="0">
              <a:latin typeface="Palatino Linotype" pitchFamily="18" charset="0"/>
            </a:endParaRPr>
          </a:p>
        </p:txBody>
      </p:sp>
      <p:sp>
        <p:nvSpPr>
          <p:cNvPr id="19" name="Oval Callout 18"/>
          <p:cNvSpPr/>
          <p:nvPr/>
        </p:nvSpPr>
        <p:spPr>
          <a:xfrm rot="9864542">
            <a:off x="1464719" y="3475863"/>
            <a:ext cx="3454400" cy="1765300"/>
          </a:xfrm>
          <a:prstGeom prst="wedgeEllipseCallout">
            <a:avLst/>
          </a:prstGeom>
          <a:ln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3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0519719">
            <a:off x="1981202" y="4113078"/>
            <a:ext cx="2362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ban </a:t>
            </a:r>
            <a:r>
              <a:rPr lang="en-US" dirty="0" err="1" smtClean="0">
                <a:solidFill>
                  <a:schemeClr val="bg1"/>
                </a:solidFill>
              </a:rPr>
              <a:t>đầu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9" grpId="0" animBg="1"/>
      <p:bldP spid="19" grpId="1" animBg="1"/>
      <p:bldP spid="20" grpId="0"/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880" y="533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3.4.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" y="995065"/>
            <a:ext cx="7377485" cy="1643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40080" y="995065"/>
          <a:ext cx="6715125" cy="1643062"/>
        </p:xfrm>
        <a:graphic>
          <a:graphicData uri="http://schemas.openxmlformats.org/presentationml/2006/ole">
            <p:oleObj spid="_x0000_s6146" name="Visio" r:id="rId3" imgW="6858381" imgH="1703832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37394" y="2638127"/>
            <a:ext cx="38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server 3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325396"/>
            <a:ext cx="822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Client: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smtClean="0"/>
              <a:t>&lt;tag&gt;&lt;sp&gt;&lt;command&gt;&lt;sp&gt;&lt;header length&gt;&lt;\r\n&gt;[header data]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Server: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smtClean="0"/>
              <a:t>&lt;tag&gt;&lt;sp&gt;&lt;command’s code&gt;&lt;sp&gt;&lt;error code&gt;&lt;sp&gt;&lt;header length&gt;&lt;\r\n&gt;[header data]</a:t>
            </a:r>
            <a:endParaRPr lang="en-US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771946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Client: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smtClean="0"/>
              <a:t>&lt;Tag&gt;&lt;SP&gt;&lt;LOGIN&gt;&lt;SP&gt;&lt;Header’s Length&gt;&lt;\r\n&gt;[&lt;Login </a:t>
            </a:r>
            <a:r>
              <a:rPr lang="en-US" sz="1600" i="1" dirty="0" err="1" smtClean="0"/>
              <a:t>struct</a:t>
            </a:r>
            <a:r>
              <a:rPr lang="en-US" sz="1600" i="1" dirty="0" smtClean="0"/>
              <a:t>&gt;]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Server: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smtClean="0"/>
              <a:t>&lt;Tag&gt;&lt;SP&gt;&lt;LOGIN’s code&gt;&lt;SP&gt;&lt;Error  Code&gt;&lt;SP&gt;&lt;Comment’s Length&gt; &lt;\r\n&gt;&lt;Comment&gt;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itchFamily="18" charset="0"/>
              </a:rPr>
              <a:t>Ngôn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ngữ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lập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trình</a:t>
            </a:r>
            <a:r>
              <a:rPr lang="en-US" dirty="0" smtClean="0">
                <a:latin typeface="Palatino Linotype" pitchFamily="18" charset="0"/>
              </a:rPr>
              <a:t> VC++6.0</a:t>
            </a:r>
          </a:p>
          <a:p>
            <a:r>
              <a:rPr lang="en-US" dirty="0" err="1" smtClean="0">
                <a:latin typeface="Palatino Linotype" pitchFamily="18" charset="0"/>
              </a:rPr>
              <a:t>Hệ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quản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trị</a:t>
            </a:r>
            <a:r>
              <a:rPr lang="en-US" dirty="0" smtClean="0">
                <a:latin typeface="Palatino Linotype" pitchFamily="18" charset="0"/>
              </a:rPr>
              <a:t> CSDL: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Client: </a:t>
            </a:r>
            <a:r>
              <a:rPr lang="en-US" dirty="0" err="1" smtClean="0">
                <a:latin typeface="Palatino Linotype" pitchFamily="18" charset="0"/>
              </a:rPr>
              <a:t>Micosoft</a:t>
            </a:r>
            <a:r>
              <a:rPr lang="en-US" dirty="0" smtClean="0">
                <a:latin typeface="Palatino Linotype" pitchFamily="18" charset="0"/>
              </a:rPr>
              <a:t> office Access.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Server: SQL server 2005</a:t>
            </a:r>
          </a:p>
          <a:p>
            <a:r>
              <a:rPr lang="en-US" dirty="0" err="1" smtClean="0">
                <a:latin typeface="Palatino Linotype" pitchFamily="18" charset="0"/>
              </a:rPr>
              <a:t>Môi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trường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phát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triển</a:t>
            </a:r>
            <a:r>
              <a:rPr lang="en-US" dirty="0" smtClean="0">
                <a:latin typeface="Palatino Linotype" pitchFamily="18" charset="0"/>
              </a:rPr>
              <a:t> Windows XP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880" y="533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3.5.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880" y="533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3.6.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pic>
        <p:nvPicPr>
          <p:cNvPr id="7170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9771" y="2601685"/>
            <a:ext cx="2895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OwnerPicture 3" descr="Cong viec giao cho nguoi kha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084"/>
            <a:ext cx="8229600" cy="483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công viec moiPicture 12" descr="Giao việc2.bmpquan lys bao ca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916" y="1324003"/>
            <a:ext cx="8225884" cy="480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other work Picture 5" descr="C:\Documents and Settings\BKISSOFT\Desktop\Picture DATN\Công việc giao cho người khá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351683"/>
            <a:ext cx="8225884" cy="47744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>
                <a:latin typeface="Palatino Linotype" pitchFamily="18" charset="0"/>
              </a:rPr>
              <a:pPr/>
              <a:t>14</a:t>
            </a:fld>
            <a:endParaRPr lang="en-US">
              <a:latin typeface="Palatino Linotyp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lnSpcReduction="10000"/>
          </a:bodyPr>
          <a:lstStyle/>
          <a:p>
            <a:pPr marL="514350" indent="-514350">
              <a:spcBef>
                <a:spcPct val="50000"/>
              </a:spcBef>
              <a:spcAft>
                <a:spcPts val="600"/>
              </a:spcAft>
              <a:buAutoNum type="arabicPeriod"/>
            </a:pPr>
            <a:r>
              <a:rPr lang="en-US" dirty="0" err="1" smtClean="0">
                <a:latin typeface="Palatino Linotype" pitchFamily="18" charset="0"/>
              </a:rPr>
              <a:t>Nhận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xét</a:t>
            </a:r>
            <a:r>
              <a:rPr lang="en-US" dirty="0" smtClean="0">
                <a:latin typeface="Palatino Linotype" pitchFamily="18" charset="0"/>
              </a:rPr>
              <a:t> </a:t>
            </a:r>
          </a:p>
          <a:p>
            <a:pPr marL="514350" indent="-51435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dirty="0" err="1" smtClean="0">
                <a:latin typeface="Palatino Linotype" pitchFamily="18" charset="0"/>
              </a:rPr>
              <a:t>Đã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thực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hiện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được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các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kết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quả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sau</a:t>
            </a:r>
            <a:r>
              <a:rPr lang="en-US" dirty="0" smtClean="0">
                <a:latin typeface="Palatino Linotype" pitchFamily="18" charset="0"/>
              </a:rPr>
              <a:t>: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dirty="0" err="1" smtClean="0">
                <a:latin typeface="Palatino Linotype" pitchFamily="18" charset="0"/>
              </a:rPr>
              <a:t>Tìm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hiểu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mô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hình</a:t>
            </a:r>
            <a:r>
              <a:rPr lang="en-US" dirty="0" smtClean="0">
                <a:latin typeface="Palatino Linotype" pitchFamily="18" charset="0"/>
              </a:rPr>
              <a:t> client-server.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dirty="0" err="1" smtClean="0">
                <a:latin typeface="Palatino Linotype" pitchFamily="18" charset="0"/>
              </a:rPr>
              <a:t>Tạo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việc</a:t>
            </a:r>
            <a:r>
              <a:rPr lang="en-US" dirty="0" smtClean="0">
                <a:latin typeface="Palatino Linotype" pitchFamily="18" charset="0"/>
              </a:rPr>
              <a:t>, </a:t>
            </a:r>
            <a:r>
              <a:rPr lang="en-US" dirty="0" err="1" smtClean="0">
                <a:latin typeface="Palatino Linotype" pitchFamily="18" charset="0"/>
              </a:rPr>
              <a:t>giao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việc</a:t>
            </a:r>
            <a:r>
              <a:rPr lang="en-US" dirty="0" smtClean="0">
                <a:latin typeface="Palatino Linotype" pitchFamily="18" charset="0"/>
              </a:rPr>
              <a:t>, </a:t>
            </a:r>
            <a:r>
              <a:rPr lang="en-US" dirty="0" err="1" smtClean="0">
                <a:latin typeface="Palatino Linotype" pitchFamily="18" charset="0"/>
              </a:rPr>
              <a:t>trao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đổi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thông</a:t>
            </a:r>
            <a:r>
              <a:rPr lang="en-US" dirty="0" smtClean="0">
                <a:latin typeface="Palatino Linotype" pitchFamily="18" charset="0"/>
              </a:rPr>
              <a:t> tin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dirty="0" err="1" smtClean="0">
                <a:latin typeface="Palatino Linotype" pitchFamily="18" charset="0"/>
              </a:rPr>
              <a:t>Quản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lý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công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việc</a:t>
            </a:r>
            <a:r>
              <a:rPr lang="en-US" dirty="0" smtClean="0">
                <a:latin typeface="Palatino Linotype" pitchFamily="18" charset="0"/>
              </a:rPr>
              <a:t>, </a:t>
            </a:r>
            <a:r>
              <a:rPr lang="en-US" dirty="0" err="1" smtClean="0">
                <a:latin typeface="Palatino Linotype" pitchFamily="18" charset="0"/>
              </a:rPr>
              <a:t>báo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cáo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công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việc</a:t>
            </a:r>
            <a:endParaRPr lang="en-US" dirty="0" smtClean="0">
              <a:latin typeface="Palatino Linotype" pitchFamily="18" charset="0"/>
            </a:endParaRP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dirty="0" err="1" smtClean="0">
                <a:latin typeface="Palatino Linotype" pitchFamily="18" charset="0"/>
              </a:rPr>
              <a:t>Tìm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kiếm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công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việc</a:t>
            </a:r>
            <a:endParaRPr lang="en-US" dirty="0" smtClean="0">
              <a:latin typeface="Palatino Linotype" pitchFamily="18" charset="0"/>
            </a:endParaRP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dirty="0" err="1" smtClean="0">
                <a:latin typeface="Palatino Linotype" pitchFamily="18" charset="0"/>
              </a:rPr>
              <a:t>Hiển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thị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và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xử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lý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tiếng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việt</a:t>
            </a:r>
            <a:endParaRPr lang="en-US" dirty="0" smtClean="0">
              <a:latin typeface="Palatino Linotype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60824"/>
            <a:ext cx="82677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Kết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Luận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>
                <a:latin typeface="Palatino Linotype" pitchFamily="18" charset="0"/>
              </a:rPr>
              <a:pPr/>
              <a:t>15</a:t>
            </a:fld>
            <a:endParaRPr lang="en-US">
              <a:latin typeface="Palatino Linotyp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dirty="0" smtClean="0">
                <a:latin typeface="Palatino Linotype" pitchFamily="18" charset="0"/>
              </a:rPr>
              <a:t>2</a:t>
            </a:r>
            <a:r>
              <a:rPr lang="en-US" dirty="0" smtClean="0">
                <a:latin typeface="Palatino Linotype" pitchFamily="18" charset="0"/>
              </a:rPr>
              <a:t>. </a:t>
            </a:r>
            <a:r>
              <a:rPr lang="en-US" dirty="0" err="1" smtClean="0">
                <a:latin typeface="Palatino Linotype" pitchFamily="18" charset="0"/>
              </a:rPr>
              <a:t>Mở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rộng</a:t>
            </a:r>
            <a:r>
              <a:rPr lang="en-US" dirty="0" smtClean="0">
                <a:latin typeface="Palatino Linotype" pitchFamily="18" charset="0"/>
              </a:rPr>
              <a:t> : 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3100" dirty="0" err="1" smtClean="0">
                <a:latin typeface="Palatino Linotype" pitchFamily="18" charset="0"/>
              </a:rPr>
              <a:t>Hoàn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thiện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giao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diện</a:t>
            </a:r>
            <a:r>
              <a:rPr lang="en-US" sz="3100" dirty="0" smtClean="0">
                <a:latin typeface="Palatino Linotype" pitchFamily="18" charset="0"/>
              </a:rPr>
              <a:t>.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3100" dirty="0" err="1" smtClean="0">
                <a:latin typeface="Palatino Linotype" pitchFamily="18" charset="0"/>
              </a:rPr>
              <a:t>Hoàn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thiện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các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chức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năng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thống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kê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công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việc</a:t>
            </a:r>
            <a:r>
              <a:rPr lang="en-US" sz="3100" dirty="0" smtClean="0">
                <a:latin typeface="Palatino Linotype" pitchFamily="18" charset="0"/>
              </a:rPr>
              <a:t>, </a:t>
            </a:r>
            <a:r>
              <a:rPr lang="en-US" sz="3100" dirty="0" err="1" smtClean="0">
                <a:latin typeface="Palatino Linotype" pitchFamily="18" charset="0"/>
              </a:rPr>
              <a:t>cấu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hình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phần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giao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việc</a:t>
            </a:r>
            <a:r>
              <a:rPr lang="en-US" sz="3100" dirty="0" smtClean="0">
                <a:latin typeface="Palatino Linotype" pitchFamily="18" charset="0"/>
              </a:rPr>
              <a:t>.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3100" dirty="0" err="1" smtClean="0">
                <a:latin typeface="Palatino Linotype" pitchFamily="18" charset="0"/>
              </a:rPr>
              <a:t>Hoàn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thiện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chức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năng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tìm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kiếm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nhanh</a:t>
            </a:r>
            <a:r>
              <a:rPr lang="en-US" sz="3100" dirty="0" smtClean="0">
                <a:latin typeface="Palatino Linotype" pitchFamily="18" charset="0"/>
              </a:rPr>
              <a:t>, </a:t>
            </a:r>
            <a:r>
              <a:rPr lang="en-US" sz="3100" dirty="0" err="1" smtClean="0">
                <a:latin typeface="Palatino Linotype" pitchFamily="18" charset="0"/>
              </a:rPr>
              <a:t>phản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hồi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nhanh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cho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người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dùng</a:t>
            </a:r>
            <a:r>
              <a:rPr lang="en-US" sz="3100" dirty="0" smtClean="0">
                <a:latin typeface="Palatino Linotype" pitchFamily="18" charset="0"/>
              </a:rPr>
              <a:t>.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3100" dirty="0" err="1" smtClean="0">
                <a:latin typeface="Palatino Linotype" pitchFamily="18" charset="0"/>
              </a:rPr>
              <a:t>Tối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ưu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hóa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trong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xử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lý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bộ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nhớ</a:t>
            </a:r>
            <a:r>
              <a:rPr lang="en-US" sz="3100" dirty="0" smtClean="0">
                <a:latin typeface="Palatino Linotype" pitchFamily="18" charset="0"/>
              </a:rPr>
              <a:t>.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3100" dirty="0" err="1" smtClean="0">
                <a:latin typeface="Palatino Linotype" pitchFamily="18" charset="0"/>
              </a:rPr>
              <a:t>Việc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truyền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nhận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dữ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liệu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cần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có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mã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hóa</a:t>
            </a:r>
            <a:r>
              <a:rPr lang="en-US" sz="3100" dirty="0" smtClean="0">
                <a:latin typeface="Palatino Linotype" pitchFamily="18" charset="0"/>
              </a:rPr>
              <a:t>, </a:t>
            </a:r>
            <a:r>
              <a:rPr lang="en-US" sz="3100" dirty="0" err="1" smtClean="0">
                <a:latin typeface="Palatino Linotype" pitchFamily="18" charset="0"/>
              </a:rPr>
              <a:t>bảo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mật</a:t>
            </a:r>
            <a:r>
              <a:rPr lang="en-US" sz="3100" dirty="0" smtClean="0">
                <a:latin typeface="Palatino Linotype" pitchFamily="18" charset="0"/>
              </a:rPr>
              <a:t> </a:t>
            </a:r>
            <a:r>
              <a:rPr lang="en-US" sz="3100" dirty="0" err="1" smtClean="0">
                <a:latin typeface="Palatino Linotype" pitchFamily="18" charset="0"/>
              </a:rPr>
              <a:t>thông</a:t>
            </a:r>
            <a:r>
              <a:rPr lang="en-US" sz="3100" dirty="0" smtClean="0">
                <a:latin typeface="Palatino Linotype" pitchFamily="18" charset="0"/>
              </a:rPr>
              <a:t> tin.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60824"/>
            <a:ext cx="82677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Kết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Luận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>
                <a:latin typeface="Palatino Linotype" pitchFamily="18" charset="0"/>
              </a:rPr>
              <a:t>Em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xin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chân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thành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cảm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ơn</a:t>
            </a:r>
            <a:r>
              <a:rPr lang="en-US" dirty="0" smtClean="0">
                <a:latin typeface="Palatino Linotype" pitchFamily="18" charset="0"/>
              </a:rPr>
              <a:t> !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Action Button: Forward or Next 4">
            <a:hlinkClick r:id="" action="ppaction://hlinkshowjump?jump=firstslide" highlightClick="1"/>
          </p:cNvPr>
          <p:cNvSpPr/>
          <p:nvPr/>
        </p:nvSpPr>
        <p:spPr>
          <a:xfrm>
            <a:off x="3611880" y="5577840"/>
            <a:ext cx="1798320" cy="54832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Palatino Linotype" pitchFamily="18" charset="0"/>
                <a:cs typeface="Latha" pitchFamily="2"/>
              </a:rPr>
              <a:t>Mục</a:t>
            </a:r>
            <a:r>
              <a:rPr lang="en-US" dirty="0" smtClean="0">
                <a:latin typeface="Palatino Linotype" pitchFamily="18" charset="0"/>
                <a:cs typeface="Latha" pitchFamily="2"/>
              </a:rPr>
              <a:t> </a:t>
            </a:r>
            <a:r>
              <a:rPr lang="en-US" dirty="0" err="1" smtClean="0">
                <a:latin typeface="Palatino Linotype" pitchFamily="18" charset="0"/>
                <a:cs typeface="Latha" pitchFamily="2"/>
              </a:rPr>
              <a:t>lục</a:t>
            </a:r>
            <a:endParaRPr lang="en-US" dirty="0">
              <a:latin typeface="Palatino Linotype" pitchFamily="18" charset="0"/>
              <a:cs typeface="Latha" pitchFamily="2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33600" y="5715000"/>
            <a:ext cx="5334000" cy="304800"/>
          </a:xfrm>
        </p:spPr>
        <p:txBody>
          <a:bodyPr>
            <a:normAutofit fontScale="47500" lnSpcReduction="20000"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>
                <a:latin typeface="Palatino Linotype" pitchFamily="18" charset="0"/>
              </a:rPr>
              <a:pPr/>
              <a:t>2</a:t>
            </a:fld>
            <a:endParaRPr lang="en-US">
              <a:latin typeface="Palatino Linotype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1371600"/>
          <a:ext cx="8165869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 3"/>
          <p:cNvSpPr/>
          <p:nvPr/>
        </p:nvSpPr>
        <p:spPr>
          <a:xfrm>
            <a:off x="561577" y="2002971"/>
            <a:ext cx="8256361" cy="4093029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42119" y="319313"/>
            <a:ext cx="414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mở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108961" y="5156021"/>
            <a:ext cx="589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6719" y="1255485"/>
            <a:ext cx="3646938" cy="4789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Bối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cảnh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chung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81600" y="1255485"/>
            <a:ext cx="3788229" cy="4789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Nhiệm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vụ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33809" y="5244832"/>
            <a:ext cx="155684" cy="1611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108960" y="3931920"/>
            <a:ext cx="311368" cy="322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0154" y="3535989"/>
            <a:ext cx="1281146" cy="162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Oval 22"/>
          <p:cNvSpPr/>
          <p:nvPr/>
        </p:nvSpPr>
        <p:spPr bwMode="auto">
          <a:xfrm>
            <a:off x="3108960" y="3923186"/>
            <a:ext cx="311368" cy="32226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130525" y="5244833"/>
            <a:ext cx="155684" cy="16113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748275" y="1903681"/>
            <a:ext cx="1609850" cy="99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44573" y="3135879"/>
            <a:ext cx="12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Individual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356697" y="1802916"/>
            <a:ext cx="143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Teamwork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3257" y="1802916"/>
            <a:ext cx="143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Enterprise</a:t>
            </a:r>
            <a:endParaRPr lang="en-US" sz="2000" dirty="0"/>
          </a:p>
        </p:txBody>
      </p:sp>
      <p:sp>
        <p:nvSpPr>
          <p:cNvPr id="31" name="Oval 30"/>
          <p:cNvSpPr/>
          <p:nvPr/>
        </p:nvSpPr>
        <p:spPr bwMode="auto">
          <a:xfrm>
            <a:off x="5181600" y="3166205"/>
            <a:ext cx="467053" cy="483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81600" y="3166205"/>
            <a:ext cx="467053" cy="48340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5689" y="2203026"/>
            <a:ext cx="1371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-Internet</a:t>
            </a:r>
          </a:p>
          <a:p>
            <a:r>
              <a:rPr lang="en-US" sz="2000" dirty="0" smtClean="0"/>
              <a:t>-CNTT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 bwMode="auto">
          <a:xfrm>
            <a:off x="7501294" y="2682803"/>
            <a:ext cx="700579" cy="7251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501294" y="2682753"/>
            <a:ext cx="700579" cy="72510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528388" y="5184321"/>
            <a:ext cx="580572" cy="44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pic>
        <p:nvPicPr>
          <p:cNvPr id="30721" name="Picture 1" descr="C:\Documents and Settings\BKISSOFT\Desktop\Picture DATN\teamwork.gif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921797" y="2203026"/>
            <a:ext cx="1866959" cy="1400219"/>
          </a:xfrm>
          <a:prstGeom prst="rect">
            <a:avLst/>
          </a:prstGeom>
          <a:noFill/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196910" y="2348330"/>
            <a:ext cx="5352203" cy="374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2" grpId="0" animBg="1"/>
      <p:bldP spid="14" grpId="0" animBg="1"/>
      <p:bldP spid="15" grpId="0" animBg="1"/>
      <p:bldP spid="23" grpId="0" animBg="1"/>
      <p:bldP spid="22" grpId="0" animBg="1"/>
      <p:bldP spid="26" grpId="0"/>
      <p:bldP spid="27" grpId="0"/>
      <p:bldP spid="28" grpId="0"/>
      <p:bldP spid="31" grpId="0" animBg="1"/>
      <p:bldP spid="24" grpId="0" animBg="1"/>
      <p:bldP spid="24" grpId="1" animBg="1"/>
      <p:bldP spid="30" grpId="0"/>
      <p:bldP spid="30" grpId="1"/>
      <p:bldP spid="17" grpId="0" animBg="1"/>
      <p:bldP spid="25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5456" y="0"/>
            <a:ext cx="536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mở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endParaRPr lang="en-US" sz="4000" dirty="0"/>
          </a:p>
        </p:txBody>
      </p:sp>
      <p:sp>
        <p:nvSpPr>
          <p:cNvPr id="59" name="Right Arrow 58"/>
          <p:cNvSpPr/>
          <p:nvPr/>
        </p:nvSpPr>
        <p:spPr>
          <a:xfrm>
            <a:off x="3973" y="1826174"/>
            <a:ext cx="2975429" cy="4742277"/>
          </a:xfrm>
          <a:prstGeom prst="rightArrow">
            <a:avLst>
              <a:gd name="adj1" fmla="val 50000"/>
              <a:gd name="adj2" fmla="val 4946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Xây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dựng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hệ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thống</a:t>
            </a:r>
            <a:r>
              <a:rPr lang="en-US" dirty="0" smtClean="0">
                <a:latin typeface="Palatino Linotype" pitchFamily="18" charset="0"/>
              </a:rPr>
              <a:t> QLCV </a:t>
            </a:r>
            <a:r>
              <a:rPr lang="en-US" dirty="0" err="1" smtClean="0">
                <a:latin typeface="Palatino Linotype" pitchFamily="18" charset="0"/>
              </a:rPr>
              <a:t>và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ứng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dụng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vào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tác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nghiệp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điện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tử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60" name="Left Arrow 59" hidden="1"/>
          <p:cNvSpPr/>
          <p:nvPr/>
        </p:nvSpPr>
        <p:spPr>
          <a:xfrm>
            <a:off x="2977814" y="1248229"/>
            <a:ext cx="6169363" cy="1155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Palatino Linotype" pitchFamily="18" charset="0"/>
              </a:rPr>
              <a:t>Tìm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hiểu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mô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hình</a:t>
            </a:r>
            <a:r>
              <a:rPr lang="en-US" sz="1800" dirty="0" smtClean="0">
                <a:latin typeface="Palatino Linotype" pitchFamily="18" charset="0"/>
              </a:rPr>
              <a:t> client-server, </a:t>
            </a:r>
            <a:r>
              <a:rPr lang="en-US" sz="1800" dirty="0" err="1" smtClean="0">
                <a:latin typeface="Palatino Linotype" pitchFamily="18" charset="0"/>
              </a:rPr>
              <a:t>lý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thuyết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lập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trình</a:t>
            </a:r>
            <a:endParaRPr lang="en-US" sz="1800" dirty="0">
              <a:latin typeface="Palatino Linotype" pitchFamily="18" charset="0"/>
            </a:endParaRPr>
          </a:p>
        </p:txBody>
      </p:sp>
      <p:cxnSp>
        <p:nvCxnSpPr>
          <p:cNvPr id="62" name="Straight Connector 61"/>
          <p:cNvCxnSpPr>
            <a:stCxn id="60" idx="1"/>
            <a:endCxn id="71" idx="1"/>
          </p:cNvCxnSpPr>
          <p:nvPr/>
        </p:nvCxnSpPr>
        <p:spPr>
          <a:xfrm rot="10800000" flipV="1">
            <a:off x="2974638" y="1826174"/>
            <a:ext cx="3177" cy="4530176"/>
          </a:xfrm>
          <a:prstGeom prst="line">
            <a:avLst/>
          </a:prstGeom>
          <a:ln>
            <a:gradFill>
              <a:gsLst>
                <a:gs pos="0">
                  <a:srgbClr val="00B0F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Arrow 65"/>
          <p:cNvSpPr/>
          <p:nvPr/>
        </p:nvSpPr>
        <p:spPr>
          <a:xfrm>
            <a:off x="2977814" y="2404118"/>
            <a:ext cx="6169363" cy="115588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Palatino Linotype" pitchFamily="18" charset="0"/>
              </a:rPr>
              <a:t>Quản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lý</a:t>
            </a:r>
            <a:r>
              <a:rPr lang="en-US" sz="1800" dirty="0" smtClean="0">
                <a:latin typeface="Palatino Linotype" pitchFamily="18" charset="0"/>
              </a:rPr>
              <a:t>, </a:t>
            </a:r>
            <a:r>
              <a:rPr lang="en-US" sz="1800" dirty="0" err="1" smtClean="0">
                <a:latin typeface="Palatino Linotype" pitchFamily="18" charset="0"/>
              </a:rPr>
              <a:t>điều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hành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công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việc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một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cách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thông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suốt</a:t>
            </a:r>
            <a:r>
              <a:rPr lang="en-US" sz="1800" dirty="0" smtClean="0">
                <a:latin typeface="Palatino Linotype" pitchFamily="18" charset="0"/>
              </a:rPr>
              <a:t>, </a:t>
            </a:r>
            <a:r>
              <a:rPr lang="en-US" sz="1800" dirty="0" err="1" smtClean="0">
                <a:latin typeface="Palatino Linotype" pitchFamily="18" charset="0"/>
              </a:rPr>
              <a:t>mạch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lạc</a:t>
            </a:r>
            <a:endParaRPr lang="en-US" sz="1800" dirty="0">
              <a:latin typeface="Palatino Linotype" pitchFamily="18" charset="0"/>
            </a:endParaRPr>
          </a:p>
        </p:txBody>
      </p:sp>
      <p:sp>
        <p:nvSpPr>
          <p:cNvPr id="67" name="Left Arrow 66"/>
          <p:cNvSpPr/>
          <p:nvPr/>
        </p:nvSpPr>
        <p:spPr>
          <a:xfrm>
            <a:off x="2976225" y="3560007"/>
            <a:ext cx="6169363" cy="115588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Palatino Linotype" pitchFamily="18" charset="0"/>
              </a:rPr>
              <a:t>Trao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đổi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thông</a:t>
            </a:r>
            <a:r>
              <a:rPr lang="en-US" sz="1800" dirty="0" smtClean="0">
                <a:latin typeface="Palatino Linotype" pitchFamily="18" charset="0"/>
              </a:rPr>
              <a:t> tin </a:t>
            </a:r>
            <a:r>
              <a:rPr lang="en-US" sz="1800" dirty="0" err="1" smtClean="0">
                <a:latin typeface="Palatino Linotype" pitchFamily="18" charset="0"/>
              </a:rPr>
              <a:t>trong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quá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trình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thực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hiện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công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việc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endParaRPr lang="en-US" sz="1800" dirty="0">
              <a:latin typeface="Palatino Linotype" pitchFamily="18" charset="0"/>
            </a:endParaRPr>
          </a:p>
        </p:txBody>
      </p:sp>
      <p:sp>
        <p:nvSpPr>
          <p:cNvPr id="68" name="Left Arrow 67"/>
          <p:cNvSpPr/>
          <p:nvPr/>
        </p:nvSpPr>
        <p:spPr>
          <a:xfrm>
            <a:off x="2976225" y="4715896"/>
            <a:ext cx="6169363" cy="115588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Palatino Linotype" pitchFamily="18" charset="0"/>
              </a:rPr>
              <a:t>Hỗ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trợ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tìm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kiếm</a:t>
            </a:r>
            <a:r>
              <a:rPr lang="en-US" sz="1800" dirty="0" smtClean="0">
                <a:latin typeface="Palatino Linotype" pitchFamily="18" charset="0"/>
              </a:rPr>
              <a:t>, </a:t>
            </a:r>
            <a:r>
              <a:rPr lang="en-US" sz="1800" dirty="0" err="1" smtClean="0">
                <a:latin typeface="Palatino Linotype" pitchFamily="18" charset="0"/>
              </a:rPr>
              <a:t>thống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kê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công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việc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theo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các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tiêu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chí</a:t>
            </a:r>
            <a:endParaRPr lang="en-US" sz="1800" dirty="0">
              <a:latin typeface="Palatino Linotype" pitchFamily="18" charset="0"/>
            </a:endParaRPr>
          </a:p>
        </p:txBody>
      </p:sp>
      <p:sp>
        <p:nvSpPr>
          <p:cNvPr id="71" name="Left Arrow 70"/>
          <p:cNvSpPr/>
          <p:nvPr/>
        </p:nvSpPr>
        <p:spPr>
          <a:xfrm>
            <a:off x="2974637" y="5778405"/>
            <a:ext cx="6169363" cy="115588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Palatino Linotype" pitchFamily="18" charset="0"/>
              </a:rPr>
              <a:t>Hỗ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trợ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giao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diện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và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tác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nghiệp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bằng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tiếng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việt</a:t>
            </a:r>
            <a:endParaRPr lang="en-US" sz="1800" dirty="0">
              <a:latin typeface="Palatino Linotyp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76719" y="707886"/>
            <a:ext cx="3646938" cy="4789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Bối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cảnh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chung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181600" y="707886"/>
            <a:ext cx="3788229" cy="4789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Nhiệm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vụ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979402" y="1248229"/>
            <a:ext cx="6169363" cy="115588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Palatino Linotype" pitchFamily="18" charset="0"/>
              </a:rPr>
              <a:t>Tìm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hiểu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mô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hình</a:t>
            </a:r>
            <a:r>
              <a:rPr lang="en-US" sz="1800" dirty="0" smtClean="0">
                <a:latin typeface="Palatino Linotype" pitchFamily="18" charset="0"/>
              </a:rPr>
              <a:t> client-server, </a:t>
            </a:r>
            <a:r>
              <a:rPr lang="en-US" sz="1800" dirty="0" err="1" smtClean="0">
                <a:latin typeface="Palatino Linotype" pitchFamily="18" charset="0"/>
              </a:rPr>
              <a:t>lý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thuyết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lập</a:t>
            </a:r>
            <a:r>
              <a:rPr lang="en-US" sz="1800" dirty="0" smtClean="0">
                <a:latin typeface="Palatino Linotype" pitchFamily="18" charset="0"/>
              </a:rPr>
              <a:t> </a:t>
            </a:r>
            <a:r>
              <a:rPr lang="en-US" sz="1800" dirty="0" err="1" smtClean="0">
                <a:latin typeface="Palatino Linotype" pitchFamily="18" charset="0"/>
              </a:rPr>
              <a:t>trình</a:t>
            </a:r>
            <a:endParaRPr lang="en-US" sz="1800" dirty="0">
              <a:latin typeface="Palatino Linotype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 animBg="1"/>
      <p:bldP spid="66" grpId="0" animBg="1"/>
      <p:bldP spid="67" grpId="0" animBg="1"/>
      <p:bldP spid="68" grpId="0" animBg="1"/>
      <p:bldP spid="71" grpId="0" animBg="1"/>
      <p:bldP spid="76" grpId="0" animBg="1"/>
      <p:bldP spid="7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ction Button: Custom 33">
            <a:hlinkClick r:id="" action="ppaction://noaction" highlightClick="1"/>
          </p:cNvPr>
          <p:cNvSpPr/>
          <p:nvPr/>
        </p:nvSpPr>
        <p:spPr>
          <a:xfrm>
            <a:off x="500746" y="2105026"/>
            <a:ext cx="1719940" cy="43111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Palatino Linotype" pitchFamily="18" charset="0"/>
              </a:rPr>
              <a:t>Client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3" name="Action Button: Custom 32">
            <a:hlinkClick r:id="" action="ppaction://noaction" highlightClick="1"/>
          </p:cNvPr>
          <p:cNvSpPr/>
          <p:nvPr/>
        </p:nvSpPr>
        <p:spPr>
          <a:xfrm>
            <a:off x="500745" y="1450216"/>
            <a:ext cx="1719941" cy="407613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Palatino Linotype" pitchFamily="18" charset="0"/>
              </a:rPr>
              <a:t>Server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500744" y="1450216"/>
            <a:ext cx="1719941" cy="407613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Palatino Linotype" pitchFamily="18" charset="0"/>
              </a:rPr>
              <a:t>Server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500744" y="2105026"/>
            <a:ext cx="1719940" cy="431116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Palatino Linotype" pitchFamily="18" charset="0"/>
              </a:rPr>
              <a:t>Client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61" name="Action Button: Custom 60">
            <a:hlinkClick r:id="" action="ppaction://noaction" highlightClick="1"/>
          </p:cNvPr>
          <p:cNvSpPr/>
          <p:nvPr/>
        </p:nvSpPr>
        <p:spPr>
          <a:xfrm>
            <a:off x="500742" y="3332059"/>
            <a:ext cx="1719943" cy="43985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Palatino Linotype" pitchFamily="18" charset="0"/>
              </a:rPr>
              <a:t>Ưu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điểm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199" y="5160790"/>
            <a:ext cx="8292481" cy="140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66837" y="1417638"/>
            <a:ext cx="5982844" cy="3687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0745" y="5160790"/>
            <a:ext cx="80669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latin typeface="Palatino Linotype" pitchFamily="18" charset="0"/>
              </a:rPr>
              <a:t>Thuận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lợi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việc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truyền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thông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liên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tiến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trình</a:t>
            </a:r>
            <a:r>
              <a:rPr lang="en-US" dirty="0" smtClean="0">
                <a:latin typeface="Palatino Linotype" pitchFamily="18" charset="0"/>
              </a:rPr>
              <a:t>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latin typeface="Palatino Linotype" pitchFamily="18" charset="0"/>
              </a:rPr>
              <a:t>Dễ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dàng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trong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việc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truy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cập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dữ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liệu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từ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xa</a:t>
            </a:r>
            <a:r>
              <a:rPr lang="en-US" dirty="0" smtClean="0">
                <a:latin typeface="Palatino Linotype" pitchFamily="18" charset="0"/>
              </a:rPr>
              <a:t>.</a:t>
            </a:r>
            <a:endParaRPr lang="en-US" dirty="0" smtClean="0">
              <a:latin typeface="Palatino Linotype" pitchFamily="18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latin typeface="Palatino Linotype" pitchFamily="18" charset="0"/>
              </a:rPr>
              <a:t>Tích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hợp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các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kỹ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thuật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hiện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đại</a:t>
            </a:r>
            <a:r>
              <a:rPr lang="en-US" dirty="0" smtClean="0">
                <a:latin typeface="Palatino Linotype" pitchFamily="18" charset="0"/>
              </a:rPr>
              <a:t>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6" name="Action Button: Custom 35">
            <a:hlinkClick r:id="" action="ppaction://noaction" highlightClick="1"/>
          </p:cNvPr>
          <p:cNvSpPr/>
          <p:nvPr/>
        </p:nvSpPr>
        <p:spPr>
          <a:xfrm>
            <a:off x="500746" y="3977658"/>
            <a:ext cx="1763484" cy="43985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Palatino Linotype" pitchFamily="18" charset="0"/>
              </a:rPr>
              <a:t>Hạn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chế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5" name="Rounded Rectangle 4"/>
          <p:cNvSpPr/>
          <p:nvPr/>
        </p:nvSpPr>
        <p:spPr>
          <a:xfrm>
            <a:off x="2376039" y="1072841"/>
            <a:ext cx="6191692" cy="3814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82880" rIns="182880" bIns="1806448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kern="120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36226" y="6378610"/>
            <a:ext cx="2133600" cy="365125"/>
          </a:xfrm>
        </p:spPr>
        <p:txBody>
          <a:bodyPr/>
          <a:lstStyle/>
          <a:p>
            <a:fld id="{C4E0EDA2-B468-4DB9-9A44-27FE1D5C9696}" type="slidenum">
              <a:rPr lang="en-US" smtClean="0">
                <a:latin typeface="Palatino Linotype" pitchFamily="18" charset="0"/>
              </a:rPr>
              <a:pPr/>
              <a:t>5</a:t>
            </a:fld>
            <a:endParaRPr lang="en-US">
              <a:latin typeface="Palatino Linotyp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5160790"/>
            <a:ext cx="802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err="1" smtClean="0">
                <a:latin typeface="Palatino Linotype" pitchFamily="18" charset="0"/>
              </a:rPr>
              <a:t>Giao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tiếp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với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nhau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bằng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thông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điệp</a:t>
            </a:r>
            <a:r>
              <a:rPr lang="en-US" dirty="0" smtClean="0">
                <a:latin typeface="Palatino Linotype" pitchFamily="18" charset="0"/>
              </a:rPr>
              <a:t> qua </a:t>
            </a:r>
            <a:r>
              <a:rPr lang="en-US" dirty="0" err="1" smtClean="0">
                <a:latin typeface="Palatino Linotype" pitchFamily="18" charset="0"/>
              </a:rPr>
              <a:t>một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cổng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truyền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thông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liên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tác</a:t>
            </a:r>
            <a:r>
              <a:rPr lang="en-US" dirty="0" smtClean="0">
                <a:latin typeface="Palatino Linotype" pitchFamily="18" charset="0"/>
              </a:rPr>
              <a:t> IPC 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>
                <a:latin typeface="Palatino Linotype" pitchFamily="18" charset="0"/>
              </a:rPr>
              <a:t>Sử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dụng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một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chuẩn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chung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để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giao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tiếp</a:t>
            </a:r>
            <a:r>
              <a:rPr lang="en-US" dirty="0" smtClean="0">
                <a:latin typeface="Palatino Linotype" pitchFamily="18" charset="0"/>
              </a:rPr>
              <a:t>, </a:t>
            </a:r>
            <a:r>
              <a:rPr lang="en-US" dirty="0" err="1" smtClean="0">
                <a:latin typeface="Palatino Linotype" pitchFamily="18" charset="0"/>
              </a:rPr>
              <a:t>gọi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là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giao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thức</a:t>
            </a:r>
            <a:r>
              <a:rPr lang="en-US" dirty="0" smtClean="0"/>
              <a:t>.</a:t>
            </a:r>
            <a:endParaRPr lang="en-US" i="1" dirty="0" smtClean="0">
              <a:latin typeface="Palatino Linotyp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746" y="5160790"/>
            <a:ext cx="7837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latin typeface="Palatino Linotype" pitchFamily="18" charset="0"/>
              </a:rPr>
              <a:t>Một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chương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trình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được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coi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là</a:t>
            </a:r>
            <a:r>
              <a:rPr lang="en-US" dirty="0" smtClean="0">
                <a:latin typeface="Palatino Linotype" pitchFamily="18" charset="0"/>
              </a:rPr>
              <a:t> client </a:t>
            </a:r>
            <a:r>
              <a:rPr lang="en-US" dirty="0" err="1" smtClean="0">
                <a:latin typeface="Palatino Linotype" pitchFamily="18" charset="0"/>
              </a:rPr>
              <a:t>khi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nó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gửi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các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yêu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cầu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tới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máy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có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chương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trình</a:t>
            </a:r>
            <a:r>
              <a:rPr lang="en-US" dirty="0" smtClean="0">
                <a:latin typeface="Palatino Linotype" pitchFamily="18" charset="0"/>
              </a:rPr>
              <a:t> server </a:t>
            </a:r>
            <a:r>
              <a:rPr lang="en-US" dirty="0" err="1" smtClean="0">
                <a:latin typeface="Palatino Linotype" pitchFamily="18" charset="0"/>
              </a:rPr>
              <a:t>và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chờ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đợi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câu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trả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lời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từ</a:t>
            </a:r>
            <a:r>
              <a:rPr lang="en-US" dirty="0" smtClean="0">
                <a:latin typeface="Palatino Linotype" pitchFamily="18" charset="0"/>
              </a:rPr>
              <a:t> server.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0746" y="5160790"/>
            <a:ext cx="798285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Palatino Linotype" pitchFamily="18" charset="0"/>
              </a:rPr>
              <a:t>Thuật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ngữ</a:t>
            </a:r>
            <a:r>
              <a:rPr lang="en-US" sz="2000" dirty="0" smtClean="0">
                <a:latin typeface="Palatino Linotype" pitchFamily="18" charset="0"/>
              </a:rPr>
              <a:t> server </a:t>
            </a:r>
            <a:r>
              <a:rPr lang="en-US" sz="2000" dirty="0" err="1" smtClean="0">
                <a:latin typeface="Palatino Linotype" pitchFamily="18" charset="0"/>
              </a:rPr>
              <a:t>được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dùng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cho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những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chương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trình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thi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hành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như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một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dịch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vụ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trên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toàn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mạng</a:t>
            </a:r>
            <a:r>
              <a:rPr lang="en-US" sz="2000" dirty="0" smtClean="0">
                <a:latin typeface="Palatino Linotype" pitchFamily="18" charset="0"/>
              </a:rPr>
              <a:t>.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Palatino Linotype" pitchFamily="18" charset="0"/>
              </a:rPr>
              <a:t>Server </a:t>
            </a:r>
            <a:r>
              <a:rPr lang="en-US" sz="2000" dirty="0" err="1" smtClean="0">
                <a:latin typeface="Palatino Linotype" pitchFamily="18" charset="0"/>
              </a:rPr>
              <a:t>chấp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nhận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tất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cả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các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yêu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cầu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hợp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lệ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đến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từ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mọi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nơi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trên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mạng</a:t>
            </a:r>
            <a:r>
              <a:rPr lang="en-US" sz="2000" dirty="0" smtClean="0">
                <a:latin typeface="Palatino Linotype" pitchFamily="18" charset="0"/>
              </a:rPr>
              <a:t>, </a:t>
            </a:r>
            <a:r>
              <a:rPr lang="en-US" sz="2000" dirty="0" err="1" smtClean="0">
                <a:latin typeface="Palatino Linotype" pitchFamily="18" charset="0"/>
              </a:rPr>
              <a:t>sau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đó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nó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thi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hành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dịch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vụ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và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trả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kết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quả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về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máy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yêu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cầu</a:t>
            </a:r>
            <a:r>
              <a:rPr lang="en-US" sz="2000" dirty="0" smtClean="0">
                <a:latin typeface="Palatino Linotype" pitchFamily="18" charset="0"/>
              </a:rPr>
              <a:t>. </a:t>
            </a:r>
            <a:endParaRPr lang="en-US" sz="2000" i="1" dirty="0" smtClean="0">
              <a:latin typeface="Palatino Linotype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34671" y="1524283"/>
            <a:ext cx="5815010" cy="3395133"/>
            <a:chOff x="743907" y="652446"/>
            <a:chExt cx="7471406" cy="6205554"/>
          </a:xfrm>
        </p:grpSpPr>
        <p:graphicFrame>
          <p:nvGraphicFramePr>
            <p:cNvPr id="22" name="Object 2"/>
            <p:cNvGraphicFramePr>
              <a:graphicFrameLocks noChangeAspect="1"/>
            </p:cNvGraphicFramePr>
            <p:nvPr/>
          </p:nvGraphicFramePr>
          <p:xfrm>
            <a:off x="4467225" y="1366548"/>
            <a:ext cx="1371228" cy="1501273"/>
          </p:xfrm>
          <a:graphic>
            <a:graphicData uri="http://schemas.openxmlformats.org/presentationml/2006/ole">
              <p:oleObj spid="_x0000_s2050" name="Visio" r:id="rId3" imgW="1138047" imgH="1246632" progId="Visio.Drawing.11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7234238" y="2244726"/>
            <a:ext cx="981075" cy="1246187"/>
          </p:xfrm>
          <a:graphic>
            <a:graphicData uri="http://schemas.openxmlformats.org/presentationml/2006/ole">
              <p:oleObj spid="_x0000_s2051" name="Visio" r:id="rId4" imgW="981075" imgH="1246632" progId="Visio.Drawing.11">
                <p:embed/>
              </p:oleObj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6910388" y="3890486"/>
            <a:ext cx="981075" cy="1246187"/>
          </p:xfrm>
          <a:graphic>
            <a:graphicData uri="http://schemas.openxmlformats.org/presentationml/2006/ole">
              <p:oleObj spid="_x0000_s2052" name="Visio" r:id="rId5" imgW="981075" imgH="1246632" progId="Visio.Drawing.11">
                <p:embed/>
              </p:oleObj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6062662" y="5475286"/>
            <a:ext cx="981075" cy="1246188"/>
          </p:xfrm>
          <a:graphic>
            <a:graphicData uri="http://schemas.openxmlformats.org/presentationml/2006/ole">
              <p:oleObj spid="_x0000_s2053" name="Visio" r:id="rId6" imgW="981075" imgH="1246632" progId="Visio.Drawing.11">
                <p:embed/>
              </p:oleObj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4467224" y="5611812"/>
            <a:ext cx="981075" cy="1246188"/>
          </p:xfrm>
          <a:graphic>
            <a:graphicData uri="http://schemas.openxmlformats.org/presentationml/2006/ole">
              <p:oleObj spid="_x0000_s2054" name="Visio" r:id="rId7" imgW="981075" imgH="1246632" progId="Visio.Drawing.11">
                <p:embed/>
              </p:oleObj>
            </a:graphicData>
          </a:graphic>
        </p:graphicFrame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2669857" y="5611812"/>
            <a:ext cx="981075" cy="1246188"/>
          </p:xfrm>
          <a:graphic>
            <a:graphicData uri="http://schemas.openxmlformats.org/presentationml/2006/ole">
              <p:oleObj spid="_x0000_s2055" name="Visio" r:id="rId8" imgW="981075" imgH="1246632" progId="Visio.Drawing.11">
                <p:embed/>
              </p:oleObj>
            </a:graphicData>
          </a:graphic>
        </p:graphicFrame>
        <p:graphicFrame>
          <p:nvGraphicFramePr>
            <p:cNvPr id="30" name="Object 8"/>
            <p:cNvGraphicFramePr>
              <a:graphicFrameLocks noChangeAspect="1"/>
            </p:cNvGraphicFramePr>
            <p:nvPr/>
          </p:nvGraphicFramePr>
          <p:xfrm>
            <a:off x="6910388" y="998538"/>
            <a:ext cx="981075" cy="1246188"/>
          </p:xfrm>
          <a:graphic>
            <a:graphicData uri="http://schemas.openxmlformats.org/presentationml/2006/ole">
              <p:oleObj spid="_x0000_s2056" name="Visio" r:id="rId9" imgW="981075" imgH="1246632" progId="Visio.Drawing.11">
                <p:embed/>
              </p:oleObj>
            </a:graphicData>
          </a:graphic>
        </p:graphicFrame>
        <p:graphicFrame>
          <p:nvGraphicFramePr>
            <p:cNvPr id="31" name="Object 9"/>
            <p:cNvGraphicFramePr>
              <a:graphicFrameLocks noChangeAspect="1"/>
            </p:cNvGraphicFramePr>
            <p:nvPr/>
          </p:nvGraphicFramePr>
          <p:xfrm>
            <a:off x="926783" y="5475287"/>
            <a:ext cx="981075" cy="1246187"/>
          </p:xfrm>
          <a:graphic>
            <a:graphicData uri="http://schemas.openxmlformats.org/presentationml/2006/ole">
              <p:oleObj spid="_x0000_s2057" name="Visio" r:id="rId10" imgW="981075" imgH="1246632" progId="Visio.Drawing.11">
                <p:embed/>
              </p:oleObj>
            </a:graphicData>
          </a:graphic>
        </p:graphicFrame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743907" y="652446"/>
            <a:ext cx="981075" cy="1246187"/>
          </p:xfrm>
          <a:graphic>
            <a:graphicData uri="http://schemas.openxmlformats.org/presentationml/2006/ole">
              <p:oleObj spid="_x0000_s2058" name="Visio" r:id="rId11" imgW="981075" imgH="1246632" progId="Visio.Drawing.11">
                <p:embed/>
              </p:oleObj>
            </a:graphicData>
          </a:graphic>
        </p:graphicFrame>
        <p:cxnSp>
          <p:nvCxnSpPr>
            <p:cNvPr id="37" name="Straight Connector 36"/>
            <p:cNvCxnSpPr/>
            <p:nvPr/>
          </p:nvCxnSpPr>
          <p:spPr>
            <a:xfrm flipV="1">
              <a:off x="5829300" y="1621632"/>
              <a:ext cx="1214437" cy="2770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829300" y="2501900"/>
              <a:ext cx="1366837" cy="3659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48299" y="2867819"/>
              <a:ext cx="1595438" cy="14908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4376103" y="3513296"/>
              <a:ext cx="2743993" cy="14530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3601915" y="4192146"/>
              <a:ext cx="2607465" cy="2318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630855" y="3668242"/>
              <a:ext cx="2607468" cy="12796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0800000" flipV="1">
              <a:off x="1724984" y="2867820"/>
              <a:ext cx="2662866" cy="2607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978716" y="814418"/>
              <a:ext cx="2488508" cy="55213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445672">
              <a:off x="2737742" y="770298"/>
              <a:ext cx="1299618" cy="393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1) </a:t>
              </a:r>
              <a:r>
                <a:rPr lang="en-US" sz="800" dirty="0" err="1" smtClean="0"/>
                <a:t>Gửi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lệnh</a:t>
              </a:r>
              <a:endParaRPr lang="en-US" sz="8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10800000">
              <a:off x="1907868" y="1162197"/>
              <a:ext cx="2559356" cy="55171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450378">
              <a:off x="2548488" y="1186399"/>
              <a:ext cx="2185036" cy="393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2) </a:t>
              </a:r>
              <a:r>
                <a:rPr lang="en-US" sz="800" dirty="0" err="1" smtClean="0"/>
                <a:t>Tải</a:t>
              </a:r>
              <a:r>
                <a:rPr lang="en-US" sz="800" dirty="0" smtClean="0"/>
                <a:t> file </a:t>
              </a:r>
              <a:r>
                <a:rPr lang="en-US" sz="800" dirty="0" err="1" smtClean="0"/>
                <a:t>và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ứng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dụng</a:t>
              </a:r>
              <a:endParaRPr lang="en-US" sz="800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724982" y="1485900"/>
              <a:ext cx="2662868" cy="52705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574800" y="1774034"/>
              <a:ext cx="2813050" cy="550066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467016">
              <a:off x="2547894" y="1409594"/>
              <a:ext cx="1744004" cy="393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3)  </a:t>
              </a:r>
              <a:r>
                <a:rPr lang="en-US" sz="800" dirty="0" err="1" smtClean="0"/>
                <a:t>Tính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toán</a:t>
              </a:r>
              <a:endParaRPr lang="en-US" sz="800" dirty="0"/>
            </a:p>
          </p:txBody>
        </p:sp>
      </p:grpSp>
      <p:sp>
        <p:nvSpPr>
          <p:cNvPr id="57" name="TextBox 56"/>
          <p:cNvSpPr txBox="1"/>
          <p:nvPr/>
        </p:nvSpPr>
        <p:spPr>
          <a:xfrm rot="479229">
            <a:off x="4346207" y="2252655"/>
            <a:ext cx="994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5) </a:t>
            </a:r>
            <a:r>
              <a:rPr lang="en-US" sz="800" dirty="0" err="1" smtClean="0"/>
              <a:t>Báo</a:t>
            </a:r>
            <a:r>
              <a:rPr lang="en-US" sz="800" dirty="0" smtClean="0"/>
              <a:t> </a:t>
            </a:r>
            <a:r>
              <a:rPr lang="en-US" sz="800" dirty="0" err="1" smtClean="0"/>
              <a:t>cáo</a:t>
            </a:r>
            <a:r>
              <a:rPr lang="en-US" sz="800" dirty="0" smtClean="0"/>
              <a:t> </a:t>
            </a:r>
            <a:r>
              <a:rPr lang="en-US" sz="800" dirty="0" err="1" smtClean="0"/>
              <a:t>kết</a:t>
            </a:r>
            <a:r>
              <a:rPr lang="en-US" sz="800" dirty="0" smtClean="0"/>
              <a:t> </a:t>
            </a:r>
            <a:r>
              <a:rPr lang="en-US" sz="800" dirty="0" err="1" smtClean="0"/>
              <a:t>quả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 rot="458670">
            <a:off x="4344293" y="2103120"/>
            <a:ext cx="137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4) </a:t>
            </a:r>
            <a:r>
              <a:rPr lang="en-US" sz="800" dirty="0" err="1" smtClean="0"/>
              <a:t>Đưa</a:t>
            </a:r>
            <a:r>
              <a:rPr lang="en-US" sz="800" dirty="0" smtClean="0"/>
              <a:t> </a:t>
            </a:r>
            <a:r>
              <a:rPr lang="en-US" sz="800" dirty="0" err="1" smtClean="0"/>
              <a:t>dữ</a:t>
            </a:r>
            <a:r>
              <a:rPr lang="en-US" sz="800" dirty="0" smtClean="0"/>
              <a:t> </a:t>
            </a:r>
            <a:r>
              <a:rPr lang="en-US" sz="800" dirty="0" err="1" smtClean="0"/>
              <a:t>liệu</a:t>
            </a:r>
            <a:r>
              <a:rPr lang="en-US" sz="800" dirty="0" smtClean="0"/>
              <a:t> </a:t>
            </a:r>
            <a:r>
              <a:rPr lang="en-US" sz="800" dirty="0" err="1" smtClean="0"/>
              <a:t>lên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400150" y="5160790"/>
            <a:ext cx="806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Tính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09600" y="228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Phần 1: Mô hình client-server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j-ea"/>
              <a:cs typeface="+mj-cs"/>
            </a:endParaRPr>
          </a:p>
        </p:txBody>
      </p:sp>
      <p:sp>
        <p:nvSpPr>
          <p:cNvPr id="35" name="Action Button: Custom 34">
            <a:hlinkClick r:id="" action="ppaction://noaction" highlightClick="1"/>
          </p:cNvPr>
          <p:cNvSpPr/>
          <p:nvPr/>
        </p:nvSpPr>
        <p:spPr>
          <a:xfrm>
            <a:off x="500742" y="2736339"/>
            <a:ext cx="1719939" cy="441978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Palatino Linotype" pitchFamily="18" charset="0"/>
              </a:rPr>
              <a:t>Giao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thức</a:t>
            </a: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11" name="Action Button: Custom 10">
            <a:hlinkClick r:id="" action="ppaction://noaction" highlightClick="1"/>
          </p:cNvPr>
          <p:cNvSpPr/>
          <p:nvPr/>
        </p:nvSpPr>
        <p:spPr>
          <a:xfrm>
            <a:off x="500743" y="2736340"/>
            <a:ext cx="1719940" cy="441980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Palatino Linotype" pitchFamily="18" charset="0"/>
              </a:rPr>
              <a:t>Giao</a:t>
            </a:r>
            <a:r>
              <a:rPr lang="en-US" sz="2000" dirty="0" smtClean="0">
                <a:latin typeface="Palatino Linotype" pitchFamily="18" charset="0"/>
              </a:rPr>
              <a:t> </a:t>
            </a:r>
            <a:r>
              <a:rPr lang="en-US" sz="2000" dirty="0" err="1" smtClean="0">
                <a:latin typeface="Palatino Linotype" pitchFamily="18" charset="0"/>
              </a:rPr>
              <a:t>thức</a:t>
            </a: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24" name="Action Button: Custom 23">
            <a:hlinkClick r:id="" action="ppaction://noaction" highlightClick="1"/>
          </p:cNvPr>
          <p:cNvSpPr/>
          <p:nvPr/>
        </p:nvSpPr>
        <p:spPr>
          <a:xfrm>
            <a:off x="500746" y="3332059"/>
            <a:ext cx="1719940" cy="439854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Palatino Linotype" pitchFamily="18" charset="0"/>
              </a:rPr>
              <a:t>Ưu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điểm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56" name="Action Button: Custom 55">
            <a:hlinkClick r:id="" action="ppaction://noaction" highlightClick="1"/>
          </p:cNvPr>
          <p:cNvSpPr/>
          <p:nvPr/>
        </p:nvSpPr>
        <p:spPr>
          <a:xfrm>
            <a:off x="500746" y="3977658"/>
            <a:ext cx="1763484" cy="439854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Palatino Linotype" pitchFamily="18" charset="0"/>
              </a:rPr>
              <a:t>Hạn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chế</a:t>
            </a:r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62" grpId="0"/>
      <p:bldP spid="11" grpId="0" animBg="1"/>
      <p:bldP spid="11" grpId="1" animBg="1"/>
      <p:bldP spid="24" grpId="0" animBg="1"/>
      <p:bldP spid="24" grpId="1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931884" y="1066801"/>
            <a:ext cx="3280230" cy="776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Mô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hình</a:t>
            </a:r>
            <a:endParaRPr lang="en-US" dirty="0">
              <a:latin typeface="Palatino Linotype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67543" y="1843315"/>
            <a:ext cx="5617028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537029" y="1844903"/>
            <a:ext cx="3352799" cy="740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WebForm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050971" y="1843315"/>
            <a:ext cx="3875315" cy="741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WinForm</a:t>
            </a:r>
            <a:endParaRPr lang="en-US" dirty="0">
              <a:latin typeface="Palatino Linotype" pitchFamily="18" charset="0"/>
            </a:endParaRPr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 rot="16200000" flipH="1">
            <a:off x="2351768" y="4063546"/>
            <a:ext cx="4513035" cy="7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89559" y="2634343"/>
            <a:ext cx="3905069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Tính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cơ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động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cao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9559" y="5789422"/>
            <a:ext cx="3905069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Hạn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chế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về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cơ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chế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phản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hồi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" y="4143828"/>
            <a:ext cx="3905069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alatino Linotype" pitchFamily="18" charset="0"/>
              </a:rPr>
              <a:t>Chi </a:t>
            </a:r>
            <a:r>
              <a:rPr lang="en-US" dirty="0" err="1" smtClean="0">
                <a:latin typeface="Palatino Linotype" pitchFamily="18" charset="0"/>
              </a:rPr>
              <a:t>phí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không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lớn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9560" y="4985657"/>
            <a:ext cx="3905069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Không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realtime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29200" y="5789422"/>
            <a:ext cx="3904488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Quá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trình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xây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dựng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phức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tạp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07429" y="3425371"/>
            <a:ext cx="3904488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Lưu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trạng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thái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người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dùng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07429" y="4143828"/>
            <a:ext cx="3904488" cy="566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Khó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khăn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trong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cài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đặt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29200" y="4985657"/>
            <a:ext cx="3904488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Khả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năng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realtime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9560" y="3426242"/>
            <a:ext cx="3905069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Khó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lưu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trạng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thái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00027" y="2635214"/>
            <a:ext cx="3904488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Khả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năng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tương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tác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tốt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37029" y="1843314"/>
            <a:ext cx="3352799" cy="74022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pitchFamily="18" charset="0"/>
              </a:rPr>
              <a:t>2.1 </a:t>
            </a:r>
            <a:r>
              <a:rPr lang="en-US" sz="2000" dirty="0" err="1" smtClean="0">
                <a:latin typeface="Palatino Linotype" pitchFamily="18" charset="0"/>
              </a:rPr>
              <a:t>WebForm</a:t>
            </a: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5058373" y="1846491"/>
            <a:ext cx="3875315" cy="74181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alatino Linotype" pitchFamily="18" charset="0"/>
              </a:rPr>
              <a:t>2.2 </a:t>
            </a:r>
            <a:r>
              <a:rPr lang="en-US" sz="2000" dirty="0" err="1" smtClean="0">
                <a:latin typeface="Palatino Linotype" pitchFamily="18" charset="0"/>
              </a:rPr>
              <a:t>WinForm</a:t>
            </a: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55000" cy="6858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Palatino Linotype" pitchFamily="18" charset="0"/>
              </a:rPr>
              <a:t>Phần</a:t>
            </a:r>
            <a:r>
              <a:rPr lang="en-US" sz="3200" dirty="0" smtClean="0">
                <a:latin typeface="Palatino Linotype" pitchFamily="18" charset="0"/>
              </a:rPr>
              <a:t> 2: </a:t>
            </a:r>
            <a:r>
              <a:rPr lang="en-US" sz="3200" dirty="0" err="1" smtClean="0">
                <a:latin typeface="Palatino Linotype" pitchFamily="18" charset="0"/>
              </a:rPr>
              <a:t>Giải</a:t>
            </a:r>
            <a:r>
              <a:rPr lang="en-US" sz="3200" dirty="0" smtClean="0">
                <a:latin typeface="Palatino Linotype" pitchFamily="18" charset="0"/>
              </a:rPr>
              <a:t> </a:t>
            </a:r>
            <a:r>
              <a:rPr lang="en-US" sz="3200" dirty="0" err="1" smtClean="0">
                <a:latin typeface="Palatino Linotype" pitchFamily="18" charset="0"/>
              </a:rPr>
              <a:t>pháp</a:t>
            </a:r>
            <a:r>
              <a:rPr lang="en-US" sz="3200" dirty="0" smtClean="0">
                <a:latin typeface="Palatino Linotype" pitchFamily="18" charset="0"/>
              </a:rPr>
              <a:t> </a:t>
            </a:r>
            <a:r>
              <a:rPr lang="en-US" sz="3200" dirty="0" err="1" smtClean="0">
                <a:latin typeface="Palatino Linotype" pitchFamily="18" charset="0"/>
              </a:rPr>
              <a:t>thực</a:t>
            </a:r>
            <a:r>
              <a:rPr lang="en-US" sz="3200" dirty="0" smtClean="0">
                <a:latin typeface="Palatino Linotype" pitchFamily="18" charset="0"/>
              </a:rPr>
              <a:t> </a:t>
            </a:r>
            <a:r>
              <a:rPr lang="en-US" sz="3200" dirty="0" err="1" smtClean="0">
                <a:latin typeface="Palatino Linotype" pitchFamily="18" charset="0"/>
              </a:rPr>
              <a:t>hiện</a:t>
            </a:r>
            <a:endParaRPr lang="en-US" sz="3200" dirty="0">
              <a:latin typeface="Palatino Linotyp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5400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 smtClean="0">
                <a:latin typeface="Palatino Linotype" pitchFamily="18" charset="0"/>
              </a:rPr>
              <a:t>Phần</a:t>
            </a:r>
            <a:r>
              <a:rPr lang="en-US" dirty="0" smtClean="0">
                <a:latin typeface="Palatino Linotype" pitchFamily="18" charset="0"/>
              </a:rPr>
              <a:t> 3: </a:t>
            </a:r>
            <a:r>
              <a:rPr lang="en-US" dirty="0" err="1" smtClean="0">
                <a:latin typeface="Palatino Linotype" pitchFamily="18" charset="0"/>
              </a:rPr>
              <a:t>Triển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khai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hệ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28600" y="1600200"/>
          <a:ext cx="8458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873817" y="2868204"/>
            <a:ext cx="2479947" cy="247994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sp>
        <p:nvSpPr>
          <p:cNvPr id="6" name="Rectangle 5" hidden="1"/>
          <p:cNvSpPr/>
          <p:nvPr/>
        </p:nvSpPr>
        <p:spPr>
          <a:xfrm>
            <a:off x="228600" y="995065"/>
            <a:ext cx="8641080" cy="5361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Palatino Linotype" pitchFamily="18" charset="0"/>
            </a:endParaRPr>
          </a:p>
        </p:txBody>
      </p:sp>
      <p:pic>
        <p:nvPicPr>
          <p:cNvPr id="9" name="Picture 8" descr="thuc hien va theo doi.JPG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567" y="4461555"/>
            <a:ext cx="1495425" cy="1343025"/>
          </a:xfrm>
          <a:prstGeom prst="rect">
            <a:avLst/>
          </a:prstGeom>
        </p:spPr>
      </p:pic>
      <p:pic>
        <p:nvPicPr>
          <p:cNvPr id="11" name="Picture 10" descr="thoi gian.JPG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17" y="4461555"/>
            <a:ext cx="1457325" cy="1352550"/>
          </a:xfrm>
          <a:prstGeom prst="rect">
            <a:avLst/>
          </a:prstGeom>
        </p:spPr>
      </p:pic>
      <p:pic>
        <p:nvPicPr>
          <p:cNvPr id="10" name="Picture 9" descr="Hoachj dding.JPG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142" y="1234440"/>
            <a:ext cx="1495425" cy="1314450"/>
          </a:xfrm>
          <a:prstGeom prst="rect">
            <a:avLst/>
          </a:prstGeom>
        </p:spPr>
      </p:pic>
      <p:pic>
        <p:nvPicPr>
          <p:cNvPr id="7" name="Content Placeholder 6" descr="ca nhan.JP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4990" y="3562213"/>
            <a:ext cx="866775" cy="1114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EDA2-B468-4DB9-9A44-27FE1D5C96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799" y="30256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28600" y="995065"/>
            <a:ext cx="3645217" cy="155382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Palatino Linotype" pitchFamily="18" charset="0"/>
              </a:rPr>
              <a:t>Các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vấn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đề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liên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quan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tới</a:t>
            </a:r>
            <a:r>
              <a:rPr lang="en-US" dirty="0" smtClean="0">
                <a:latin typeface="Palatino Linotype" pitchFamily="18" charset="0"/>
              </a:rPr>
              <a:t> QLCV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91168" y="995065"/>
            <a:ext cx="2115685" cy="1873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Hoạch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định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Palatino Linotype" pitchFamily="18" charset="0"/>
            </a:endParaRPr>
          </a:p>
          <a:p>
            <a:pPr algn="ctr"/>
            <a:endParaRPr lang="en-US" dirty="0" smtClean="0">
              <a:solidFill>
                <a:srgbClr val="FFFF00"/>
              </a:solidFill>
              <a:latin typeface="Palatino Linotype" pitchFamily="18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Mục</a:t>
            </a:r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tiêu</a:t>
            </a:r>
            <a:endParaRPr lang="en-US" sz="2000" dirty="0" smtClean="0">
              <a:solidFill>
                <a:srgbClr val="FFFF00"/>
              </a:solidFill>
              <a:latin typeface="Palatino Linotype" pitchFamily="18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Thời</a:t>
            </a:r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gian</a:t>
            </a:r>
            <a:endParaRPr lang="en-US" sz="2000" dirty="0" smtClean="0">
              <a:solidFill>
                <a:srgbClr val="FFFF00"/>
              </a:solidFill>
              <a:latin typeface="Palatino Linotype" pitchFamily="18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Nguồn</a:t>
            </a:r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lực</a:t>
            </a:r>
            <a:endParaRPr lang="en-US" sz="2000" dirty="0" smtClean="0">
              <a:solidFill>
                <a:srgbClr val="FFFF00"/>
              </a:solidFill>
              <a:latin typeface="Palatino Linotype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06853" y="4461555"/>
            <a:ext cx="2479947" cy="1856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Thực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hiện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và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theo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dõi</a:t>
            </a:r>
            <a:endParaRPr lang="en-US" dirty="0" smtClean="0">
              <a:solidFill>
                <a:srgbClr val="FFFF00"/>
              </a:solidFill>
              <a:latin typeface="Palatino Linotype" pitchFamily="18" charset="0"/>
            </a:endParaRPr>
          </a:p>
          <a:p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-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Những</a:t>
            </a:r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việc</a:t>
            </a:r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nào</a:t>
            </a:r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đang</a:t>
            </a:r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thực</a:t>
            </a:r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hiện</a:t>
            </a:r>
            <a:endParaRPr lang="en-US" sz="1700" dirty="0" smtClean="0">
              <a:solidFill>
                <a:srgbClr val="FFFF00"/>
              </a:solidFill>
              <a:latin typeface="Palatino Linotype" pitchFamily="18" charset="0"/>
            </a:endParaRPr>
          </a:p>
          <a:p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-Ai 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làm</a:t>
            </a:r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?</a:t>
            </a:r>
          </a:p>
          <a:p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-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Tiến</a:t>
            </a:r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độ</a:t>
            </a:r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?</a:t>
            </a:r>
          </a:p>
          <a:p>
            <a:r>
              <a:rPr lang="en-US" sz="1700" dirty="0" smtClean="0">
                <a:solidFill>
                  <a:srgbClr val="FFFF00"/>
                </a:solidFill>
                <a:latin typeface="Palatino Linotype" pitchFamily="18" charset="0"/>
              </a:rPr>
              <a:t>-</a:t>
            </a:r>
            <a:r>
              <a:rPr lang="en-US" sz="1700" dirty="0" err="1" smtClean="0">
                <a:solidFill>
                  <a:srgbClr val="FFFF00"/>
                </a:solidFill>
                <a:latin typeface="Palatino Linotype" pitchFamily="18" charset="0"/>
              </a:rPr>
              <a:t>v.v</a:t>
            </a:r>
            <a:endParaRPr lang="en-US" sz="1700" dirty="0" smtClean="0">
              <a:solidFill>
                <a:srgbClr val="FFFF00"/>
              </a:solidFill>
              <a:latin typeface="Palatino Linotype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63317" y="4549446"/>
            <a:ext cx="2227851" cy="1768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Thời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Palatino Linotype" pitchFamily="18" charset="0"/>
              </a:rPr>
              <a:t>gian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Palatino Linotype" pitchFamily="18" charset="0"/>
            </a:endParaRPr>
          </a:p>
          <a:p>
            <a:pPr algn="ctr"/>
            <a:endParaRPr lang="en-US" dirty="0" smtClean="0">
              <a:solidFill>
                <a:srgbClr val="FFFF00"/>
              </a:solidFill>
              <a:latin typeface="Palatino Linotype" pitchFamily="18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Lịch</a:t>
            </a:r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biểu</a:t>
            </a:r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?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Các</a:t>
            </a:r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mốc</a:t>
            </a:r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?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-</a:t>
            </a:r>
            <a:r>
              <a:rPr lang="en-US" sz="2000" dirty="0" err="1" smtClean="0">
                <a:solidFill>
                  <a:srgbClr val="FFFF00"/>
                </a:solidFill>
                <a:latin typeface="Palatino Linotype" pitchFamily="18" charset="0"/>
              </a:rPr>
              <a:t>Đích</a:t>
            </a:r>
            <a:r>
              <a:rPr lang="en-US" sz="2000" dirty="0" smtClean="0">
                <a:solidFill>
                  <a:srgbClr val="FFFF00"/>
                </a:solidFill>
                <a:latin typeface="Palatino Linotype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5" grpId="0"/>
      <p:bldP spid="12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Hệ thống tác nghiệp điện tử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1" y="1291771"/>
            <a:ext cx="8437563" cy="37737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07480" y="6492875"/>
            <a:ext cx="2133600" cy="365125"/>
          </a:xfrm>
        </p:spPr>
        <p:txBody>
          <a:bodyPr/>
          <a:lstStyle/>
          <a:p>
            <a:fld id="{C4E0EDA2-B468-4DB9-9A44-27FE1D5C96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880" y="533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Palatino Linotyp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3441</TotalTime>
  <Words>1118</Words>
  <Application>Microsoft PowerPoint 7.0</Application>
  <PresentationFormat>On-screen Show (4:3)</PresentationFormat>
  <Paragraphs>183</Paragraphs>
  <Slides>16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Theme1</vt:lpstr>
      <vt:lpstr>Visio</vt:lpstr>
      <vt:lpstr>TRƯỜNG ĐẠI HỌC BÁCH KHOA HÀ NỘI VIỆN CÔNG NGHỆ THÔNG TIN VÀ TRUYỀN THÔNG  </vt:lpstr>
      <vt:lpstr>Mục lục</vt:lpstr>
      <vt:lpstr>Slide 3</vt:lpstr>
      <vt:lpstr>Slide 4</vt:lpstr>
      <vt:lpstr>Slide 5</vt:lpstr>
      <vt:lpstr>Phần 2: Giải pháp thực hiện</vt:lpstr>
      <vt:lpstr>Phần 3: Triển khai hệ thống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>BKHN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subject/>
  <dc:creator>Ngo Hai Bac</dc:creator>
  <cp:keywords/>
  <dc:description/>
  <cp:lastModifiedBy>BKIS-SOFT</cp:lastModifiedBy>
  <cp:revision>778</cp:revision>
  <cp:lastPrinted>1601-01-01T00:00:00Z</cp:lastPrinted>
  <dcterms:created xsi:type="dcterms:W3CDTF">2008-05-30T15:17:13Z</dcterms:created>
  <dcterms:modified xsi:type="dcterms:W3CDTF">2010-06-05T08:37:52Z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