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2"/>
  </p:notesMasterIdLst>
  <p:handoutMasterIdLst>
    <p:handoutMasterId r:id="rId23"/>
  </p:handoutMasterIdLst>
  <p:sldIdLst>
    <p:sldId id="276" r:id="rId2"/>
    <p:sldId id="277" r:id="rId3"/>
    <p:sldId id="298" r:id="rId4"/>
    <p:sldId id="297" r:id="rId5"/>
    <p:sldId id="278" r:id="rId6"/>
    <p:sldId id="312" r:id="rId7"/>
    <p:sldId id="299" r:id="rId8"/>
    <p:sldId id="300" r:id="rId9"/>
    <p:sldId id="313" r:id="rId10"/>
    <p:sldId id="322" r:id="rId11"/>
    <p:sldId id="323" r:id="rId12"/>
    <p:sldId id="321" r:id="rId13"/>
    <p:sldId id="318" r:id="rId14"/>
    <p:sldId id="326" r:id="rId15"/>
    <p:sldId id="328" r:id="rId16"/>
    <p:sldId id="327" r:id="rId17"/>
    <p:sldId id="281" r:id="rId18"/>
    <p:sldId id="315" r:id="rId19"/>
    <p:sldId id="295" r:id="rId20"/>
    <p:sldId id="32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00CC"/>
    <a:srgbClr val="003399"/>
    <a:srgbClr val="327119"/>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28" autoAdjust="0"/>
    <p:restoredTop sz="73297" autoAdjust="0"/>
  </p:normalViewPr>
  <p:slideViewPr>
    <p:cSldViewPr>
      <p:cViewPr>
        <p:scale>
          <a:sx n="75" d="100"/>
          <a:sy n="75" d="100"/>
        </p:scale>
        <p:origin x="-804" y="4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0BA8C-E967-4FEF-807D-A5F2595AF7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941A276-4623-4210-925A-B80AF550D839}">
      <dgm:prSet phldrT="[Text]"/>
      <dgm:spPr/>
      <dgm:t>
        <a:bodyPr/>
        <a:lstStyle/>
        <a:p>
          <a:r>
            <a:rPr lang="en-US" smtClean="0"/>
            <a:t>Môi trường lập trình</a:t>
          </a:r>
          <a:endParaRPr lang="en-US"/>
        </a:p>
      </dgm:t>
    </dgm:pt>
    <dgm:pt modelId="{2D90EE19-79DE-47CA-A75C-42453D1B6BDB}" type="parTrans" cxnId="{9B3B64B0-E1D4-4037-A1CD-F4293C6B9B0C}">
      <dgm:prSet/>
      <dgm:spPr/>
      <dgm:t>
        <a:bodyPr/>
        <a:lstStyle/>
        <a:p>
          <a:endParaRPr lang="en-US"/>
        </a:p>
      </dgm:t>
    </dgm:pt>
    <dgm:pt modelId="{F270298E-C94B-4DF0-86CC-0AD4B6FBD6FB}" type="sibTrans" cxnId="{9B3B64B0-E1D4-4037-A1CD-F4293C6B9B0C}">
      <dgm:prSet/>
      <dgm:spPr/>
      <dgm:t>
        <a:bodyPr/>
        <a:lstStyle/>
        <a:p>
          <a:endParaRPr lang="en-US"/>
        </a:p>
      </dgm:t>
    </dgm:pt>
    <dgm:pt modelId="{20AA035C-46B1-4CAF-B8FA-A529B0CD2F46}">
      <dgm:prSet phldrT="[Text]"/>
      <dgm:spPr/>
      <dgm:t>
        <a:bodyPr/>
        <a:lstStyle/>
        <a:p>
          <a:r>
            <a:rPr lang="en-US" smtClean="0"/>
            <a:t>Hệ quản trị cơ sở dữ liệu</a:t>
          </a:r>
          <a:endParaRPr lang="en-US"/>
        </a:p>
      </dgm:t>
    </dgm:pt>
    <dgm:pt modelId="{BC0717AF-F3D6-4129-A7E9-7CDE0D6AC7E4}" type="parTrans" cxnId="{77200B1A-943E-4BBC-A3C0-9A05B234E043}">
      <dgm:prSet/>
      <dgm:spPr/>
      <dgm:t>
        <a:bodyPr/>
        <a:lstStyle/>
        <a:p>
          <a:endParaRPr lang="en-US"/>
        </a:p>
      </dgm:t>
    </dgm:pt>
    <dgm:pt modelId="{1E37DE74-52DB-4597-A304-A37E0C2FFFBE}" type="sibTrans" cxnId="{77200B1A-943E-4BBC-A3C0-9A05B234E043}">
      <dgm:prSet/>
      <dgm:spPr/>
      <dgm:t>
        <a:bodyPr/>
        <a:lstStyle/>
        <a:p>
          <a:endParaRPr lang="en-US"/>
        </a:p>
      </dgm:t>
    </dgm:pt>
    <dgm:pt modelId="{65719A82-E5BA-4603-9200-15136465AABF}">
      <dgm:prSet phldrT="[Text]"/>
      <dgm:spPr/>
      <dgm:t>
        <a:bodyPr/>
        <a:lstStyle/>
        <a:p>
          <a:r>
            <a:rPr lang="en-US" smtClean="0"/>
            <a:t>Hệ điều hành</a:t>
          </a:r>
          <a:endParaRPr lang="en-US"/>
        </a:p>
      </dgm:t>
    </dgm:pt>
    <dgm:pt modelId="{0E2F6732-94E1-4979-A1E6-31CEDC4CB0A1}" type="parTrans" cxnId="{F42A69BF-2F3A-42E5-968F-A2A5E6BC3D62}">
      <dgm:prSet/>
      <dgm:spPr/>
      <dgm:t>
        <a:bodyPr/>
        <a:lstStyle/>
        <a:p>
          <a:endParaRPr lang="en-US"/>
        </a:p>
      </dgm:t>
    </dgm:pt>
    <dgm:pt modelId="{A2134C9B-3162-4488-8292-0A01A9D418DD}" type="sibTrans" cxnId="{F42A69BF-2F3A-42E5-968F-A2A5E6BC3D62}">
      <dgm:prSet/>
      <dgm:spPr/>
      <dgm:t>
        <a:bodyPr/>
        <a:lstStyle/>
        <a:p>
          <a:endParaRPr lang="en-US"/>
        </a:p>
      </dgm:t>
    </dgm:pt>
    <dgm:pt modelId="{0B0243BC-C264-4166-BB80-9CEBA7616285}">
      <dgm:prSet phldrT="[Text]"/>
      <dgm:spPr/>
      <dgm:t>
        <a:bodyPr/>
        <a:lstStyle/>
        <a:p>
          <a:r>
            <a:rPr lang="en-US" smtClean="0"/>
            <a:t>Microsoft Visual C++</a:t>
          </a:r>
          <a:endParaRPr lang="en-US"/>
        </a:p>
      </dgm:t>
    </dgm:pt>
    <dgm:pt modelId="{03ACBA12-82B7-46F4-BA6F-73A7A56F6533}" type="parTrans" cxnId="{8AEC0283-48A0-4D34-BB2D-0E9E60241A1F}">
      <dgm:prSet/>
      <dgm:spPr/>
      <dgm:t>
        <a:bodyPr/>
        <a:lstStyle/>
        <a:p>
          <a:endParaRPr lang="en-US"/>
        </a:p>
      </dgm:t>
    </dgm:pt>
    <dgm:pt modelId="{3D90F515-1CD1-44EE-93C0-02D6F5B90B98}" type="sibTrans" cxnId="{8AEC0283-48A0-4D34-BB2D-0E9E60241A1F}">
      <dgm:prSet/>
      <dgm:spPr/>
      <dgm:t>
        <a:bodyPr/>
        <a:lstStyle/>
        <a:p>
          <a:endParaRPr lang="en-US"/>
        </a:p>
      </dgm:t>
    </dgm:pt>
    <dgm:pt modelId="{7ECA9C56-B926-428E-B8C2-BAB9CCCE1232}">
      <dgm:prSet phldrT="[Text]"/>
      <dgm:spPr/>
      <dgm:t>
        <a:bodyPr/>
        <a:lstStyle/>
        <a:p>
          <a:r>
            <a:rPr lang="en-US" smtClean="0"/>
            <a:t>IDE: Visual Studio 2010</a:t>
          </a:r>
          <a:endParaRPr lang="en-US"/>
        </a:p>
      </dgm:t>
    </dgm:pt>
    <dgm:pt modelId="{8F425386-8CFD-4660-87E5-57B21A5BFA89}" type="parTrans" cxnId="{4444940F-7C9C-48BD-B3FF-355677E7DC3E}">
      <dgm:prSet/>
      <dgm:spPr/>
      <dgm:t>
        <a:bodyPr/>
        <a:lstStyle/>
        <a:p>
          <a:endParaRPr lang="en-US"/>
        </a:p>
      </dgm:t>
    </dgm:pt>
    <dgm:pt modelId="{E12C81CF-2EDA-4CBB-94C6-498936C8A5BF}" type="sibTrans" cxnId="{4444940F-7C9C-48BD-B3FF-355677E7DC3E}">
      <dgm:prSet/>
      <dgm:spPr/>
      <dgm:t>
        <a:bodyPr/>
        <a:lstStyle/>
        <a:p>
          <a:endParaRPr lang="en-US"/>
        </a:p>
      </dgm:t>
    </dgm:pt>
    <dgm:pt modelId="{FB639F82-7EC4-417C-A2A6-FC57C1AF17BF}">
      <dgm:prSet phldrT="[Text]"/>
      <dgm:spPr/>
      <dgm:t>
        <a:bodyPr/>
        <a:lstStyle/>
        <a:p>
          <a:r>
            <a:rPr lang="en-US" smtClean="0"/>
            <a:t>Server: SQL server 2005</a:t>
          </a:r>
          <a:endParaRPr lang="en-US"/>
        </a:p>
      </dgm:t>
    </dgm:pt>
    <dgm:pt modelId="{04B510D2-8742-421C-B8B1-C90D82B0CC37}" type="parTrans" cxnId="{5BFEBD78-18FD-46A6-8313-3EECD7F0CA05}">
      <dgm:prSet/>
      <dgm:spPr/>
      <dgm:t>
        <a:bodyPr/>
        <a:lstStyle/>
        <a:p>
          <a:endParaRPr lang="en-US"/>
        </a:p>
      </dgm:t>
    </dgm:pt>
    <dgm:pt modelId="{4A8B8122-3013-4C6E-825C-084D6E2D3D23}" type="sibTrans" cxnId="{5BFEBD78-18FD-46A6-8313-3EECD7F0CA05}">
      <dgm:prSet/>
      <dgm:spPr/>
      <dgm:t>
        <a:bodyPr/>
        <a:lstStyle/>
        <a:p>
          <a:endParaRPr lang="en-US"/>
        </a:p>
      </dgm:t>
    </dgm:pt>
    <dgm:pt modelId="{45D5678E-CF91-47C2-8FE0-F67B280C18B4}">
      <dgm:prSet phldrT="[Text]"/>
      <dgm:spPr/>
      <dgm:t>
        <a:bodyPr/>
        <a:lstStyle/>
        <a:p>
          <a:r>
            <a:rPr lang="en-US" smtClean="0"/>
            <a:t>Client: SQLite 3.7</a:t>
          </a:r>
          <a:endParaRPr lang="en-US"/>
        </a:p>
      </dgm:t>
    </dgm:pt>
    <dgm:pt modelId="{150AF643-0AC3-428C-841A-3F4B5B93BBAB}" type="parTrans" cxnId="{C2624A01-9BCD-4131-9979-E095584D2F14}">
      <dgm:prSet/>
      <dgm:spPr/>
      <dgm:t>
        <a:bodyPr/>
        <a:lstStyle/>
        <a:p>
          <a:endParaRPr lang="en-US"/>
        </a:p>
      </dgm:t>
    </dgm:pt>
    <dgm:pt modelId="{AB4BD46C-D292-4A1A-88B2-AEE0809868E0}" type="sibTrans" cxnId="{C2624A01-9BCD-4131-9979-E095584D2F14}">
      <dgm:prSet/>
      <dgm:spPr/>
      <dgm:t>
        <a:bodyPr/>
        <a:lstStyle/>
        <a:p>
          <a:endParaRPr lang="en-US"/>
        </a:p>
      </dgm:t>
    </dgm:pt>
    <dgm:pt modelId="{42046602-198A-44B6-9934-8EB446AF25F4}">
      <dgm:prSet phldrT="[Text]"/>
      <dgm:spPr/>
      <dgm:t>
        <a:bodyPr/>
        <a:lstStyle/>
        <a:p>
          <a:r>
            <a:rPr lang="en-US" smtClean="0"/>
            <a:t>Window</a:t>
          </a:r>
          <a:endParaRPr lang="en-US"/>
        </a:p>
      </dgm:t>
    </dgm:pt>
    <dgm:pt modelId="{B60C38A1-8E50-41E7-84DD-A07A72BEC79B}" type="parTrans" cxnId="{719D7324-B26B-43DA-8513-B5D39C659860}">
      <dgm:prSet/>
      <dgm:spPr/>
      <dgm:t>
        <a:bodyPr/>
        <a:lstStyle/>
        <a:p>
          <a:endParaRPr lang="en-US"/>
        </a:p>
      </dgm:t>
    </dgm:pt>
    <dgm:pt modelId="{EE088336-655B-4D29-BD0C-084359C279FB}" type="sibTrans" cxnId="{719D7324-B26B-43DA-8513-B5D39C659860}">
      <dgm:prSet/>
      <dgm:spPr/>
      <dgm:t>
        <a:bodyPr/>
        <a:lstStyle/>
        <a:p>
          <a:endParaRPr lang="en-US"/>
        </a:p>
      </dgm:t>
    </dgm:pt>
    <dgm:pt modelId="{23DB6321-7112-43FD-BB65-45481632F62E}" type="pres">
      <dgm:prSet presAssocID="{0C30BA8C-E967-4FEF-807D-A5F2595AF74A}" presName="linear" presStyleCnt="0">
        <dgm:presLayoutVars>
          <dgm:dir/>
          <dgm:animLvl val="lvl"/>
          <dgm:resizeHandles val="exact"/>
        </dgm:presLayoutVars>
      </dgm:prSet>
      <dgm:spPr/>
      <dgm:t>
        <a:bodyPr/>
        <a:lstStyle/>
        <a:p>
          <a:endParaRPr lang="en-US"/>
        </a:p>
      </dgm:t>
    </dgm:pt>
    <dgm:pt modelId="{11DCA6A1-6D8D-4146-BE24-61FFCB13E489}" type="pres">
      <dgm:prSet presAssocID="{D941A276-4623-4210-925A-B80AF550D839}" presName="parentLin" presStyleCnt="0"/>
      <dgm:spPr/>
    </dgm:pt>
    <dgm:pt modelId="{3B3D2452-24EA-40E3-AE10-209CDAB617C5}" type="pres">
      <dgm:prSet presAssocID="{D941A276-4623-4210-925A-B80AF550D839}" presName="parentLeftMargin" presStyleLbl="node1" presStyleIdx="0" presStyleCnt="3"/>
      <dgm:spPr/>
      <dgm:t>
        <a:bodyPr/>
        <a:lstStyle/>
        <a:p>
          <a:endParaRPr lang="en-US"/>
        </a:p>
      </dgm:t>
    </dgm:pt>
    <dgm:pt modelId="{755371AB-DB04-4BD3-A6D9-BA82352E055A}" type="pres">
      <dgm:prSet presAssocID="{D941A276-4623-4210-925A-B80AF550D839}" presName="parentText" presStyleLbl="node1" presStyleIdx="0" presStyleCnt="3">
        <dgm:presLayoutVars>
          <dgm:chMax val="0"/>
          <dgm:bulletEnabled val="1"/>
        </dgm:presLayoutVars>
      </dgm:prSet>
      <dgm:spPr/>
      <dgm:t>
        <a:bodyPr/>
        <a:lstStyle/>
        <a:p>
          <a:endParaRPr lang="en-US"/>
        </a:p>
      </dgm:t>
    </dgm:pt>
    <dgm:pt modelId="{D6CC2011-03C1-4830-8944-1921AAB86F85}" type="pres">
      <dgm:prSet presAssocID="{D941A276-4623-4210-925A-B80AF550D839}" presName="negativeSpace" presStyleCnt="0"/>
      <dgm:spPr/>
    </dgm:pt>
    <dgm:pt modelId="{F7E27299-BD2A-4BB7-98C1-BB435A0BFDDE}" type="pres">
      <dgm:prSet presAssocID="{D941A276-4623-4210-925A-B80AF550D839}" presName="childText" presStyleLbl="conFgAcc1" presStyleIdx="0" presStyleCnt="3">
        <dgm:presLayoutVars>
          <dgm:bulletEnabled val="1"/>
        </dgm:presLayoutVars>
      </dgm:prSet>
      <dgm:spPr/>
      <dgm:t>
        <a:bodyPr/>
        <a:lstStyle/>
        <a:p>
          <a:endParaRPr lang="en-US"/>
        </a:p>
      </dgm:t>
    </dgm:pt>
    <dgm:pt modelId="{D2A3E71B-94F5-4D59-9D1D-B8A862F5B00F}" type="pres">
      <dgm:prSet presAssocID="{F270298E-C94B-4DF0-86CC-0AD4B6FBD6FB}" presName="spaceBetweenRectangles" presStyleCnt="0"/>
      <dgm:spPr/>
    </dgm:pt>
    <dgm:pt modelId="{E796F4C0-53EB-4027-8C36-123022D1ADFF}" type="pres">
      <dgm:prSet presAssocID="{20AA035C-46B1-4CAF-B8FA-A529B0CD2F46}" presName="parentLin" presStyleCnt="0"/>
      <dgm:spPr/>
    </dgm:pt>
    <dgm:pt modelId="{1320F9B6-FFD3-46AF-B9CD-298165C9CF00}" type="pres">
      <dgm:prSet presAssocID="{20AA035C-46B1-4CAF-B8FA-A529B0CD2F46}" presName="parentLeftMargin" presStyleLbl="node1" presStyleIdx="0" presStyleCnt="3"/>
      <dgm:spPr/>
      <dgm:t>
        <a:bodyPr/>
        <a:lstStyle/>
        <a:p>
          <a:endParaRPr lang="en-US"/>
        </a:p>
      </dgm:t>
    </dgm:pt>
    <dgm:pt modelId="{E4B881A1-F6AA-4CE0-B8FB-EE6F9FA3F617}" type="pres">
      <dgm:prSet presAssocID="{20AA035C-46B1-4CAF-B8FA-A529B0CD2F46}" presName="parentText" presStyleLbl="node1" presStyleIdx="1" presStyleCnt="3">
        <dgm:presLayoutVars>
          <dgm:chMax val="0"/>
          <dgm:bulletEnabled val="1"/>
        </dgm:presLayoutVars>
      </dgm:prSet>
      <dgm:spPr/>
      <dgm:t>
        <a:bodyPr/>
        <a:lstStyle/>
        <a:p>
          <a:endParaRPr lang="en-US"/>
        </a:p>
      </dgm:t>
    </dgm:pt>
    <dgm:pt modelId="{FD7AC730-1120-431F-BA77-C2FFD4410B71}" type="pres">
      <dgm:prSet presAssocID="{20AA035C-46B1-4CAF-B8FA-A529B0CD2F46}" presName="negativeSpace" presStyleCnt="0"/>
      <dgm:spPr/>
    </dgm:pt>
    <dgm:pt modelId="{2B60E102-5860-468D-9F88-5EC05F3A59C9}" type="pres">
      <dgm:prSet presAssocID="{20AA035C-46B1-4CAF-B8FA-A529B0CD2F46}" presName="childText" presStyleLbl="conFgAcc1" presStyleIdx="1" presStyleCnt="3">
        <dgm:presLayoutVars>
          <dgm:bulletEnabled val="1"/>
        </dgm:presLayoutVars>
      </dgm:prSet>
      <dgm:spPr/>
      <dgm:t>
        <a:bodyPr/>
        <a:lstStyle/>
        <a:p>
          <a:endParaRPr lang="en-US"/>
        </a:p>
      </dgm:t>
    </dgm:pt>
    <dgm:pt modelId="{1C994491-5CC7-49C4-BFEA-552858C8443C}" type="pres">
      <dgm:prSet presAssocID="{1E37DE74-52DB-4597-A304-A37E0C2FFFBE}" presName="spaceBetweenRectangles" presStyleCnt="0"/>
      <dgm:spPr/>
    </dgm:pt>
    <dgm:pt modelId="{C9EF3FBF-7A8C-461A-A706-7B5D6335C453}" type="pres">
      <dgm:prSet presAssocID="{65719A82-E5BA-4603-9200-15136465AABF}" presName="parentLin" presStyleCnt="0"/>
      <dgm:spPr/>
    </dgm:pt>
    <dgm:pt modelId="{6B62BC3B-FA67-463A-B8A8-B32D2D5E7CB8}" type="pres">
      <dgm:prSet presAssocID="{65719A82-E5BA-4603-9200-15136465AABF}" presName="parentLeftMargin" presStyleLbl="node1" presStyleIdx="1" presStyleCnt="3"/>
      <dgm:spPr/>
      <dgm:t>
        <a:bodyPr/>
        <a:lstStyle/>
        <a:p>
          <a:endParaRPr lang="en-US"/>
        </a:p>
      </dgm:t>
    </dgm:pt>
    <dgm:pt modelId="{432922EB-8357-4B29-ABDC-92C9237300F2}" type="pres">
      <dgm:prSet presAssocID="{65719A82-E5BA-4603-9200-15136465AABF}" presName="parentText" presStyleLbl="node1" presStyleIdx="2" presStyleCnt="3">
        <dgm:presLayoutVars>
          <dgm:chMax val="0"/>
          <dgm:bulletEnabled val="1"/>
        </dgm:presLayoutVars>
      </dgm:prSet>
      <dgm:spPr/>
      <dgm:t>
        <a:bodyPr/>
        <a:lstStyle/>
        <a:p>
          <a:endParaRPr lang="en-US"/>
        </a:p>
      </dgm:t>
    </dgm:pt>
    <dgm:pt modelId="{5AB76F19-53C5-4DF5-ABAF-26CE42D21F72}" type="pres">
      <dgm:prSet presAssocID="{65719A82-E5BA-4603-9200-15136465AABF}" presName="negativeSpace" presStyleCnt="0"/>
      <dgm:spPr/>
    </dgm:pt>
    <dgm:pt modelId="{C1E5D2B2-B1C8-40AB-834E-903A78187E40}" type="pres">
      <dgm:prSet presAssocID="{65719A82-E5BA-4603-9200-15136465AABF}" presName="childText" presStyleLbl="conFgAcc1" presStyleIdx="2" presStyleCnt="3">
        <dgm:presLayoutVars>
          <dgm:bulletEnabled val="1"/>
        </dgm:presLayoutVars>
      </dgm:prSet>
      <dgm:spPr/>
      <dgm:t>
        <a:bodyPr/>
        <a:lstStyle/>
        <a:p>
          <a:endParaRPr lang="en-US"/>
        </a:p>
      </dgm:t>
    </dgm:pt>
  </dgm:ptLst>
  <dgm:cxnLst>
    <dgm:cxn modelId="{A7F42664-48F8-4869-BA1E-2C4902B10AA4}" type="presOf" srcId="{0C30BA8C-E967-4FEF-807D-A5F2595AF74A}" destId="{23DB6321-7112-43FD-BB65-45481632F62E}" srcOrd="0" destOrd="0" presId="urn:microsoft.com/office/officeart/2005/8/layout/list1"/>
    <dgm:cxn modelId="{AF4F114D-F7A7-4099-AD3C-B18AB28A499D}" type="presOf" srcId="{42046602-198A-44B6-9934-8EB446AF25F4}" destId="{C1E5D2B2-B1C8-40AB-834E-903A78187E40}" srcOrd="0" destOrd="0" presId="urn:microsoft.com/office/officeart/2005/8/layout/list1"/>
    <dgm:cxn modelId="{817F1C05-5498-4F15-8D65-4AB3B1096725}" type="presOf" srcId="{20AA035C-46B1-4CAF-B8FA-A529B0CD2F46}" destId="{1320F9B6-FFD3-46AF-B9CD-298165C9CF00}" srcOrd="0" destOrd="0" presId="urn:microsoft.com/office/officeart/2005/8/layout/list1"/>
    <dgm:cxn modelId="{5BFEBD78-18FD-46A6-8313-3EECD7F0CA05}" srcId="{20AA035C-46B1-4CAF-B8FA-A529B0CD2F46}" destId="{FB639F82-7EC4-417C-A2A6-FC57C1AF17BF}" srcOrd="0" destOrd="0" parTransId="{04B510D2-8742-421C-B8B1-C90D82B0CC37}" sibTransId="{4A8B8122-3013-4C6E-825C-084D6E2D3D23}"/>
    <dgm:cxn modelId="{9B3B64B0-E1D4-4037-A1CD-F4293C6B9B0C}" srcId="{0C30BA8C-E967-4FEF-807D-A5F2595AF74A}" destId="{D941A276-4623-4210-925A-B80AF550D839}" srcOrd="0" destOrd="0" parTransId="{2D90EE19-79DE-47CA-A75C-42453D1B6BDB}" sibTransId="{F270298E-C94B-4DF0-86CC-0AD4B6FBD6FB}"/>
    <dgm:cxn modelId="{8AEC0283-48A0-4D34-BB2D-0E9E60241A1F}" srcId="{D941A276-4623-4210-925A-B80AF550D839}" destId="{0B0243BC-C264-4166-BB80-9CEBA7616285}" srcOrd="0" destOrd="0" parTransId="{03ACBA12-82B7-46F4-BA6F-73A7A56F6533}" sibTransId="{3D90F515-1CD1-44EE-93C0-02D6F5B90B98}"/>
    <dgm:cxn modelId="{1E226979-F6DD-4D37-9E3E-CFF00BDE223D}" type="presOf" srcId="{FB639F82-7EC4-417C-A2A6-FC57C1AF17BF}" destId="{2B60E102-5860-468D-9F88-5EC05F3A59C9}" srcOrd="0" destOrd="0" presId="urn:microsoft.com/office/officeart/2005/8/layout/list1"/>
    <dgm:cxn modelId="{906862B9-5420-4232-8E28-CB190949800A}" type="presOf" srcId="{0B0243BC-C264-4166-BB80-9CEBA7616285}" destId="{F7E27299-BD2A-4BB7-98C1-BB435A0BFDDE}" srcOrd="0" destOrd="0" presId="urn:microsoft.com/office/officeart/2005/8/layout/list1"/>
    <dgm:cxn modelId="{DC583924-CFAB-4CEC-BC47-C2BE4800585C}" type="presOf" srcId="{65719A82-E5BA-4603-9200-15136465AABF}" destId="{432922EB-8357-4B29-ABDC-92C9237300F2}" srcOrd="1" destOrd="0" presId="urn:microsoft.com/office/officeart/2005/8/layout/list1"/>
    <dgm:cxn modelId="{8170BCA3-B3A0-4807-9CB2-35936C8641CA}" type="presOf" srcId="{65719A82-E5BA-4603-9200-15136465AABF}" destId="{6B62BC3B-FA67-463A-B8A8-B32D2D5E7CB8}" srcOrd="0" destOrd="0" presId="urn:microsoft.com/office/officeart/2005/8/layout/list1"/>
    <dgm:cxn modelId="{990B9328-8EAF-47D0-A955-C5AC171B54CD}" type="presOf" srcId="{45D5678E-CF91-47C2-8FE0-F67B280C18B4}" destId="{2B60E102-5860-468D-9F88-5EC05F3A59C9}" srcOrd="0" destOrd="1" presId="urn:microsoft.com/office/officeart/2005/8/layout/list1"/>
    <dgm:cxn modelId="{390719D1-C503-49CC-929E-BD43043BC644}" type="presOf" srcId="{D941A276-4623-4210-925A-B80AF550D839}" destId="{755371AB-DB04-4BD3-A6D9-BA82352E055A}" srcOrd="1" destOrd="0" presId="urn:microsoft.com/office/officeart/2005/8/layout/list1"/>
    <dgm:cxn modelId="{868A7C43-B9B4-4944-AD59-1CB13A6DA7B4}" type="presOf" srcId="{D941A276-4623-4210-925A-B80AF550D839}" destId="{3B3D2452-24EA-40E3-AE10-209CDAB617C5}" srcOrd="0" destOrd="0" presId="urn:microsoft.com/office/officeart/2005/8/layout/list1"/>
    <dgm:cxn modelId="{C3A45008-0E95-460F-ACBA-269DA20A0FC2}" type="presOf" srcId="{20AA035C-46B1-4CAF-B8FA-A529B0CD2F46}" destId="{E4B881A1-F6AA-4CE0-B8FB-EE6F9FA3F617}" srcOrd="1" destOrd="0" presId="urn:microsoft.com/office/officeart/2005/8/layout/list1"/>
    <dgm:cxn modelId="{77200B1A-943E-4BBC-A3C0-9A05B234E043}" srcId="{0C30BA8C-E967-4FEF-807D-A5F2595AF74A}" destId="{20AA035C-46B1-4CAF-B8FA-A529B0CD2F46}" srcOrd="1" destOrd="0" parTransId="{BC0717AF-F3D6-4129-A7E9-7CDE0D6AC7E4}" sibTransId="{1E37DE74-52DB-4597-A304-A37E0C2FFFBE}"/>
    <dgm:cxn modelId="{C2624A01-9BCD-4131-9979-E095584D2F14}" srcId="{20AA035C-46B1-4CAF-B8FA-A529B0CD2F46}" destId="{45D5678E-CF91-47C2-8FE0-F67B280C18B4}" srcOrd="1" destOrd="0" parTransId="{150AF643-0AC3-428C-841A-3F4B5B93BBAB}" sibTransId="{AB4BD46C-D292-4A1A-88B2-AEE0809868E0}"/>
    <dgm:cxn modelId="{4444940F-7C9C-48BD-B3FF-355677E7DC3E}" srcId="{D941A276-4623-4210-925A-B80AF550D839}" destId="{7ECA9C56-B926-428E-B8C2-BAB9CCCE1232}" srcOrd="1" destOrd="0" parTransId="{8F425386-8CFD-4660-87E5-57B21A5BFA89}" sibTransId="{E12C81CF-2EDA-4CBB-94C6-498936C8A5BF}"/>
    <dgm:cxn modelId="{F42A69BF-2F3A-42E5-968F-A2A5E6BC3D62}" srcId="{0C30BA8C-E967-4FEF-807D-A5F2595AF74A}" destId="{65719A82-E5BA-4603-9200-15136465AABF}" srcOrd="2" destOrd="0" parTransId="{0E2F6732-94E1-4979-A1E6-31CEDC4CB0A1}" sibTransId="{A2134C9B-3162-4488-8292-0A01A9D418DD}"/>
    <dgm:cxn modelId="{461AA57A-F04F-4295-9F2D-1D23B0D60983}" type="presOf" srcId="{7ECA9C56-B926-428E-B8C2-BAB9CCCE1232}" destId="{F7E27299-BD2A-4BB7-98C1-BB435A0BFDDE}" srcOrd="0" destOrd="1" presId="urn:microsoft.com/office/officeart/2005/8/layout/list1"/>
    <dgm:cxn modelId="{719D7324-B26B-43DA-8513-B5D39C659860}" srcId="{65719A82-E5BA-4603-9200-15136465AABF}" destId="{42046602-198A-44B6-9934-8EB446AF25F4}" srcOrd="0" destOrd="0" parTransId="{B60C38A1-8E50-41E7-84DD-A07A72BEC79B}" sibTransId="{EE088336-655B-4D29-BD0C-084359C279FB}"/>
    <dgm:cxn modelId="{E167A591-286A-4C1A-A27D-86F1CA0B557B}" type="presParOf" srcId="{23DB6321-7112-43FD-BB65-45481632F62E}" destId="{11DCA6A1-6D8D-4146-BE24-61FFCB13E489}" srcOrd="0" destOrd="0" presId="urn:microsoft.com/office/officeart/2005/8/layout/list1"/>
    <dgm:cxn modelId="{062F8330-9210-4161-907E-63A2A0421038}" type="presParOf" srcId="{11DCA6A1-6D8D-4146-BE24-61FFCB13E489}" destId="{3B3D2452-24EA-40E3-AE10-209CDAB617C5}" srcOrd="0" destOrd="0" presId="urn:microsoft.com/office/officeart/2005/8/layout/list1"/>
    <dgm:cxn modelId="{0BF29ACC-F5D8-48AA-B01C-7550D617E943}" type="presParOf" srcId="{11DCA6A1-6D8D-4146-BE24-61FFCB13E489}" destId="{755371AB-DB04-4BD3-A6D9-BA82352E055A}" srcOrd="1" destOrd="0" presId="urn:microsoft.com/office/officeart/2005/8/layout/list1"/>
    <dgm:cxn modelId="{1738AEC8-6E49-4AEA-A5DC-1ED9EED677C7}" type="presParOf" srcId="{23DB6321-7112-43FD-BB65-45481632F62E}" destId="{D6CC2011-03C1-4830-8944-1921AAB86F85}" srcOrd="1" destOrd="0" presId="urn:microsoft.com/office/officeart/2005/8/layout/list1"/>
    <dgm:cxn modelId="{F925AF48-758F-42B9-9F32-9D1BFA1CCF61}" type="presParOf" srcId="{23DB6321-7112-43FD-BB65-45481632F62E}" destId="{F7E27299-BD2A-4BB7-98C1-BB435A0BFDDE}" srcOrd="2" destOrd="0" presId="urn:microsoft.com/office/officeart/2005/8/layout/list1"/>
    <dgm:cxn modelId="{4424DB1E-FC96-4022-B0AA-95438BA2224A}" type="presParOf" srcId="{23DB6321-7112-43FD-BB65-45481632F62E}" destId="{D2A3E71B-94F5-4D59-9D1D-B8A862F5B00F}" srcOrd="3" destOrd="0" presId="urn:microsoft.com/office/officeart/2005/8/layout/list1"/>
    <dgm:cxn modelId="{9432B6DE-7AA3-479C-B21C-6320D2135A28}" type="presParOf" srcId="{23DB6321-7112-43FD-BB65-45481632F62E}" destId="{E796F4C0-53EB-4027-8C36-123022D1ADFF}" srcOrd="4" destOrd="0" presId="urn:microsoft.com/office/officeart/2005/8/layout/list1"/>
    <dgm:cxn modelId="{DD0C0386-BFA1-4DFE-B64D-F6D537B901C3}" type="presParOf" srcId="{E796F4C0-53EB-4027-8C36-123022D1ADFF}" destId="{1320F9B6-FFD3-46AF-B9CD-298165C9CF00}" srcOrd="0" destOrd="0" presId="urn:microsoft.com/office/officeart/2005/8/layout/list1"/>
    <dgm:cxn modelId="{BC28CF44-BD4F-4854-A65A-DE7BD5529A19}" type="presParOf" srcId="{E796F4C0-53EB-4027-8C36-123022D1ADFF}" destId="{E4B881A1-F6AA-4CE0-B8FB-EE6F9FA3F617}" srcOrd="1" destOrd="0" presId="urn:microsoft.com/office/officeart/2005/8/layout/list1"/>
    <dgm:cxn modelId="{473E7949-E2AC-467B-B683-8B9AAB1E2D4D}" type="presParOf" srcId="{23DB6321-7112-43FD-BB65-45481632F62E}" destId="{FD7AC730-1120-431F-BA77-C2FFD4410B71}" srcOrd="5" destOrd="0" presId="urn:microsoft.com/office/officeart/2005/8/layout/list1"/>
    <dgm:cxn modelId="{AD9F9EC1-4096-401E-8EA8-884E045C0077}" type="presParOf" srcId="{23DB6321-7112-43FD-BB65-45481632F62E}" destId="{2B60E102-5860-468D-9F88-5EC05F3A59C9}" srcOrd="6" destOrd="0" presId="urn:microsoft.com/office/officeart/2005/8/layout/list1"/>
    <dgm:cxn modelId="{8215B59D-BC33-4AE4-8176-73CFA056B083}" type="presParOf" srcId="{23DB6321-7112-43FD-BB65-45481632F62E}" destId="{1C994491-5CC7-49C4-BFEA-552858C8443C}" srcOrd="7" destOrd="0" presId="urn:microsoft.com/office/officeart/2005/8/layout/list1"/>
    <dgm:cxn modelId="{FC790F46-4E99-4962-8E8D-3AF6D6A37D1D}" type="presParOf" srcId="{23DB6321-7112-43FD-BB65-45481632F62E}" destId="{C9EF3FBF-7A8C-461A-A706-7B5D6335C453}" srcOrd="8" destOrd="0" presId="urn:microsoft.com/office/officeart/2005/8/layout/list1"/>
    <dgm:cxn modelId="{DEC02DA9-A6A7-489A-B72D-3CC490D97E0E}" type="presParOf" srcId="{C9EF3FBF-7A8C-461A-A706-7B5D6335C453}" destId="{6B62BC3B-FA67-463A-B8A8-B32D2D5E7CB8}" srcOrd="0" destOrd="0" presId="urn:microsoft.com/office/officeart/2005/8/layout/list1"/>
    <dgm:cxn modelId="{8A74EE1B-69C0-44C0-9F47-546958F66AE7}" type="presParOf" srcId="{C9EF3FBF-7A8C-461A-A706-7B5D6335C453}" destId="{432922EB-8357-4B29-ABDC-92C9237300F2}" srcOrd="1" destOrd="0" presId="urn:microsoft.com/office/officeart/2005/8/layout/list1"/>
    <dgm:cxn modelId="{70FAD3DF-6574-4F8B-B375-336509FF0357}" type="presParOf" srcId="{23DB6321-7112-43FD-BB65-45481632F62E}" destId="{5AB76F19-53C5-4DF5-ABAF-26CE42D21F72}" srcOrd="9" destOrd="0" presId="urn:microsoft.com/office/officeart/2005/8/layout/list1"/>
    <dgm:cxn modelId="{1E9B4AB3-D32C-4282-B0C8-B069B2A98A36}" type="presParOf" srcId="{23DB6321-7112-43FD-BB65-45481632F62E}" destId="{C1E5D2B2-B1C8-40AB-834E-903A78187E40}"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61E3006E-96D1-4156-A6ED-D6315CD4FFA7}"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27606932-A052-42FF-90D9-FBCE84C27164}">
      <dgm:prSet phldrT="[Text]" custT="1"/>
      <dgm:spPr/>
      <dgm:t>
        <a:bodyPr/>
        <a:lstStyle/>
        <a:p>
          <a:r>
            <a:rPr lang="en-US" sz="1400" b="1" smtClean="0"/>
            <a:t>Lập lịch</a:t>
          </a:r>
          <a:endParaRPr lang="en-US" sz="1400" b="1"/>
        </a:p>
      </dgm:t>
    </dgm:pt>
    <dgm:pt modelId="{B063AE8E-5004-47D8-8DE9-216F9E58B5BB}" type="parTrans" cxnId="{D4AFAEE2-F14D-44C8-A4A8-32BA4457F9BE}">
      <dgm:prSet/>
      <dgm:spPr/>
      <dgm:t>
        <a:bodyPr/>
        <a:lstStyle/>
        <a:p>
          <a:endParaRPr lang="en-US"/>
        </a:p>
      </dgm:t>
    </dgm:pt>
    <dgm:pt modelId="{34839B8F-920B-4C17-BB4B-7D9CAAF89ACD}" type="sibTrans" cxnId="{D4AFAEE2-F14D-44C8-A4A8-32BA4457F9BE}">
      <dgm:prSet/>
      <dgm:spPr/>
      <dgm:t>
        <a:bodyPr/>
        <a:lstStyle/>
        <a:p>
          <a:endParaRPr lang="en-US"/>
        </a:p>
      </dgm:t>
    </dgm:pt>
    <dgm:pt modelId="{8E45DED2-1C6C-4D05-A1A7-509A7035F6F1}">
      <dgm:prSet phldrT="[Text]" custT="1"/>
      <dgm:spPr/>
      <dgm:t>
        <a:bodyPr/>
        <a:lstStyle/>
        <a:p>
          <a:r>
            <a:rPr lang="en-US" sz="1400" b="1" smtClean="0"/>
            <a:t>Quản lý lịch</a:t>
          </a:r>
          <a:endParaRPr lang="en-US" sz="1400" b="1"/>
        </a:p>
      </dgm:t>
    </dgm:pt>
    <dgm:pt modelId="{8B2EF30C-5357-4EF9-A888-66C83C2DA35D}" type="parTrans" cxnId="{D48723BC-6478-4E14-AD4A-5BCE4A3E5C1A}">
      <dgm:prSet/>
      <dgm:spPr/>
      <dgm:t>
        <a:bodyPr/>
        <a:lstStyle/>
        <a:p>
          <a:endParaRPr lang="en-US" sz="1400" b="1"/>
        </a:p>
      </dgm:t>
    </dgm:pt>
    <dgm:pt modelId="{CA26C6B2-CB4E-4EE8-A507-5FBE35C4F020}" type="sibTrans" cxnId="{D48723BC-6478-4E14-AD4A-5BCE4A3E5C1A}">
      <dgm:prSet/>
      <dgm:spPr/>
      <dgm:t>
        <a:bodyPr/>
        <a:lstStyle/>
        <a:p>
          <a:endParaRPr lang="en-US"/>
        </a:p>
      </dgm:t>
    </dgm:pt>
    <dgm:pt modelId="{E56803F5-025A-4B00-948E-021E43B136A7}">
      <dgm:prSet phldrT="[Text]" custT="1"/>
      <dgm:spPr/>
      <dgm:t>
        <a:bodyPr/>
        <a:lstStyle/>
        <a:p>
          <a:r>
            <a:rPr lang="en-US" sz="1400" b="1" smtClean="0"/>
            <a:t>Tìm kiếm</a:t>
          </a:r>
          <a:endParaRPr lang="en-US" sz="1400" b="1"/>
        </a:p>
      </dgm:t>
    </dgm:pt>
    <dgm:pt modelId="{CCCEA644-E5C5-4FF2-BE8B-BED75FD7FFF8}" type="parTrans" cxnId="{5A236D1E-3E60-4000-A2BB-3F344735518C}">
      <dgm:prSet/>
      <dgm:spPr/>
      <dgm:t>
        <a:bodyPr/>
        <a:lstStyle/>
        <a:p>
          <a:endParaRPr lang="en-US" sz="1400" b="1"/>
        </a:p>
      </dgm:t>
    </dgm:pt>
    <dgm:pt modelId="{E0D33D25-9739-4CC3-BCA4-D9C006CC8F4F}" type="sibTrans" cxnId="{5A236D1E-3E60-4000-A2BB-3F344735518C}">
      <dgm:prSet/>
      <dgm:spPr/>
      <dgm:t>
        <a:bodyPr/>
        <a:lstStyle/>
        <a:p>
          <a:endParaRPr lang="en-US"/>
        </a:p>
      </dgm:t>
    </dgm:pt>
    <dgm:pt modelId="{A59C2EA6-B879-4DBE-A562-763A8A15D582}">
      <dgm:prSet phldrT="[Text]" custT="1"/>
      <dgm:spPr/>
      <dgm:t>
        <a:bodyPr/>
        <a:lstStyle/>
        <a:p>
          <a:r>
            <a:rPr lang="en-US" sz="1400" b="1" smtClean="0"/>
            <a:t>Quản lý tài nguyên</a:t>
          </a:r>
        </a:p>
      </dgm:t>
    </dgm:pt>
    <dgm:pt modelId="{9B2E0F4E-0AA1-4A22-B88D-3C41D577481F}" type="parTrans" cxnId="{358A3D39-7ED8-479D-9F01-AE8A9B21F48E}">
      <dgm:prSet/>
      <dgm:spPr/>
      <dgm:t>
        <a:bodyPr/>
        <a:lstStyle/>
        <a:p>
          <a:endParaRPr lang="en-US" sz="1400" b="1"/>
        </a:p>
      </dgm:t>
    </dgm:pt>
    <dgm:pt modelId="{37AB3747-3398-4C43-8B21-35287AD4D75D}" type="sibTrans" cxnId="{358A3D39-7ED8-479D-9F01-AE8A9B21F48E}">
      <dgm:prSet/>
      <dgm:spPr/>
      <dgm:t>
        <a:bodyPr/>
        <a:lstStyle/>
        <a:p>
          <a:endParaRPr lang="en-US"/>
        </a:p>
      </dgm:t>
    </dgm:pt>
    <dgm:pt modelId="{BD520E66-B33E-4DD6-8F6C-D19E63F1792C}">
      <dgm:prSet phldrT="[Text]" custT="1"/>
      <dgm:spPr/>
      <dgm:t>
        <a:bodyPr/>
        <a:lstStyle/>
        <a:p>
          <a:r>
            <a:rPr lang="en-US" sz="1400" b="1" smtClean="0"/>
            <a:t>Thống kê</a:t>
          </a:r>
        </a:p>
      </dgm:t>
    </dgm:pt>
    <dgm:pt modelId="{AC58336E-4F9F-4BEF-81DB-C5F451A0AF3C}" type="parTrans" cxnId="{4F3DC144-116F-4047-939E-A53CAD241130}">
      <dgm:prSet/>
      <dgm:spPr/>
      <dgm:t>
        <a:bodyPr/>
        <a:lstStyle/>
        <a:p>
          <a:endParaRPr lang="en-US" sz="1400" b="1"/>
        </a:p>
      </dgm:t>
    </dgm:pt>
    <dgm:pt modelId="{F707B28C-A44E-4332-92A7-51A719ED7342}" type="sibTrans" cxnId="{4F3DC144-116F-4047-939E-A53CAD241130}">
      <dgm:prSet/>
      <dgm:spPr/>
      <dgm:t>
        <a:bodyPr/>
        <a:lstStyle/>
        <a:p>
          <a:endParaRPr lang="en-US"/>
        </a:p>
      </dgm:t>
    </dgm:pt>
    <dgm:pt modelId="{4502070F-EACA-48A3-B0A7-2612CB669AEC}">
      <dgm:prSet phldrT="[Text]" custT="1"/>
      <dgm:spPr/>
      <dgm:t>
        <a:bodyPr/>
        <a:lstStyle/>
        <a:p>
          <a:r>
            <a:rPr lang="en-US" sz="1400" b="1" smtClean="0"/>
            <a:t>Cấu hình</a:t>
          </a:r>
        </a:p>
      </dgm:t>
    </dgm:pt>
    <dgm:pt modelId="{BC4F94A1-BC04-41AF-BC3B-7A3DD5A7D07F}" type="parTrans" cxnId="{61D50154-9B32-4CC5-9C0A-AFB3E78982AD}">
      <dgm:prSet/>
      <dgm:spPr/>
      <dgm:t>
        <a:bodyPr/>
        <a:lstStyle/>
        <a:p>
          <a:endParaRPr lang="en-US" sz="1400" b="1"/>
        </a:p>
      </dgm:t>
    </dgm:pt>
    <dgm:pt modelId="{7EE61413-E259-49D2-95BF-5161CDE9846B}" type="sibTrans" cxnId="{61D50154-9B32-4CC5-9C0A-AFB3E78982AD}">
      <dgm:prSet/>
      <dgm:spPr/>
      <dgm:t>
        <a:bodyPr/>
        <a:lstStyle/>
        <a:p>
          <a:endParaRPr lang="en-US"/>
        </a:p>
      </dgm:t>
    </dgm:pt>
    <dgm:pt modelId="{A8AD1C0A-6110-4959-BAF9-A3DED9EE9A48}">
      <dgm:prSet phldrT="[Text]" custT="1"/>
      <dgm:spPr/>
      <dgm:t>
        <a:bodyPr/>
        <a:lstStyle/>
        <a:p>
          <a:r>
            <a:rPr lang="en-US" sz="1400" b="1" smtClean="0"/>
            <a:t>Tạo/Sửa/Xóa lịch</a:t>
          </a:r>
          <a:endParaRPr lang="en-US" sz="1400" b="1"/>
        </a:p>
      </dgm:t>
    </dgm:pt>
    <dgm:pt modelId="{1FCE3DEC-1B17-44A2-854B-DD145EB6D251}" type="parTrans" cxnId="{9F1C79F4-BE57-416A-AC28-879CEECCEDD8}">
      <dgm:prSet/>
      <dgm:spPr/>
      <dgm:t>
        <a:bodyPr/>
        <a:lstStyle/>
        <a:p>
          <a:endParaRPr lang="en-US" sz="1400" b="1"/>
        </a:p>
      </dgm:t>
    </dgm:pt>
    <dgm:pt modelId="{AD82B7A5-EFA9-4399-B2FA-3983F7310382}" type="sibTrans" cxnId="{9F1C79F4-BE57-416A-AC28-879CEECCEDD8}">
      <dgm:prSet/>
      <dgm:spPr/>
      <dgm:t>
        <a:bodyPr/>
        <a:lstStyle/>
        <a:p>
          <a:endParaRPr lang="en-US"/>
        </a:p>
      </dgm:t>
    </dgm:pt>
    <dgm:pt modelId="{B1227A7A-CD29-4ECC-8B11-6F4F8C2CDD5B}">
      <dgm:prSet phldrT="[Text]" custT="1"/>
      <dgm:spPr/>
      <dgm:t>
        <a:bodyPr/>
        <a:lstStyle/>
        <a:p>
          <a:r>
            <a:rPr lang="en-US" sz="1400" b="1" smtClean="0"/>
            <a:t>Xem lịch</a:t>
          </a:r>
          <a:endParaRPr lang="en-US" sz="1400" b="1"/>
        </a:p>
      </dgm:t>
    </dgm:pt>
    <dgm:pt modelId="{04DD2629-D239-4785-8381-361D9BE19754}" type="parTrans" cxnId="{106CE406-26F2-471E-A907-3F6A08B8BC39}">
      <dgm:prSet/>
      <dgm:spPr/>
      <dgm:t>
        <a:bodyPr/>
        <a:lstStyle/>
        <a:p>
          <a:endParaRPr lang="en-US" sz="1400" b="1"/>
        </a:p>
      </dgm:t>
    </dgm:pt>
    <dgm:pt modelId="{4FE4E1F4-0D80-4086-BD4F-C6FAB1F71B10}" type="sibTrans" cxnId="{106CE406-26F2-471E-A907-3F6A08B8BC39}">
      <dgm:prSet/>
      <dgm:spPr/>
      <dgm:t>
        <a:bodyPr/>
        <a:lstStyle/>
        <a:p>
          <a:endParaRPr lang="en-US"/>
        </a:p>
      </dgm:t>
    </dgm:pt>
    <dgm:pt modelId="{68F56DC6-3BD2-49FF-8DC2-DA592A207125}">
      <dgm:prSet phldrT="[Text]" custT="1"/>
      <dgm:spPr/>
      <dgm:t>
        <a:bodyPr/>
        <a:lstStyle/>
        <a:p>
          <a:r>
            <a:rPr lang="en-US" sz="1400" b="1" smtClean="0"/>
            <a:t>Phản hồi lịch</a:t>
          </a:r>
          <a:endParaRPr lang="en-US" sz="1400" b="1"/>
        </a:p>
      </dgm:t>
    </dgm:pt>
    <dgm:pt modelId="{EA8B9AA8-0EDD-4E76-AFC3-8EE0890063A6}" type="parTrans" cxnId="{89405436-9544-454F-9E68-2823C856DF31}">
      <dgm:prSet/>
      <dgm:spPr/>
      <dgm:t>
        <a:bodyPr/>
        <a:lstStyle/>
        <a:p>
          <a:endParaRPr lang="en-US" sz="1400" b="1"/>
        </a:p>
      </dgm:t>
    </dgm:pt>
    <dgm:pt modelId="{687BA756-6891-487E-BC45-B48E358B4D09}" type="sibTrans" cxnId="{89405436-9544-454F-9E68-2823C856DF31}">
      <dgm:prSet/>
      <dgm:spPr/>
      <dgm:t>
        <a:bodyPr/>
        <a:lstStyle/>
        <a:p>
          <a:endParaRPr lang="en-US"/>
        </a:p>
      </dgm:t>
    </dgm:pt>
    <dgm:pt modelId="{1C26740D-3C02-4EAD-8983-EF33A9543EEB}">
      <dgm:prSet phldrT="[Text]" custT="1"/>
      <dgm:spPr/>
      <dgm:t>
        <a:bodyPr/>
        <a:lstStyle/>
        <a:p>
          <a:r>
            <a:rPr lang="en-US" sz="1400" b="1" smtClean="0"/>
            <a:t>Đồng bộ lịch</a:t>
          </a:r>
          <a:endParaRPr lang="en-US" sz="1400" b="1"/>
        </a:p>
      </dgm:t>
    </dgm:pt>
    <dgm:pt modelId="{34785AB1-DDA6-47CE-ADED-89323531FA08}" type="parTrans" cxnId="{86BFAB92-DFCD-412D-B44A-481C1D120BB3}">
      <dgm:prSet/>
      <dgm:spPr/>
      <dgm:t>
        <a:bodyPr/>
        <a:lstStyle/>
        <a:p>
          <a:endParaRPr lang="en-US" sz="1400" b="1"/>
        </a:p>
      </dgm:t>
    </dgm:pt>
    <dgm:pt modelId="{7ECE5D65-4D1A-443A-B525-7C92FE354FCB}" type="sibTrans" cxnId="{86BFAB92-DFCD-412D-B44A-481C1D120BB3}">
      <dgm:prSet/>
      <dgm:spPr/>
      <dgm:t>
        <a:bodyPr/>
        <a:lstStyle/>
        <a:p>
          <a:endParaRPr lang="en-US"/>
        </a:p>
      </dgm:t>
    </dgm:pt>
    <dgm:pt modelId="{4D5164B5-9C70-4421-A59F-4EE7C16CD8B0}">
      <dgm:prSet phldrT="[Text]" custT="1"/>
      <dgm:spPr/>
      <dgm:t>
        <a:bodyPr/>
        <a:lstStyle/>
        <a:p>
          <a:r>
            <a:rPr lang="en-US" sz="1400" b="1" smtClean="0"/>
            <a:t>Tìm kiếm theo thông tin lịch</a:t>
          </a:r>
          <a:endParaRPr lang="en-US" sz="1400" b="1"/>
        </a:p>
      </dgm:t>
    </dgm:pt>
    <dgm:pt modelId="{22FAD6DA-0FCB-420F-890D-FDFCFE462ED5}" type="parTrans" cxnId="{5898AA13-72E9-48DF-86E4-05657CD304B1}">
      <dgm:prSet/>
      <dgm:spPr/>
      <dgm:t>
        <a:bodyPr/>
        <a:lstStyle/>
        <a:p>
          <a:endParaRPr lang="en-US" sz="1400" b="1"/>
        </a:p>
      </dgm:t>
    </dgm:pt>
    <dgm:pt modelId="{B8ECE981-0771-4EDC-B667-06798F2B54D6}" type="sibTrans" cxnId="{5898AA13-72E9-48DF-86E4-05657CD304B1}">
      <dgm:prSet/>
      <dgm:spPr/>
      <dgm:t>
        <a:bodyPr/>
        <a:lstStyle/>
        <a:p>
          <a:endParaRPr lang="en-US"/>
        </a:p>
      </dgm:t>
    </dgm:pt>
    <dgm:pt modelId="{E4A11307-8F9A-4703-BE2F-A81A093D30A9}">
      <dgm:prSet phldrT="[Text]" custT="1"/>
      <dgm:spPr/>
      <dgm:t>
        <a:bodyPr/>
        <a:lstStyle/>
        <a:p>
          <a:r>
            <a:rPr lang="en-US" sz="1400" b="1" smtClean="0"/>
            <a:t>Tìm thời gian trống</a:t>
          </a:r>
          <a:endParaRPr lang="en-US" sz="1400" b="1"/>
        </a:p>
      </dgm:t>
    </dgm:pt>
    <dgm:pt modelId="{1B67226C-B1FC-4CC3-9BD0-AC79E15053BA}" type="parTrans" cxnId="{F6C83CE1-C46A-441F-A981-0299C6852EC3}">
      <dgm:prSet/>
      <dgm:spPr/>
      <dgm:t>
        <a:bodyPr/>
        <a:lstStyle/>
        <a:p>
          <a:endParaRPr lang="en-US" sz="1400" b="1"/>
        </a:p>
      </dgm:t>
    </dgm:pt>
    <dgm:pt modelId="{EADB632C-46DF-402B-94E9-B3FB29BAC256}" type="sibTrans" cxnId="{F6C83CE1-C46A-441F-A981-0299C6852EC3}">
      <dgm:prSet/>
      <dgm:spPr/>
      <dgm:t>
        <a:bodyPr/>
        <a:lstStyle/>
        <a:p>
          <a:endParaRPr lang="en-US"/>
        </a:p>
      </dgm:t>
    </dgm:pt>
    <dgm:pt modelId="{5A328BF3-EF89-456B-9F82-DA3279974682}">
      <dgm:prSet phldrT="[Text]" custT="1"/>
      <dgm:spPr/>
      <dgm:t>
        <a:bodyPr/>
        <a:lstStyle/>
        <a:p>
          <a:r>
            <a:rPr lang="en-US" sz="1400" b="1" smtClean="0"/>
            <a:t>Thêm/Sửa/Xóa tài nguyên</a:t>
          </a:r>
        </a:p>
      </dgm:t>
    </dgm:pt>
    <dgm:pt modelId="{61AE06AD-1B58-435E-A63E-3C02D4BE3AFB}" type="parTrans" cxnId="{5F682130-6995-4234-8402-B699FC4A4C96}">
      <dgm:prSet/>
      <dgm:spPr/>
      <dgm:t>
        <a:bodyPr/>
        <a:lstStyle/>
        <a:p>
          <a:endParaRPr lang="en-US" sz="1400" b="1"/>
        </a:p>
      </dgm:t>
    </dgm:pt>
    <dgm:pt modelId="{01B46A0E-2A5A-4F07-8D64-AEA117693D37}" type="sibTrans" cxnId="{5F682130-6995-4234-8402-B699FC4A4C96}">
      <dgm:prSet/>
      <dgm:spPr/>
      <dgm:t>
        <a:bodyPr/>
        <a:lstStyle/>
        <a:p>
          <a:endParaRPr lang="en-US"/>
        </a:p>
      </dgm:t>
    </dgm:pt>
    <dgm:pt modelId="{34926594-2A50-44CF-93E6-1F8E91169E94}">
      <dgm:prSet phldrT="[Text]" custT="1"/>
      <dgm:spPr/>
      <dgm:t>
        <a:bodyPr/>
        <a:lstStyle/>
        <a:p>
          <a:r>
            <a:rPr lang="en-US" sz="1400" b="1" smtClean="0"/>
            <a:t>Quản lý luồng xét duyệt</a:t>
          </a:r>
        </a:p>
      </dgm:t>
    </dgm:pt>
    <dgm:pt modelId="{6BECB289-F050-4DA9-99FD-99B3D9876E37}" type="parTrans" cxnId="{1F3E9EB0-B50E-4140-9F29-50CE4AB920D2}">
      <dgm:prSet/>
      <dgm:spPr/>
      <dgm:t>
        <a:bodyPr/>
        <a:lstStyle/>
        <a:p>
          <a:endParaRPr lang="en-US" sz="1400" b="1"/>
        </a:p>
      </dgm:t>
    </dgm:pt>
    <dgm:pt modelId="{779C03A5-DB88-4EDD-BEB2-9FDFAC2FFD9C}" type="sibTrans" cxnId="{1F3E9EB0-B50E-4140-9F29-50CE4AB920D2}">
      <dgm:prSet/>
      <dgm:spPr/>
      <dgm:t>
        <a:bodyPr/>
        <a:lstStyle/>
        <a:p>
          <a:endParaRPr lang="en-US"/>
        </a:p>
      </dgm:t>
    </dgm:pt>
    <dgm:pt modelId="{5BAD07F8-E2FC-4503-BDF6-B1773AA42AAB}">
      <dgm:prSet phldrT="[Text]" custT="1"/>
      <dgm:spPr/>
      <dgm:t>
        <a:bodyPr/>
        <a:lstStyle/>
        <a:p>
          <a:r>
            <a:rPr lang="en-US" sz="1400" b="1" smtClean="0"/>
            <a:t>Quản lý node xét duyệt</a:t>
          </a:r>
        </a:p>
      </dgm:t>
    </dgm:pt>
    <dgm:pt modelId="{44E16F99-D6A1-42C9-90ED-48057A7BE439}" type="parTrans" cxnId="{3502D7CE-551A-4D66-B122-FE927EE5B5BF}">
      <dgm:prSet/>
      <dgm:spPr/>
      <dgm:t>
        <a:bodyPr/>
        <a:lstStyle/>
        <a:p>
          <a:endParaRPr lang="en-US" sz="1400" b="1"/>
        </a:p>
      </dgm:t>
    </dgm:pt>
    <dgm:pt modelId="{7A3E4A01-9BBB-4570-B57B-38AA7A5FC2AD}" type="sibTrans" cxnId="{3502D7CE-551A-4D66-B122-FE927EE5B5BF}">
      <dgm:prSet/>
      <dgm:spPr/>
      <dgm:t>
        <a:bodyPr/>
        <a:lstStyle/>
        <a:p>
          <a:endParaRPr lang="en-US"/>
        </a:p>
      </dgm:t>
    </dgm:pt>
    <dgm:pt modelId="{8AFEB88B-F8B6-4624-B108-34DAD34C2149}" type="pres">
      <dgm:prSet presAssocID="{61E3006E-96D1-4156-A6ED-D6315CD4FFA7}" presName="hierChild1" presStyleCnt="0">
        <dgm:presLayoutVars>
          <dgm:orgChart val="1"/>
          <dgm:chPref val="1"/>
          <dgm:dir/>
          <dgm:animOne val="branch"/>
          <dgm:animLvl val="lvl"/>
          <dgm:resizeHandles/>
        </dgm:presLayoutVars>
      </dgm:prSet>
      <dgm:spPr/>
      <dgm:t>
        <a:bodyPr/>
        <a:lstStyle/>
        <a:p>
          <a:endParaRPr lang="en-US"/>
        </a:p>
      </dgm:t>
    </dgm:pt>
    <dgm:pt modelId="{939EB05E-47B0-4DEA-AF89-4A2E2EE91047}" type="pres">
      <dgm:prSet presAssocID="{27606932-A052-42FF-90D9-FBCE84C27164}" presName="hierRoot1" presStyleCnt="0">
        <dgm:presLayoutVars>
          <dgm:hierBranch val="init"/>
        </dgm:presLayoutVars>
      </dgm:prSet>
      <dgm:spPr/>
    </dgm:pt>
    <dgm:pt modelId="{3B26A2EB-9EEF-4F42-992C-F1BA06166509}" type="pres">
      <dgm:prSet presAssocID="{27606932-A052-42FF-90D9-FBCE84C27164}" presName="rootComposite1" presStyleCnt="0"/>
      <dgm:spPr/>
    </dgm:pt>
    <dgm:pt modelId="{265264BD-E0BD-4CAD-959E-F780C6E21BCE}" type="pres">
      <dgm:prSet presAssocID="{27606932-A052-42FF-90D9-FBCE84C27164}" presName="rootText1" presStyleLbl="node0" presStyleIdx="0" presStyleCnt="1" custLinFactNeighborX="3095">
        <dgm:presLayoutVars>
          <dgm:chPref val="3"/>
        </dgm:presLayoutVars>
      </dgm:prSet>
      <dgm:spPr>
        <a:prstGeom prst="roundRect">
          <a:avLst/>
        </a:prstGeom>
      </dgm:spPr>
      <dgm:t>
        <a:bodyPr/>
        <a:lstStyle/>
        <a:p>
          <a:endParaRPr lang="en-US"/>
        </a:p>
      </dgm:t>
    </dgm:pt>
    <dgm:pt modelId="{EE6C286C-80C6-4862-88DD-DD939BD05AAD}" type="pres">
      <dgm:prSet presAssocID="{27606932-A052-42FF-90D9-FBCE84C27164}" presName="rootConnector1" presStyleLbl="node1" presStyleIdx="0" presStyleCnt="0"/>
      <dgm:spPr/>
      <dgm:t>
        <a:bodyPr/>
        <a:lstStyle/>
        <a:p>
          <a:endParaRPr lang="en-US"/>
        </a:p>
      </dgm:t>
    </dgm:pt>
    <dgm:pt modelId="{4938F6E7-9285-412B-96A3-CEE525910CAF}" type="pres">
      <dgm:prSet presAssocID="{27606932-A052-42FF-90D9-FBCE84C27164}" presName="hierChild2" presStyleCnt="0"/>
      <dgm:spPr/>
    </dgm:pt>
    <dgm:pt modelId="{6C4713CC-F721-4FA3-B194-B985936D8457}" type="pres">
      <dgm:prSet presAssocID="{8B2EF30C-5357-4EF9-A888-66C83C2DA35D}" presName="Name37" presStyleLbl="parChTrans1D2" presStyleIdx="0" presStyleCnt="5"/>
      <dgm:spPr/>
      <dgm:t>
        <a:bodyPr/>
        <a:lstStyle/>
        <a:p>
          <a:endParaRPr lang="en-US"/>
        </a:p>
      </dgm:t>
    </dgm:pt>
    <dgm:pt modelId="{DDF51AB1-97DD-4602-9639-21DA8FF474F9}" type="pres">
      <dgm:prSet presAssocID="{8E45DED2-1C6C-4D05-A1A7-509A7035F6F1}" presName="hierRoot2" presStyleCnt="0">
        <dgm:presLayoutVars>
          <dgm:hierBranch val="r"/>
        </dgm:presLayoutVars>
      </dgm:prSet>
      <dgm:spPr/>
    </dgm:pt>
    <dgm:pt modelId="{7955379F-EE15-461D-AC1A-B6FD0E15268B}" type="pres">
      <dgm:prSet presAssocID="{8E45DED2-1C6C-4D05-A1A7-509A7035F6F1}" presName="rootComposite" presStyleCnt="0"/>
      <dgm:spPr/>
    </dgm:pt>
    <dgm:pt modelId="{91757254-43A2-40C5-AD1A-5635F0EAEB02}" type="pres">
      <dgm:prSet presAssocID="{8E45DED2-1C6C-4D05-A1A7-509A7035F6F1}" presName="rootText" presStyleLbl="node2" presStyleIdx="0" presStyleCnt="5" custLinFactNeighborX="-27937">
        <dgm:presLayoutVars>
          <dgm:chPref val="3"/>
        </dgm:presLayoutVars>
      </dgm:prSet>
      <dgm:spPr>
        <a:prstGeom prst="roundRect">
          <a:avLst/>
        </a:prstGeom>
      </dgm:spPr>
      <dgm:t>
        <a:bodyPr/>
        <a:lstStyle/>
        <a:p>
          <a:endParaRPr lang="en-US"/>
        </a:p>
      </dgm:t>
    </dgm:pt>
    <dgm:pt modelId="{9508707A-4350-4CAA-B2C9-A02594C02304}" type="pres">
      <dgm:prSet presAssocID="{8E45DED2-1C6C-4D05-A1A7-509A7035F6F1}" presName="rootConnector" presStyleLbl="node2" presStyleIdx="0" presStyleCnt="5"/>
      <dgm:spPr/>
      <dgm:t>
        <a:bodyPr/>
        <a:lstStyle/>
        <a:p>
          <a:endParaRPr lang="en-US"/>
        </a:p>
      </dgm:t>
    </dgm:pt>
    <dgm:pt modelId="{D9827950-6CDF-4611-9138-087C0CA84954}" type="pres">
      <dgm:prSet presAssocID="{8E45DED2-1C6C-4D05-A1A7-509A7035F6F1}" presName="hierChild4" presStyleCnt="0"/>
      <dgm:spPr/>
    </dgm:pt>
    <dgm:pt modelId="{1BA2E62A-5F8E-4806-A3B9-4679E5EB6B9A}" type="pres">
      <dgm:prSet presAssocID="{1FCE3DEC-1B17-44A2-854B-DD145EB6D251}" presName="Name50" presStyleLbl="parChTrans1D3" presStyleIdx="0" presStyleCnt="9"/>
      <dgm:spPr/>
      <dgm:t>
        <a:bodyPr/>
        <a:lstStyle/>
        <a:p>
          <a:endParaRPr lang="en-US"/>
        </a:p>
      </dgm:t>
    </dgm:pt>
    <dgm:pt modelId="{237ACBCB-8C6F-4CCD-9C1E-CE501251E5BD}" type="pres">
      <dgm:prSet presAssocID="{A8AD1C0A-6110-4959-BAF9-A3DED9EE9A48}" presName="hierRoot2" presStyleCnt="0">
        <dgm:presLayoutVars>
          <dgm:hierBranch val="init"/>
        </dgm:presLayoutVars>
      </dgm:prSet>
      <dgm:spPr/>
    </dgm:pt>
    <dgm:pt modelId="{EFD7BA8C-B52D-4C36-AD36-A249CB76F104}" type="pres">
      <dgm:prSet presAssocID="{A8AD1C0A-6110-4959-BAF9-A3DED9EE9A48}" presName="rootComposite" presStyleCnt="0"/>
      <dgm:spPr/>
    </dgm:pt>
    <dgm:pt modelId="{BB4F711D-1EE5-49F1-BB65-5ACAC9A371D6}" type="pres">
      <dgm:prSet presAssocID="{A8AD1C0A-6110-4959-BAF9-A3DED9EE9A48}" presName="rootText" presStyleLbl="node3" presStyleIdx="0" presStyleCnt="9" custLinFactNeighborX="-25634">
        <dgm:presLayoutVars>
          <dgm:chPref val="3"/>
        </dgm:presLayoutVars>
      </dgm:prSet>
      <dgm:spPr>
        <a:prstGeom prst="roundRect">
          <a:avLst/>
        </a:prstGeom>
      </dgm:spPr>
      <dgm:t>
        <a:bodyPr/>
        <a:lstStyle/>
        <a:p>
          <a:endParaRPr lang="en-US"/>
        </a:p>
      </dgm:t>
    </dgm:pt>
    <dgm:pt modelId="{70C5216F-37C3-40E0-9044-EE95E6058E9C}" type="pres">
      <dgm:prSet presAssocID="{A8AD1C0A-6110-4959-BAF9-A3DED9EE9A48}" presName="rootConnector" presStyleLbl="node3" presStyleIdx="0" presStyleCnt="9"/>
      <dgm:spPr/>
      <dgm:t>
        <a:bodyPr/>
        <a:lstStyle/>
        <a:p>
          <a:endParaRPr lang="en-US"/>
        </a:p>
      </dgm:t>
    </dgm:pt>
    <dgm:pt modelId="{DD26BD0E-4926-43A4-AF07-52ADC0589A48}" type="pres">
      <dgm:prSet presAssocID="{A8AD1C0A-6110-4959-BAF9-A3DED9EE9A48}" presName="hierChild4" presStyleCnt="0"/>
      <dgm:spPr/>
    </dgm:pt>
    <dgm:pt modelId="{8606CC43-4425-435D-8CC8-C17FBF820D0B}" type="pres">
      <dgm:prSet presAssocID="{A8AD1C0A-6110-4959-BAF9-A3DED9EE9A48}" presName="hierChild5" presStyleCnt="0"/>
      <dgm:spPr/>
    </dgm:pt>
    <dgm:pt modelId="{36784B6F-9069-4A4D-804D-9AA2763271FC}" type="pres">
      <dgm:prSet presAssocID="{04DD2629-D239-4785-8381-361D9BE19754}" presName="Name50" presStyleLbl="parChTrans1D3" presStyleIdx="1" presStyleCnt="9"/>
      <dgm:spPr/>
      <dgm:t>
        <a:bodyPr/>
        <a:lstStyle/>
        <a:p>
          <a:endParaRPr lang="en-US"/>
        </a:p>
      </dgm:t>
    </dgm:pt>
    <dgm:pt modelId="{708C5E3F-55A7-4BA4-AF80-51A860921D56}" type="pres">
      <dgm:prSet presAssocID="{B1227A7A-CD29-4ECC-8B11-6F4F8C2CDD5B}" presName="hierRoot2" presStyleCnt="0">
        <dgm:presLayoutVars>
          <dgm:hierBranch val="init"/>
        </dgm:presLayoutVars>
      </dgm:prSet>
      <dgm:spPr/>
    </dgm:pt>
    <dgm:pt modelId="{62C253D5-DAC5-4B97-B528-90660AC0535F}" type="pres">
      <dgm:prSet presAssocID="{B1227A7A-CD29-4ECC-8B11-6F4F8C2CDD5B}" presName="rootComposite" presStyleCnt="0"/>
      <dgm:spPr/>
    </dgm:pt>
    <dgm:pt modelId="{9E37F183-584C-43B6-9064-3003469BBD6D}" type="pres">
      <dgm:prSet presAssocID="{B1227A7A-CD29-4ECC-8B11-6F4F8C2CDD5B}" presName="rootText" presStyleLbl="node3" presStyleIdx="1" presStyleCnt="9" custLinFactNeighborX="-25634">
        <dgm:presLayoutVars>
          <dgm:chPref val="3"/>
        </dgm:presLayoutVars>
      </dgm:prSet>
      <dgm:spPr>
        <a:prstGeom prst="roundRect">
          <a:avLst/>
        </a:prstGeom>
      </dgm:spPr>
      <dgm:t>
        <a:bodyPr/>
        <a:lstStyle/>
        <a:p>
          <a:endParaRPr lang="en-US"/>
        </a:p>
      </dgm:t>
    </dgm:pt>
    <dgm:pt modelId="{880145D8-764D-4260-8147-E4BCBB3057E6}" type="pres">
      <dgm:prSet presAssocID="{B1227A7A-CD29-4ECC-8B11-6F4F8C2CDD5B}" presName="rootConnector" presStyleLbl="node3" presStyleIdx="1" presStyleCnt="9"/>
      <dgm:spPr/>
      <dgm:t>
        <a:bodyPr/>
        <a:lstStyle/>
        <a:p>
          <a:endParaRPr lang="en-US"/>
        </a:p>
      </dgm:t>
    </dgm:pt>
    <dgm:pt modelId="{FD0F0683-9A5A-4E83-A1B7-7DFF2401F082}" type="pres">
      <dgm:prSet presAssocID="{B1227A7A-CD29-4ECC-8B11-6F4F8C2CDD5B}" presName="hierChild4" presStyleCnt="0"/>
      <dgm:spPr/>
    </dgm:pt>
    <dgm:pt modelId="{276A809F-C0B0-4B8A-B25E-1146CC6E32FA}" type="pres">
      <dgm:prSet presAssocID="{B1227A7A-CD29-4ECC-8B11-6F4F8C2CDD5B}" presName="hierChild5" presStyleCnt="0"/>
      <dgm:spPr/>
    </dgm:pt>
    <dgm:pt modelId="{9414F354-DD31-4DAD-92E8-2EDECE2A0B65}" type="pres">
      <dgm:prSet presAssocID="{EA8B9AA8-0EDD-4E76-AFC3-8EE0890063A6}" presName="Name50" presStyleLbl="parChTrans1D3" presStyleIdx="2" presStyleCnt="9"/>
      <dgm:spPr/>
      <dgm:t>
        <a:bodyPr/>
        <a:lstStyle/>
        <a:p>
          <a:endParaRPr lang="en-US"/>
        </a:p>
      </dgm:t>
    </dgm:pt>
    <dgm:pt modelId="{12AC7F7E-AF2E-40AB-8A9D-97DD0CEA49DB}" type="pres">
      <dgm:prSet presAssocID="{68F56DC6-3BD2-49FF-8DC2-DA592A207125}" presName="hierRoot2" presStyleCnt="0">
        <dgm:presLayoutVars>
          <dgm:hierBranch val="init"/>
        </dgm:presLayoutVars>
      </dgm:prSet>
      <dgm:spPr/>
    </dgm:pt>
    <dgm:pt modelId="{7D921C12-2E6D-4C4D-948B-A6E1A4C77E8B}" type="pres">
      <dgm:prSet presAssocID="{68F56DC6-3BD2-49FF-8DC2-DA592A207125}" presName="rootComposite" presStyleCnt="0"/>
      <dgm:spPr/>
    </dgm:pt>
    <dgm:pt modelId="{3746F166-9EA5-4FB8-87A8-3B9491939E1C}" type="pres">
      <dgm:prSet presAssocID="{68F56DC6-3BD2-49FF-8DC2-DA592A207125}" presName="rootText" presStyleLbl="node3" presStyleIdx="2" presStyleCnt="9" custLinFactNeighborX="-25634">
        <dgm:presLayoutVars>
          <dgm:chPref val="3"/>
        </dgm:presLayoutVars>
      </dgm:prSet>
      <dgm:spPr>
        <a:prstGeom prst="roundRect">
          <a:avLst/>
        </a:prstGeom>
      </dgm:spPr>
      <dgm:t>
        <a:bodyPr/>
        <a:lstStyle/>
        <a:p>
          <a:endParaRPr lang="en-US"/>
        </a:p>
      </dgm:t>
    </dgm:pt>
    <dgm:pt modelId="{D6F17496-B36C-48DA-BC62-7A1110FEBC8A}" type="pres">
      <dgm:prSet presAssocID="{68F56DC6-3BD2-49FF-8DC2-DA592A207125}" presName="rootConnector" presStyleLbl="node3" presStyleIdx="2" presStyleCnt="9"/>
      <dgm:spPr/>
      <dgm:t>
        <a:bodyPr/>
        <a:lstStyle/>
        <a:p>
          <a:endParaRPr lang="en-US"/>
        </a:p>
      </dgm:t>
    </dgm:pt>
    <dgm:pt modelId="{96AAA17A-F550-4313-B911-F07BAD7ABFEB}" type="pres">
      <dgm:prSet presAssocID="{68F56DC6-3BD2-49FF-8DC2-DA592A207125}" presName="hierChild4" presStyleCnt="0"/>
      <dgm:spPr/>
    </dgm:pt>
    <dgm:pt modelId="{1F2B6A03-A8C1-4BD1-9E5B-1C2F64C4D69F}" type="pres">
      <dgm:prSet presAssocID="{68F56DC6-3BD2-49FF-8DC2-DA592A207125}" presName="hierChild5" presStyleCnt="0"/>
      <dgm:spPr/>
    </dgm:pt>
    <dgm:pt modelId="{AABBD89C-C6CB-44A6-89A5-B5D0D80BB1A1}" type="pres">
      <dgm:prSet presAssocID="{34785AB1-DDA6-47CE-ADED-89323531FA08}" presName="Name50" presStyleLbl="parChTrans1D3" presStyleIdx="3" presStyleCnt="9"/>
      <dgm:spPr/>
      <dgm:t>
        <a:bodyPr/>
        <a:lstStyle/>
        <a:p>
          <a:endParaRPr lang="en-US"/>
        </a:p>
      </dgm:t>
    </dgm:pt>
    <dgm:pt modelId="{F24EBE85-4C80-4BDD-A3B2-57BF3B1B95AE}" type="pres">
      <dgm:prSet presAssocID="{1C26740D-3C02-4EAD-8983-EF33A9543EEB}" presName="hierRoot2" presStyleCnt="0">
        <dgm:presLayoutVars>
          <dgm:hierBranch val="init"/>
        </dgm:presLayoutVars>
      </dgm:prSet>
      <dgm:spPr/>
    </dgm:pt>
    <dgm:pt modelId="{91FCD855-C7B3-4299-BE43-DF6A63570230}" type="pres">
      <dgm:prSet presAssocID="{1C26740D-3C02-4EAD-8983-EF33A9543EEB}" presName="rootComposite" presStyleCnt="0"/>
      <dgm:spPr/>
    </dgm:pt>
    <dgm:pt modelId="{86012C2E-B865-4FDD-9916-34BBE13C6908}" type="pres">
      <dgm:prSet presAssocID="{1C26740D-3C02-4EAD-8983-EF33A9543EEB}" presName="rootText" presStyleLbl="node3" presStyleIdx="3" presStyleCnt="9" custLinFactNeighborX="-25634">
        <dgm:presLayoutVars>
          <dgm:chPref val="3"/>
        </dgm:presLayoutVars>
      </dgm:prSet>
      <dgm:spPr>
        <a:prstGeom prst="roundRect">
          <a:avLst/>
        </a:prstGeom>
      </dgm:spPr>
      <dgm:t>
        <a:bodyPr/>
        <a:lstStyle/>
        <a:p>
          <a:endParaRPr lang="en-US"/>
        </a:p>
      </dgm:t>
    </dgm:pt>
    <dgm:pt modelId="{EDE470E5-E31E-4CDE-8E36-8DB22575343D}" type="pres">
      <dgm:prSet presAssocID="{1C26740D-3C02-4EAD-8983-EF33A9543EEB}" presName="rootConnector" presStyleLbl="node3" presStyleIdx="3" presStyleCnt="9"/>
      <dgm:spPr/>
      <dgm:t>
        <a:bodyPr/>
        <a:lstStyle/>
        <a:p>
          <a:endParaRPr lang="en-US"/>
        </a:p>
      </dgm:t>
    </dgm:pt>
    <dgm:pt modelId="{01D4AC13-E706-4E9A-AB1F-26764A6BA016}" type="pres">
      <dgm:prSet presAssocID="{1C26740D-3C02-4EAD-8983-EF33A9543EEB}" presName="hierChild4" presStyleCnt="0"/>
      <dgm:spPr/>
    </dgm:pt>
    <dgm:pt modelId="{CF6ADD7D-EDF7-4A14-B3B8-E50173E1A471}" type="pres">
      <dgm:prSet presAssocID="{1C26740D-3C02-4EAD-8983-EF33A9543EEB}" presName="hierChild5" presStyleCnt="0"/>
      <dgm:spPr/>
    </dgm:pt>
    <dgm:pt modelId="{5C16A5AE-AD7B-40D9-A7A8-7633EED30EE0}" type="pres">
      <dgm:prSet presAssocID="{8E45DED2-1C6C-4D05-A1A7-509A7035F6F1}" presName="hierChild5" presStyleCnt="0"/>
      <dgm:spPr/>
    </dgm:pt>
    <dgm:pt modelId="{CBADE819-607A-4E28-824B-8821DBAD337F}" type="pres">
      <dgm:prSet presAssocID="{CCCEA644-E5C5-4FF2-BE8B-BED75FD7FFF8}" presName="Name37" presStyleLbl="parChTrans1D2" presStyleIdx="1" presStyleCnt="5"/>
      <dgm:spPr/>
      <dgm:t>
        <a:bodyPr/>
        <a:lstStyle/>
        <a:p>
          <a:endParaRPr lang="en-US"/>
        </a:p>
      </dgm:t>
    </dgm:pt>
    <dgm:pt modelId="{C3322849-829A-4003-B087-D80CC444C632}" type="pres">
      <dgm:prSet presAssocID="{E56803F5-025A-4B00-948E-021E43B136A7}" presName="hierRoot2" presStyleCnt="0">
        <dgm:presLayoutVars>
          <dgm:hierBranch val="init"/>
        </dgm:presLayoutVars>
      </dgm:prSet>
      <dgm:spPr/>
    </dgm:pt>
    <dgm:pt modelId="{832B4C3A-23BA-4C42-A48D-CE311F3560F4}" type="pres">
      <dgm:prSet presAssocID="{E56803F5-025A-4B00-948E-021E43B136A7}" presName="rootComposite" presStyleCnt="0"/>
      <dgm:spPr/>
    </dgm:pt>
    <dgm:pt modelId="{A26863D8-9258-410E-8FD8-CB96CB48E0EC}" type="pres">
      <dgm:prSet presAssocID="{E56803F5-025A-4B00-948E-021E43B136A7}" presName="rootText" presStyleLbl="node2" presStyleIdx="1" presStyleCnt="5" custLinFactNeighborX="-4961">
        <dgm:presLayoutVars>
          <dgm:chPref val="3"/>
        </dgm:presLayoutVars>
      </dgm:prSet>
      <dgm:spPr>
        <a:prstGeom prst="roundRect">
          <a:avLst/>
        </a:prstGeom>
      </dgm:spPr>
      <dgm:t>
        <a:bodyPr/>
        <a:lstStyle/>
        <a:p>
          <a:endParaRPr lang="en-US"/>
        </a:p>
      </dgm:t>
    </dgm:pt>
    <dgm:pt modelId="{548C0110-363B-4291-BB6B-60F96A2100AC}" type="pres">
      <dgm:prSet presAssocID="{E56803F5-025A-4B00-948E-021E43B136A7}" presName="rootConnector" presStyleLbl="node2" presStyleIdx="1" presStyleCnt="5"/>
      <dgm:spPr/>
      <dgm:t>
        <a:bodyPr/>
        <a:lstStyle/>
        <a:p>
          <a:endParaRPr lang="en-US"/>
        </a:p>
      </dgm:t>
    </dgm:pt>
    <dgm:pt modelId="{C1FDB537-C83C-4B91-9443-163AADDE7815}" type="pres">
      <dgm:prSet presAssocID="{E56803F5-025A-4B00-948E-021E43B136A7}" presName="hierChild4" presStyleCnt="0"/>
      <dgm:spPr/>
    </dgm:pt>
    <dgm:pt modelId="{7F97470C-8A9A-4E5D-9071-B7E35A7F8F9E}" type="pres">
      <dgm:prSet presAssocID="{22FAD6DA-0FCB-420F-890D-FDFCFE462ED5}" presName="Name37" presStyleLbl="parChTrans1D3" presStyleIdx="4" presStyleCnt="9"/>
      <dgm:spPr/>
      <dgm:t>
        <a:bodyPr/>
        <a:lstStyle/>
        <a:p>
          <a:endParaRPr lang="en-US"/>
        </a:p>
      </dgm:t>
    </dgm:pt>
    <dgm:pt modelId="{8160164B-A3B0-41FC-99F9-708E9B3AF2D8}" type="pres">
      <dgm:prSet presAssocID="{4D5164B5-9C70-4421-A59F-4EE7C16CD8B0}" presName="hierRoot2" presStyleCnt="0">
        <dgm:presLayoutVars>
          <dgm:hierBranch val="init"/>
        </dgm:presLayoutVars>
      </dgm:prSet>
      <dgm:spPr/>
    </dgm:pt>
    <dgm:pt modelId="{EA4A588C-EDA8-472E-9D69-C746FBF3C31F}" type="pres">
      <dgm:prSet presAssocID="{4D5164B5-9C70-4421-A59F-4EE7C16CD8B0}" presName="rootComposite" presStyleCnt="0"/>
      <dgm:spPr/>
    </dgm:pt>
    <dgm:pt modelId="{F46690AB-4183-4D1C-821C-4D33DB38B827}" type="pres">
      <dgm:prSet presAssocID="{4D5164B5-9C70-4421-A59F-4EE7C16CD8B0}" presName="rootText" presStyleLbl="node3" presStyleIdx="4" presStyleCnt="9" custScaleX="115405" custLinFactNeighborX="-2657">
        <dgm:presLayoutVars>
          <dgm:chPref val="3"/>
        </dgm:presLayoutVars>
      </dgm:prSet>
      <dgm:spPr>
        <a:prstGeom prst="roundRect">
          <a:avLst/>
        </a:prstGeom>
      </dgm:spPr>
      <dgm:t>
        <a:bodyPr/>
        <a:lstStyle/>
        <a:p>
          <a:endParaRPr lang="en-US"/>
        </a:p>
      </dgm:t>
    </dgm:pt>
    <dgm:pt modelId="{5CAC9F6D-6AE6-44D1-8FF0-63C68F706B6C}" type="pres">
      <dgm:prSet presAssocID="{4D5164B5-9C70-4421-A59F-4EE7C16CD8B0}" presName="rootConnector" presStyleLbl="node3" presStyleIdx="4" presStyleCnt="9"/>
      <dgm:spPr/>
      <dgm:t>
        <a:bodyPr/>
        <a:lstStyle/>
        <a:p>
          <a:endParaRPr lang="en-US"/>
        </a:p>
      </dgm:t>
    </dgm:pt>
    <dgm:pt modelId="{04E7777F-F1EB-4088-B598-966F97930C19}" type="pres">
      <dgm:prSet presAssocID="{4D5164B5-9C70-4421-A59F-4EE7C16CD8B0}" presName="hierChild4" presStyleCnt="0"/>
      <dgm:spPr/>
    </dgm:pt>
    <dgm:pt modelId="{45D895AA-573E-4FC7-8987-FDB31D1C9819}" type="pres">
      <dgm:prSet presAssocID="{4D5164B5-9C70-4421-A59F-4EE7C16CD8B0}" presName="hierChild5" presStyleCnt="0"/>
      <dgm:spPr/>
    </dgm:pt>
    <dgm:pt modelId="{341EC1E3-AD93-492F-AA98-12F1FF780538}" type="pres">
      <dgm:prSet presAssocID="{1B67226C-B1FC-4CC3-9BD0-AC79E15053BA}" presName="Name37" presStyleLbl="parChTrans1D3" presStyleIdx="5" presStyleCnt="9"/>
      <dgm:spPr/>
      <dgm:t>
        <a:bodyPr/>
        <a:lstStyle/>
        <a:p>
          <a:endParaRPr lang="en-US"/>
        </a:p>
      </dgm:t>
    </dgm:pt>
    <dgm:pt modelId="{7C4486AA-629E-4CFC-9174-49CF73226F23}" type="pres">
      <dgm:prSet presAssocID="{E4A11307-8F9A-4703-BE2F-A81A093D30A9}" presName="hierRoot2" presStyleCnt="0">
        <dgm:presLayoutVars>
          <dgm:hierBranch val="init"/>
        </dgm:presLayoutVars>
      </dgm:prSet>
      <dgm:spPr/>
    </dgm:pt>
    <dgm:pt modelId="{DD32604C-EE10-4C95-A869-82E8A4964E8A}" type="pres">
      <dgm:prSet presAssocID="{E4A11307-8F9A-4703-BE2F-A81A093D30A9}" presName="rootComposite" presStyleCnt="0"/>
      <dgm:spPr/>
    </dgm:pt>
    <dgm:pt modelId="{0275B470-4641-45EB-AA10-54AEBB8ADBD5}" type="pres">
      <dgm:prSet presAssocID="{E4A11307-8F9A-4703-BE2F-A81A093D30A9}" presName="rootText" presStyleLbl="node3" presStyleIdx="5" presStyleCnt="9" custScaleX="115405" custLinFactNeighborX="-2657">
        <dgm:presLayoutVars>
          <dgm:chPref val="3"/>
        </dgm:presLayoutVars>
      </dgm:prSet>
      <dgm:spPr>
        <a:prstGeom prst="roundRect">
          <a:avLst/>
        </a:prstGeom>
      </dgm:spPr>
      <dgm:t>
        <a:bodyPr/>
        <a:lstStyle/>
        <a:p>
          <a:endParaRPr lang="en-US"/>
        </a:p>
      </dgm:t>
    </dgm:pt>
    <dgm:pt modelId="{BCC8C95D-3DC7-4CEE-97CF-4201B6D56706}" type="pres">
      <dgm:prSet presAssocID="{E4A11307-8F9A-4703-BE2F-A81A093D30A9}" presName="rootConnector" presStyleLbl="node3" presStyleIdx="5" presStyleCnt="9"/>
      <dgm:spPr/>
      <dgm:t>
        <a:bodyPr/>
        <a:lstStyle/>
        <a:p>
          <a:endParaRPr lang="en-US"/>
        </a:p>
      </dgm:t>
    </dgm:pt>
    <dgm:pt modelId="{F64764E2-BBDD-44F2-8ED2-237A739DF3ED}" type="pres">
      <dgm:prSet presAssocID="{E4A11307-8F9A-4703-BE2F-A81A093D30A9}" presName="hierChild4" presStyleCnt="0"/>
      <dgm:spPr/>
    </dgm:pt>
    <dgm:pt modelId="{2A5AEC00-1735-44D1-8399-46B4B381E83C}" type="pres">
      <dgm:prSet presAssocID="{E4A11307-8F9A-4703-BE2F-A81A093D30A9}" presName="hierChild5" presStyleCnt="0"/>
      <dgm:spPr/>
    </dgm:pt>
    <dgm:pt modelId="{56DB3716-8F47-4B4A-89D6-F48955C8A657}" type="pres">
      <dgm:prSet presAssocID="{E56803F5-025A-4B00-948E-021E43B136A7}" presName="hierChild5" presStyleCnt="0"/>
      <dgm:spPr/>
    </dgm:pt>
    <dgm:pt modelId="{D660F703-468C-4BC6-BC67-75E697DBA10C}" type="pres">
      <dgm:prSet presAssocID="{9B2E0F4E-0AA1-4A22-B88D-3C41D577481F}" presName="Name37" presStyleLbl="parChTrans1D2" presStyleIdx="2" presStyleCnt="5"/>
      <dgm:spPr/>
      <dgm:t>
        <a:bodyPr/>
        <a:lstStyle/>
        <a:p>
          <a:endParaRPr lang="en-US"/>
        </a:p>
      </dgm:t>
    </dgm:pt>
    <dgm:pt modelId="{E70E67C1-20C4-437C-A211-9F590017AD16}" type="pres">
      <dgm:prSet presAssocID="{A59C2EA6-B879-4DBE-A562-763A8A15D582}" presName="hierRoot2" presStyleCnt="0">
        <dgm:presLayoutVars>
          <dgm:hierBranch val="init"/>
        </dgm:presLayoutVars>
      </dgm:prSet>
      <dgm:spPr/>
    </dgm:pt>
    <dgm:pt modelId="{18C569F6-E4BF-4FFC-A376-BF1D02D16510}" type="pres">
      <dgm:prSet presAssocID="{A59C2EA6-B879-4DBE-A562-763A8A15D582}" presName="rootComposite" presStyleCnt="0"/>
      <dgm:spPr/>
    </dgm:pt>
    <dgm:pt modelId="{6486AED4-6E86-47D0-84E3-2DB77720EAFC}" type="pres">
      <dgm:prSet presAssocID="{A59C2EA6-B879-4DBE-A562-763A8A15D582}" presName="rootText" presStyleLbl="node2" presStyleIdx="2" presStyleCnt="5" custLinFactNeighborX="7534">
        <dgm:presLayoutVars>
          <dgm:chPref val="3"/>
        </dgm:presLayoutVars>
      </dgm:prSet>
      <dgm:spPr>
        <a:prstGeom prst="roundRect">
          <a:avLst/>
        </a:prstGeom>
      </dgm:spPr>
      <dgm:t>
        <a:bodyPr/>
        <a:lstStyle/>
        <a:p>
          <a:endParaRPr lang="en-US"/>
        </a:p>
      </dgm:t>
    </dgm:pt>
    <dgm:pt modelId="{D5039EB4-620E-4ABE-B9FF-52BB015F4439}" type="pres">
      <dgm:prSet presAssocID="{A59C2EA6-B879-4DBE-A562-763A8A15D582}" presName="rootConnector" presStyleLbl="node2" presStyleIdx="2" presStyleCnt="5"/>
      <dgm:spPr/>
      <dgm:t>
        <a:bodyPr/>
        <a:lstStyle/>
        <a:p>
          <a:endParaRPr lang="en-US"/>
        </a:p>
      </dgm:t>
    </dgm:pt>
    <dgm:pt modelId="{C4AF29DC-6A3E-41B8-979C-46159A24DFCB}" type="pres">
      <dgm:prSet presAssocID="{A59C2EA6-B879-4DBE-A562-763A8A15D582}" presName="hierChild4" presStyleCnt="0"/>
      <dgm:spPr/>
    </dgm:pt>
    <dgm:pt modelId="{2E29AD40-DDFB-42FD-ADAC-6131DE9CDF3C}" type="pres">
      <dgm:prSet presAssocID="{61AE06AD-1B58-435E-A63E-3C02D4BE3AFB}" presName="Name37" presStyleLbl="parChTrans1D3" presStyleIdx="6" presStyleCnt="9"/>
      <dgm:spPr/>
      <dgm:t>
        <a:bodyPr/>
        <a:lstStyle/>
        <a:p>
          <a:endParaRPr lang="en-US"/>
        </a:p>
      </dgm:t>
    </dgm:pt>
    <dgm:pt modelId="{12FEE472-055E-4EF3-BEB9-93A4557BEA9B}" type="pres">
      <dgm:prSet presAssocID="{5A328BF3-EF89-456B-9F82-DA3279974682}" presName="hierRoot2" presStyleCnt="0">
        <dgm:presLayoutVars>
          <dgm:hierBranch val="init"/>
        </dgm:presLayoutVars>
      </dgm:prSet>
      <dgm:spPr/>
    </dgm:pt>
    <dgm:pt modelId="{86308609-C49C-43EE-82E2-A7B4B64CAF89}" type="pres">
      <dgm:prSet presAssocID="{5A328BF3-EF89-456B-9F82-DA3279974682}" presName="rootComposite" presStyleCnt="0"/>
      <dgm:spPr/>
    </dgm:pt>
    <dgm:pt modelId="{1E82F2E0-423B-466F-AE8E-32637BABCDD8}" type="pres">
      <dgm:prSet presAssocID="{5A328BF3-EF89-456B-9F82-DA3279974682}" presName="rootText" presStyleLbl="node3" presStyleIdx="6" presStyleCnt="9" custScaleX="110799" custLinFactNeighborX="18966">
        <dgm:presLayoutVars>
          <dgm:chPref val="3"/>
        </dgm:presLayoutVars>
      </dgm:prSet>
      <dgm:spPr>
        <a:prstGeom prst="roundRect">
          <a:avLst/>
        </a:prstGeom>
      </dgm:spPr>
      <dgm:t>
        <a:bodyPr/>
        <a:lstStyle/>
        <a:p>
          <a:endParaRPr lang="en-US"/>
        </a:p>
      </dgm:t>
    </dgm:pt>
    <dgm:pt modelId="{67CA5EB9-A280-416F-A16C-89B78879E879}" type="pres">
      <dgm:prSet presAssocID="{5A328BF3-EF89-456B-9F82-DA3279974682}" presName="rootConnector" presStyleLbl="node3" presStyleIdx="6" presStyleCnt="9"/>
      <dgm:spPr/>
      <dgm:t>
        <a:bodyPr/>
        <a:lstStyle/>
        <a:p>
          <a:endParaRPr lang="en-US"/>
        </a:p>
      </dgm:t>
    </dgm:pt>
    <dgm:pt modelId="{BA82D187-702A-4F4A-AFC0-7A4C24968053}" type="pres">
      <dgm:prSet presAssocID="{5A328BF3-EF89-456B-9F82-DA3279974682}" presName="hierChild4" presStyleCnt="0"/>
      <dgm:spPr/>
    </dgm:pt>
    <dgm:pt modelId="{76634E29-3424-4820-9CD1-28352BF0D486}" type="pres">
      <dgm:prSet presAssocID="{5A328BF3-EF89-456B-9F82-DA3279974682}" presName="hierChild5" presStyleCnt="0"/>
      <dgm:spPr/>
    </dgm:pt>
    <dgm:pt modelId="{347BCE05-5651-488F-8CFE-94931C7B206D}" type="pres">
      <dgm:prSet presAssocID="{6BECB289-F050-4DA9-99FD-99B3D9876E37}" presName="Name37" presStyleLbl="parChTrans1D3" presStyleIdx="7" presStyleCnt="9"/>
      <dgm:spPr/>
      <dgm:t>
        <a:bodyPr/>
        <a:lstStyle/>
        <a:p>
          <a:endParaRPr lang="en-US"/>
        </a:p>
      </dgm:t>
    </dgm:pt>
    <dgm:pt modelId="{EB1C1AE7-8B4E-496C-A066-4FFEB0411107}" type="pres">
      <dgm:prSet presAssocID="{34926594-2A50-44CF-93E6-1F8E91169E94}" presName="hierRoot2" presStyleCnt="0">
        <dgm:presLayoutVars>
          <dgm:hierBranch val="init"/>
        </dgm:presLayoutVars>
      </dgm:prSet>
      <dgm:spPr/>
    </dgm:pt>
    <dgm:pt modelId="{5B12DCFE-2955-4773-B16A-C5C746FD3462}" type="pres">
      <dgm:prSet presAssocID="{34926594-2A50-44CF-93E6-1F8E91169E94}" presName="rootComposite" presStyleCnt="0"/>
      <dgm:spPr/>
    </dgm:pt>
    <dgm:pt modelId="{6B40BF55-0ED1-4C8D-9391-B7F44584B3C3}" type="pres">
      <dgm:prSet presAssocID="{34926594-2A50-44CF-93E6-1F8E91169E94}" presName="rootText" presStyleLbl="node3" presStyleIdx="7" presStyleCnt="9" custScaleX="110799" custLinFactNeighborX="18966">
        <dgm:presLayoutVars>
          <dgm:chPref val="3"/>
        </dgm:presLayoutVars>
      </dgm:prSet>
      <dgm:spPr>
        <a:prstGeom prst="roundRect">
          <a:avLst/>
        </a:prstGeom>
      </dgm:spPr>
      <dgm:t>
        <a:bodyPr/>
        <a:lstStyle/>
        <a:p>
          <a:endParaRPr lang="en-US"/>
        </a:p>
      </dgm:t>
    </dgm:pt>
    <dgm:pt modelId="{697CD617-CD8E-48A9-A36E-58358A0DE2DC}" type="pres">
      <dgm:prSet presAssocID="{34926594-2A50-44CF-93E6-1F8E91169E94}" presName="rootConnector" presStyleLbl="node3" presStyleIdx="7" presStyleCnt="9"/>
      <dgm:spPr/>
      <dgm:t>
        <a:bodyPr/>
        <a:lstStyle/>
        <a:p>
          <a:endParaRPr lang="en-US"/>
        </a:p>
      </dgm:t>
    </dgm:pt>
    <dgm:pt modelId="{D62DE46A-7CE0-4BE9-AF58-6011DCF365EC}" type="pres">
      <dgm:prSet presAssocID="{34926594-2A50-44CF-93E6-1F8E91169E94}" presName="hierChild4" presStyleCnt="0"/>
      <dgm:spPr/>
    </dgm:pt>
    <dgm:pt modelId="{C3B76584-EA54-4A67-9951-BD991BE5E1ED}" type="pres">
      <dgm:prSet presAssocID="{34926594-2A50-44CF-93E6-1F8E91169E94}" presName="hierChild5" presStyleCnt="0"/>
      <dgm:spPr/>
    </dgm:pt>
    <dgm:pt modelId="{8E476F25-7124-4862-A6A3-890864A001ED}" type="pres">
      <dgm:prSet presAssocID="{44E16F99-D6A1-42C9-90ED-48057A7BE439}" presName="Name37" presStyleLbl="parChTrans1D3" presStyleIdx="8" presStyleCnt="9"/>
      <dgm:spPr/>
      <dgm:t>
        <a:bodyPr/>
        <a:lstStyle/>
        <a:p>
          <a:endParaRPr lang="en-US"/>
        </a:p>
      </dgm:t>
    </dgm:pt>
    <dgm:pt modelId="{F731620C-7E0F-4F8B-8B7E-33D27FBF2AD1}" type="pres">
      <dgm:prSet presAssocID="{5BAD07F8-E2FC-4503-BDF6-B1773AA42AAB}" presName="hierRoot2" presStyleCnt="0">
        <dgm:presLayoutVars>
          <dgm:hierBranch val="init"/>
        </dgm:presLayoutVars>
      </dgm:prSet>
      <dgm:spPr/>
    </dgm:pt>
    <dgm:pt modelId="{4069C2F4-7E15-45A5-9531-9AE8664A0668}" type="pres">
      <dgm:prSet presAssocID="{5BAD07F8-E2FC-4503-BDF6-B1773AA42AAB}" presName="rootComposite" presStyleCnt="0"/>
      <dgm:spPr/>
    </dgm:pt>
    <dgm:pt modelId="{3DDA8FE2-DC61-42AF-A6A9-62121B1DCA77}" type="pres">
      <dgm:prSet presAssocID="{5BAD07F8-E2FC-4503-BDF6-B1773AA42AAB}" presName="rootText" presStyleLbl="node3" presStyleIdx="8" presStyleCnt="9" custScaleX="110799" custLinFactNeighborX="18966">
        <dgm:presLayoutVars>
          <dgm:chPref val="3"/>
        </dgm:presLayoutVars>
      </dgm:prSet>
      <dgm:spPr>
        <a:prstGeom prst="roundRect">
          <a:avLst/>
        </a:prstGeom>
      </dgm:spPr>
      <dgm:t>
        <a:bodyPr/>
        <a:lstStyle/>
        <a:p>
          <a:endParaRPr lang="en-US"/>
        </a:p>
      </dgm:t>
    </dgm:pt>
    <dgm:pt modelId="{009B53CC-41C9-4948-8D4B-953102EC2994}" type="pres">
      <dgm:prSet presAssocID="{5BAD07F8-E2FC-4503-BDF6-B1773AA42AAB}" presName="rootConnector" presStyleLbl="node3" presStyleIdx="8" presStyleCnt="9"/>
      <dgm:spPr/>
      <dgm:t>
        <a:bodyPr/>
        <a:lstStyle/>
        <a:p>
          <a:endParaRPr lang="en-US"/>
        </a:p>
      </dgm:t>
    </dgm:pt>
    <dgm:pt modelId="{5C63E166-FFC5-4E17-8504-2913FF8AEA1A}" type="pres">
      <dgm:prSet presAssocID="{5BAD07F8-E2FC-4503-BDF6-B1773AA42AAB}" presName="hierChild4" presStyleCnt="0"/>
      <dgm:spPr/>
    </dgm:pt>
    <dgm:pt modelId="{412094B3-D8FF-4D5F-A7A7-874C3E752C75}" type="pres">
      <dgm:prSet presAssocID="{5BAD07F8-E2FC-4503-BDF6-B1773AA42AAB}" presName="hierChild5" presStyleCnt="0"/>
      <dgm:spPr/>
    </dgm:pt>
    <dgm:pt modelId="{CE971586-853B-4E92-8059-875C779219A8}" type="pres">
      <dgm:prSet presAssocID="{A59C2EA6-B879-4DBE-A562-763A8A15D582}" presName="hierChild5" presStyleCnt="0"/>
      <dgm:spPr/>
    </dgm:pt>
    <dgm:pt modelId="{1A84DD3C-A430-4CDA-B765-1D73CD6342C4}" type="pres">
      <dgm:prSet presAssocID="{AC58336E-4F9F-4BEF-81DB-C5F451A0AF3C}" presName="Name37" presStyleLbl="parChTrans1D2" presStyleIdx="3" presStyleCnt="5"/>
      <dgm:spPr/>
      <dgm:t>
        <a:bodyPr/>
        <a:lstStyle/>
        <a:p>
          <a:endParaRPr lang="en-US"/>
        </a:p>
      </dgm:t>
    </dgm:pt>
    <dgm:pt modelId="{0D25F94A-D2B5-4BF5-A97B-8D6799CC0532}" type="pres">
      <dgm:prSet presAssocID="{BD520E66-B33E-4DD6-8F6C-D19E63F1792C}" presName="hierRoot2" presStyleCnt="0">
        <dgm:presLayoutVars>
          <dgm:hierBranch val="init"/>
        </dgm:presLayoutVars>
      </dgm:prSet>
      <dgm:spPr/>
    </dgm:pt>
    <dgm:pt modelId="{0629FFFF-05D0-40DC-AB9E-33BAC1177C92}" type="pres">
      <dgm:prSet presAssocID="{BD520E66-B33E-4DD6-8F6C-D19E63F1792C}" presName="rootComposite" presStyleCnt="0"/>
      <dgm:spPr/>
    </dgm:pt>
    <dgm:pt modelId="{36073C66-D927-40E5-847D-90367F849BA5}" type="pres">
      <dgm:prSet presAssocID="{BD520E66-B33E-4DD6-8F6C-D19E63F1792C}" presName="rootText" presStyleLbl="node2" presStyleIdx="3" presStyleCnt="5" custLinFactNeighborX="32898">
        <dgm:presLayoutVars>
          <dgm:chPref val="3"/>
        </dgm:presLayoutVars>
      </dgm:prSet>
      <dgm:spPr>
        <a:prstGeom prst="roundRect">
          <a:avLst/>
        </a:prstGeom>
      </dgm:spPr>
      <dgm:t>
        <a:bodyPr/>
        <a:lstStyle/>
        <a:p>
          <a:endParaRPr lang="en-US"/>
        </a:p>
      </dgm:t>
    </dgm:pt>
    <dgm:pt modelId="{941A0D9A-C53C-4B7A-8F86-BF1B445EC9D2}" type="pres">
      <dgm:prSet presAssocID="{BD520E66-B33E-4DD6-8F6C-D19E63F1792C}" presName="rootConnector" presStyleLbl="node2" presStyleIdx="3" presStyleCnt="5"/>
      <dgm:spPr/>
      <dgm:t>
        <a:bodyPr/>
        <a:lstStyle/>
        <a:p>
          <a:endParaRPr lang="en-US"/>
        </a:p>
      </dgm:t>
    </dgm:pt>
    <dgm:pt modelId="{CB108FDC-5B06-4F73-BF84-A30283D11733}" type="pres">
      <dgm:prSet presAssocID="{BD520E66-B33E-4DD6-8F6C-D19E63F1792C}" presName="hierChild4" presStyleCnt="0"/>
      <dgm:spPr/>
    </dgm:pt>
    <dgm:pt modelId="{EACEE1A5-E861-4C71-8AF6-C9EC4B9EDC6D}" type="pres">
      <dgm:prSet presAssocID="{BD520E66-B33E-4DD6-8F6C-D19E63F1792C}" presName="hierChild5" presStyleCnt="0"/>
      <dgm:spPr/>
    </dgm:pt>
    <dgm:pt modelId="{0FF5A398-9631-4E77-B4ED-1C99601A8069}" type="pres">
      <dgm:prSet presAssocID="{BC4F94A1-BC04-41AF-BC3B-7A3DD5A7D07F}" presName="Name37" presStyleLbl="parChTrans1D2" presStyleIdx="4" presStyleCnt="5"/>
      <dgm:spPr/>
      <dgm:t>
        <a:bodyPr/>
        <a:lstStyle/>
        <a:p>
          <a:endParaRPr lang="en-US"/>
        </a:p>
      </dgm:t>
    </dgm:pt>
    <dgm:pt modelId="{23156112-741B-4ADA-B231-3FFF8AEF83F6}" type="pres">
      <dgm:prSet presAssocID="{4502070F-EACA-48A3-B0A7-2612CB669AEC}" presName="hierRoot2" presStyleCnt="0">
        <dgm:presLayoutVars>
          <dgm:hierBranch val="init"/>
        </dgm:presLayoutVars>
      </dgm:prSet>
      <dgm:spPr/>
    </dgm:pt>
    <dgm:pt modelId="{818E3D88-52D0-4342-AD59-4A3B2F96974B}" type="pres">
      <dgm:prSet presAssocID="{4502070F-EACA-48A3-B0A7-2612CB669AEC}" presName="rootComposite" presStyleCnt="0"/>
      <dgm:spPr/>
    </dgm:pt>
    <dgm:pt modelId="{AEBA9859-0991-4C39-9733-610B664CDF90}" type="pres">
      <dgm:prSet presAssocID="{4502070F-EACA-48A3-B0A7-2612CB669AEC}" presName="rootText" presStyleLbl="node2" presStyleIdx="4" presStyleCnt="5" custLinFactNeighborX="48414">
        <dgm:presLayoutVars>
          <dgm:chPref val="3"/>
        </dgm:presLayoutVars>
      </dgm:prSet>
      <dgm:spPr>
        <a:prstGeom prst="roundRect">
          <a:avLst/>
        </a:prstGeom>
      </dgm:spPr>
      <dgm:t>
        <a:bodyPr/>
        <a:lstStyle/>
        <a:p>
          <a:endParaRPr lang="en-US"/>
        </a:p>
      </dgm:t>
    </dgm:pt>
    <dgm:pt modelId="{940FCD1F-5F25-4A3A-82CB-3D231E84E8F7}" type="pres">
      <dgm:prSet presAssocID="{4502070F-EACA-48A3-B0A7-2612CB669AEC}" presName="rootConnector" presStyleLbl="node2" presStyleIdx="4" presStyleCnt="5"/>
      <dgm:spPr/>
      <dgm:t>
        <a:bodyPr/>
        <a:lstStyle/>
        <a:p>
          <a:endParaRPr lang="en-US"/>
        </a:p>
      </dgm:t>
    </dgm:pt>
    <dgm:pt modelId="{18B07912-F229-4B6B-8C08-FBFE22F9CA77}" type="pres">
      <dgm:prSet presAssocID="{4502070F-EACA-48A3-B0A7-2612CB669AEC}" presName="hierChild4" presStyleCnt="0"/>
      <dgm:spPr/>
    </dgm:pt>
    <dgm:pt modelId="{1C61F056-56F2-4DD8-90DB-F99B7E8AE5FF}" type="pres">
      <dgm:prSet presAssocID="{4502070F-EACA-48A3-B0A7-2612CB669AEC}" presName="hierChild5" presStyleCnt="0"/>
      <dgm:spPr/>
    </dgm:pt>
    <dgm:pt modelId="{625C4B57-4C82-414D-9572-AE91429CB53C}" type="pres">
      <dgm:prSet presAssocID="{27606932-A052-42FF-90D9-FBCE84C27164}" presName="hierChild3" presStyleCnt="0"/>
      <dgm:spPr/>
    </dgm:pt>
  </dgm:ptLst>
  <dgm:cxnLst>
    <dgm:cxn modelId="{869E617F-1B81-4300-8BCE-FE264E0D35CB}" type="presOf" srcId="{E56803F5-025A-4B00-948E-021E43B136A7}" destId="{A26863D8-9258-410E-8FD8-CB96CB48E0EC}" srcOrd="0" destOrd="0" presId="urn:microsoft.com/office/officeart/2005/8/layout/orgChart1"/>
    <dgm:cxn modelId="{106CE406-26F2-471E-A907-3F6A08B8BC39}" srcId="{8E45DED2-1C6C-4D05-A1A7-509A7035F6F1}" destId="{B1227A7A-CD29-4ECC-8B11-6F4F8C2CDD5B}" srcOrd="1" destOrd="0" parTransId="{04DD2629-D239-4785-8381-361D9BE19754}" sibTransId="{4FE4E1F4-0D80-4086-BD4F-C6FAB1F71B10}"/>
    <dgm:cxn modelId="{4F3DC144-116F-4047-939E-A53CAD241130}" srcId="{27606932-A052-42FF-90D9-FBCE84C27164}" destId="{BD520E66-B33E-4DD6-8F6C-D19E63F1792C}" srcOrd="3" destOrd="0" parTransId="{AC58336E-4F9F-4BEF-81DB-C5F451A0AF3C}" sibTransId="{F707B28C-A44E-4332-92A7-51A719ED7342}"/>
    <dgm:cxn modelId="{D57D9E6C-1527-4F93-81E7-23662F73CFAE}" type="presOf" srcId="{1C26740D-3C02-4EAD-8983-EF33A9543EEB}" destId="{EDE470E5-E31E-4CDE-8E36-8DB22575343D}" srcOrd="1" destOrd="0" presId="urn:microsoft.com/office/officeart/2005/8/layout/orgChart1"/>
    <dgm:cxn modelId="{0835CFE1-0333-42D1-AAFC-E1D3487C0DB7}" type="presOf" srcId="{4D5164B5-9C70-4421-A59F-4EE7C16CD8B0}" destId="{F46690AB-4183-4D1C-821C-4D33DB38B827}" srcOrd="0" destOrd="0" presId="urn:microsoft.com/office/officeart/2005/8/layout/orgChart1"/>
    <dgm:cxn modelId="{61D50154-9B32-4CC5-9C0A-AFB3E78982AD}" srcId="{27606932-A052-42FF-90D9-FBCE84C27164}" destId="{4502070F-EACA-48A3-B0A7-2612CB669AEC}" srcOrd="4" destOrd="0" parTransId="{BC4F94A1-BC04-41AF-BC3B-7A3DD5A7D07F}" sibTransId="{7EE61413-E259-49D2-95BF-5161CDE9846B}"/>
    <dgm:cxn modelId="{A963C598-7310-4880-9B58-CD5F844FAEB4}" type="presOf" srcId="{44E16F99-D6A1-42C9-90ED-48057A7BE439}" destId="{8E476F25-7124-4862-A6A3-890864A001ED}" srcOrd="0" destOrd="0" presId="urn:microsoft.com/office/officeart/2005/8/layout/orgChart1"/>
    <dgm:cxn modelId="{5FA28F61-11EA-48E3-9346-954CCA9E2AF8}" type="presOf" srcId="{34926594-2A50-44CF-93E6-1F8E91169E94}" destId="{697CD617-CD8E-48A9-A36E-58358A0DE2DC}" srcOrd="1" destOrd="0" presId="urn:microsoft.com/office/officeart/2005/8/layout/orgChart1"/>
    <dgm:cxn modelId="{34E4F858-B504-47BF-9EDE-600523D849B0}" type="presOf" srcId="{5A328BF3-EF89-456B-9F82-DA3279974682}" destId="{1E82F2E0-423B-466F-AE8E-32637BABCDD8}" srcOrd="0" destOrd="0" presId="urn:microsoft.com/office/officeart/2005/8/layout/orgChart1"/>
    <dgm:cxn modelId="{A4B96511-1BB7-49EB-91EA-440045EFBE2B}" type="presOf" srcId="{BD520E66-B33E-4DD6-8F6C-D19E63F1792C}" destId="{941A0D9A-C53C-4B7A-8F86-BF1B445EC9D2}" srcOrd="1" destOrd="0" presId="urn:microsoft.com/office/officeart/2005/8/layout/orgChart1"/>
    <dgm:cxn modelId="{4DAD9502-2348-4C61-B5F9-85962BDB5D2D}" type="presOf" srcId="{34926594-2A50-44CF-93E6-1F8E91169E94}" destId="{6B40BF55-0ED1-4C8D-9391-B7F44584B3C3}" srcOrd="0" destOrd="0" presId="urn:microsoft.com/office/officeart/2005/8/layout/orgChart1"/>
    <dgm:cxn modelId="{150F8B6F-2D63-4F37-99D5-F8CBDC4D6424}" type="presOf" srcId="{EA8B9AA8-0EDD-4E76-AFC3-8EE0890063A6}" destId="{9414F354-DD31-4DAD-92E8-2EDECE2A0B65}" srcOrd="0" destOrd="0" presId="urn:microsoft.com/office/officeart/2005/8/layout/orgChart1"/>
    <dgm:cxn modelId="{3652362B-F1BF-422B-BCC1-2712585E55E3}" type="presOf" srcId="{B1227A7A-CD29-4ECC-8B11-6F4F8C2CDD5B}" destId="{880145D8-764D-4260-8147-E4BCBB3057E6}" srcOrd="1" destOrd="0" presId="urn:microsoft.com/office/officeart/2005/8/layout/orgChart1"/>
    <dgm:cxn modelId="{F6113CE4-3049-4717-886D-9F781C2004B6}" type="presOf" srcId="{22FAD6DA-0FCB-420F-890D-FDFCFE462ED5}" destId="{7F97470C-8A9A-4E5D-9071-B7E35A7F8F9E}" srcOrd="0" destOrd="0" presId="urn:microsoft.com/office/officeart/2005/8/layout/orgChart1"/>
    <dgm:cxn modelId="{52102257-D995-4ABD-944A-25A75CD8A1C8}" type="presOf" srcId="{E4A11307-8F9A-4703-BE2F-A81A093D30A9}" destId="{BCC8C95D-3DC7-4CEE-97CF-4201B6D56706}" srcOrd="1" destOrd="0" presId="urn:microsoft.com/office/officeart/2005/8/layout/orgChart1"/>
    <dgm:cxn modelId="{A8C0F236-2DDC-4EAC-B7DC-F69840C8FCC5}" type="presOf" srcId="{CCCEA644-E5C5-4FF2-BE8B-BED75FD7FFF8}" destId="{CBADE819-607A-4E28-824B-8821DBAD337F}" srcOrd="0" destOrd="0" presId="urn:microsoft.com/office/officeart/2005/8/layout/orgChart1"/>
    <dgm:cxn modelId="{D4AFAEE2-F14D-44C8-A4A8-32BA4457F9BE}" srcId="{61E3006E-96D1-4156-A6ED-D6315CD4FFA7}" destId="{27606932-A052-42FF-90D9-FBCE84C27164}" srcOrd="0" destOrd="0" parTransId="{B063AE8E-5004-47D8-8DE9-216F9E58B5BB}" sibTransId="{34839B8F-920B-4C17-BB4B-7D9CAAF89ACD}"/>
    <dgm:cxn modelId="{7D45BA6D-7E1F-4CCB-A4E5-2D32EE3B3F35}" type="presOf" srcId="{1B67226C-B1FC-4CC3-9BD0-AC79E15053BA}" destId="{341EC1E3-AD93-492F-AA98-12F1FF780538}" srcOrd="0" destOrd="0" presId="urn:microsoft.com/office/officeart/2005/8/layout/orgChart1"/>
    <dgm:cxn modelId="{22A92411-B82D-4B9D-A879-99A0533E0963}" type="presOf" srcId="{AC58336E-4F9F-4BEF-81DB-C5F451A0AF3C}" destId="{1A84DD3C-A430-4CDA-B765-1D73CD6342C4}" srcOrd="0" destOrd="0" presId="urn:microsoft.com/office/officeart/2005/8/layout/orgChart1"/>
    <dgm:cxn modelId="{FDA60819-7B78-42A0-98C4-BD0365754FF0}" type="presOf" srcId="{9B2E0F4E-0AA1-4A22-B88D-3C41D577481F}" destId="{D660F703-468C-4BC6-BC67-75E697DBA10C}" srcOrd="0" destOrd="0" presId="urn:microsoft.com/office/officeart/2005/8/layout/orgChart1"/>
    <dgm:cxn modelId="{AED077FE-934A-4761-83A3-C9A94A4B6F1C}" type="presOf" srcId="{27606932-A052-42FF-90D9-FBCE84C27164}" destId="{EE6C286C-80C6-4862-88DD-DD939BD05AAD}" srcOrd="1" destOrd="0" presId="urn:microsoft.com/office/officeart/2005/8/layout/orgChart1"/>
    <dgm:cxn modelId="{415C4C1E-6315-4ACF-A5C3-A387E131746E}" type="presOf" srcId="{4502070F-EACA-48A3-B0A7-2612CB669AEC}" destId="{AEBA9859-0991-4C39-9733-610B664CDF90}" srcOrd="0" destOrd="0" presId="urn:microsoft.com/office/officeart/2005/8/layout/orgChart1"/>
    <dgm:cxn modelId="{22F87B5E-FC4D-4239-AFB1-E7D7D8C009A4}" type="presOf" srcId="{4502070F-EACA-48A3-B0A7-2612CB669AEC}" destId="{940FCD1F-5F25-4A3A-82CB-3D231E84E8F7}" srcOrd="1" destOrd="0" presId="urn:microsoft.com/office/officeart/2005/8/layout/orgChart1"/>
    <dgm:cxn modelId="{2957B0EF-6DF5-4D09-92B9-0E5B33DE6733}" type="presOf" srcId="{A59C2EA6-B879-4DBE-A562-763A8A15D582}" destId="{D5039EB4-620E-4ABE-B9FF-52BB015F4439}" srcOrd="1" destOrd="0" presId="urn:microsoft.com/office/officeart/2005/8/layout/orgChart1"/>
    <dgm:cxn modelId="{35FCF48C-DC89-400F-957B-BB6A439E45B7}" type="presOf" srcId="{1FCE3DEC-1B17-44A2-854B-DD145EB6D251}" destId="{1BA2E62A-5F8E-4806-A3B9-4679E5EB6B9A}" srcOrd="0" destOrd="0" presId="urn:microsoft.com/office/officeart/2005/8/layout/orgChart1"/>
    <dgm:cxn modelId="{C249D36F-68CB-4E12-B39A-177FC1AA0626}" type="presOf" srcId="{B1227A7A-CD29-4ECC-8B11-6F4F8C2CDD5B}" destId="{9E37F183-584C-43B6-9064-3003469BBD6D}" srcOrd="0" destOrd="0" presId="urn:microsoft.com/office/officeart/2005/8/layout/orgChart1"/>
    <dgm:cxn modelId="{B9492735-FB6C-4594-974C-214CA98CBB94}" type="presOf" srcId="{8B2EF30C-5357-4EF9-A888-66C83C2DA35D}" destId="{6C4713CC-F721-4FA3-B194-B985936D8457}" srcOrd="0" destOrd="0" presId="urn:microsoft.com/office/officeart/2005/8/layout/orgChart1"/>
    <dgm:cxn modelId="{77EA9DA3-2373-414F-9225-2CD3721BA618}" type="presOf" srcId="{5BAD07F8-E2FC-4503-BDF6-B1773AA42AAB}" destId="{3DDA8FE2-DC61-42AF-A6A9-62121B1DCA77}" srcOrd="0" destOrd="0" presId="urn:microsoft.com/office/officeart/2005/8/layout/orgChart1"/>
    <dgm:cxn modelId="{7F9089F1-E8CA-4EA7-A889-F554CB968C94}" type="presOf" srcId="{BD520E66-B33E-4DD6-8F6C-D19E63F1792C}" destId="{36073C66-D927-40E5-847D-90367F849BA5}" srcOrd="0" destOrd="0" presId="urn:microsoft.com/office/officeart/2005/8/layout/orgChart1"/>
    <dgm:cxn modelId="{D2F66CB7-0E3B-4CEC-B536-CE042CB49FF1}" type="presOf" srcId="{68F56DC6-3BD2-49FF-8DC2-DA592A207125}" destId="{D6F17496-B36C-48DA-BC62-7A1110FEBC8A}" srcOrd="1" destOrd="0" presId="urn:microsoft.com/office/officeart/2005/8/layout/orgChart1"/>
    <dgm:cxn modelId="{E325FB94-FF74-40F7-BAAB-3D9FAB055730}" type="presOf" srcId="{E4A11307-8F9A-4703-BE2F-A81A093D30A9}" destId="{0275B470-4641-45EB-AA10-54AEBB8ADBD5}" srcOrd="0" destOrd="0" presId="urn:microsoft.com/office/officeart/2005/8/layout/orgChart1"/>
    <dgm:cxn modelId="{F51D3926-BB00-4746-A6A4-3E9142240160}" type="presOf" srcId="{4D5164B5-9C70-4421-A59F-4EE7C16CD8B0}" destId="{5CAC9F6D-6AE6-44D1-8FF0-63C68F706B6C}" srcOrd="1" destOrd="0" presId="urn:microsoft.com/office/officeart/2005/8/layout/orgChart1"/>
    <dgm:cxn modelId="{F6C83CE1-C46A-441F-A981-0299C6852EC3}" srcId="{E56803F5-025A-4B00-948E-021E43B136A7}" destId="{E4A11307-8F9A-4703-BE2F-A81A093D30A9}" srcOrd="1" destOrd="0" parTransId="{1B67226C-B1FC-4CC3-9BD0-AC79E15053BA}" sibTransId="{EADB632C-46DF-402B-94E9-B3FB29BAC256}"/>
    <dgm:cxn modelId="{A6340081-8203-4A40-89EC-877A36E293EA}" type="presOf" srcId="{34785AB1-DDA6-47CE-ADED-89323531FA08}" destId="{AABBD89C-C6CB-44A6-89A5-B5D0D80BB1A1}" srcOrd="0" destOrd="0" presId="urn:microsoft.com/office/officeart/2005/8/layout/orgChart1"/>
    <dgm:cxn modelId="{1856DD96-D4C5-48E5-8874-4DD2B99BE843}" type="presOf" srcId="{A8AD1C0A-6110-4959-BAF9-A3DED9EE9A48}" destId="{70C5216F-37C3-40E0-9044-EE95E6058E9C}" srcOrd="1" destOrd="0" presId="urn:microsoft.com/office/officeart/2005/8/layout/orgChart1"/>
    <dgm:cxn modelId="{5C880E57-2601-4B6D-8C6C-287C6B4FF440}" type="presOf" srcId="{68F56DC6-3BD2-49FF-8DC2-DA592A207125}" destId="{3746F166-9EA5-4FB8-87A8-3B9491939E1C}" srcOrd="0" destOrd="0" presId="urn:microsoft.com/office/officeart/2005/8/layout/orgChart1"/>
    <dgm:cxn modelId="{5F682130-6995-4234-8402-B699FC4A4C96}" srcId="{A59C2EA6-B879-4DBE-A562-763A8A15D582}" destId="{5A328BF3-EF89-456B-9F82-DA3279974682}" srcOrd="0" destOrd="0" parTransId="{61AE06AD-1B58-435E-A63E-3C02D4BE3AFB}" sibTransId="{01B46A0E-2A5A-4F07-8D64-AEA117693D37}"/>
    <dgm:cxn modelId="{89405436-9544-454F-9E68-2823C856DF31}" srcId="{8E45DED2-1C6C-4D05-A1A7-509A7035F6F1}" destId="{68F56DC6-3BD2-49FF-8DC2-DA592A207125}" srcOrd="2" destOrd="0" parTransId="{EA8B9AA8-0EDD-4E76-AFC3-8EE0890063A6}" sibTransId="{687BA756-6891-487E-BC45-B48E358B4D09}"/>
    <dgm:cxn modelId="{664064BE-633B-412E-812C-D748095271A7}" type="presOf" srcId="{5BAD07F8-E2FC-4503-BDF6-B1773AA42AAB}" destId="{009B53CC-41C9-4948-8D4B-953102EC2994}" srcOrd="1" destOrd="0" presId="urn:microsoft.com/office/officeart/2005/8/layout/orgChart1"/>
    <dgm:cxn modelId="{2C49AF14-D55A-4BD4-AEB4-37FC71FBECB4}" type="presOf" srcId="{A8AD1C0A-6110-4959-BAF9-A3DED9EE9A48}" destId="{BB4F711D-1EE5-49F1-BB65-5ACAC9A371D6}" srcOrd="0" destOrd="0" presId="urn:microsoft.com/office/officeart/2005/8/layout/orgChart1"/>
    <dgm:cxn modelId="{DBBE824A-E378-4C74-BE1E-C695F90F6DDD}" type="presOf" srcId="{8E45DED2-1C6C-4D05-A1A7-509A7035F6F1}" destId="{91757254-43A2-40C5-AD1A-5635F0EAEB02}" srcOrd="0" destOrd="0" presId="urn:microsoft.com/office/officeart/2005/8/layout/orgChart1"/>
    <dgm:cxn modelId="{358A3D39-7ED8-479D-9F01-AE8A9B21F48E}" srcId="{27606932-A052-42FF-90D9-FBCE84C27164}" destId="{A59C2EA6-B879-4DBE-A562-763A8A15D582}" srcOrd="2" destOrd="0" parTransId="{9B2E0F4E-0AA1-4A22-B88D-3C41D577481F}" sibTransId="{37AB3747-3398-4C43-8B21-35287AD4D75D}"/>
    <dgm:cxn modelId="{5898AA13-72E9-48DF-86E4-05657CD304B1}" srcId="{E56803F5-025A-4B00-948E-021E43B136A7}" destId="{4D5164B5-9C70-4421-A59F-4EE7C16CD8B0}" srcOrd="0" destOrd="0" parTransId="{22FAD6DA-0FCB-420F-890D-FDFCFE462ED5}" sibTransId="{B8ECE981-0771-4EDC-B667-06798F2B54D6}"/>
    <dgm:cxn modelId="{5A236D1E-3E60-4000-A2BB-3F344735518C}" srcId="{27606932-A052-42FF-90D9-FBCE84C27164}" destId="{E56803F5-025A-4B00-948E-021E43B136A7}" srcOrd="1" destOrd="0" parTransId="{CCCEA644-E5C5-4FF2-BE8B-BED75FD7FFF8}" sibTransId="{E0D33D25-9739-4CC3-BCA4-D9C006CC8F4F}"/>
    <dgm:cxn modelId="{D48723BC-6478-4E14-AD4A-5BCE4A3E5C1A}" srcId="{27606932-A052-42FF-90D9-FBCE84C27164}" destId="{8E45DED2-1C6C-4D05-A1A7-509A7035F6F1}" srcOrd="0" destOrd="0" parTransId="{8B2EF30C-5357-4EF9-A888-66C83C2DA35D}" sibTransId="{CA26C6B2-CB4E-4EE8-A507-5FBE35C4F020}"/>
    <dgm:cxn modelId="{1F3E9EB0-B50E-4140-9F29-50CE4AB920D2}" srcId="{A59C2EA6-B879-4DBE-A562-763A8A15D582}" destId="{34926594-2A50-44CF-93E6-1F8E91169E94}" srcOrd="1" destOrd="0" parTransId="{6BECB289-F050-4DA9-99FD-99B3D9876E37}" sibTransId="{779C03A5-DB88-4EDD-BEB2-9FDFAC2FFD9C}"/>
    <dgm:cxn modelId="{9F1C79F4-BE57-416A-AC28-879CEECCEDD8}" srcId="{8E45DED2-1C6C-4D05-A1A7-509A7035F6F1}" destId="{A8AD1C0A-6110-4959-BAF9-A3DED9EE9A48}" srcOrd="0" destOrd="0" parTransId="{1FCE3DEC-1B17-44A2-854B-DD145EB6D251}" sibTransId="{AD82B7A5-EFA9-4399-B2FA-3983F7310382}"/>
    <dgm:cxn modelId="{86BFAB92-DFCD-412D-B44A-481C1D120BB3}" srcId="{8E45DED2-1C6C-4D05-A1A7-509A7035F6F1}" destId="{1C26740D-3C02-4EAD-8983-EF33A9543EEB}" srcOrd="3" destOrd="0" parTransId="{34785AB1-DDA6-47CE-ADED-89323531FA08}" sibTransId="{7ECE5D65-4D1A-443A-B525-7C92FE354FCB}"/>
    <dgm:cxn modelId="{37E4CDD2-8436-483A-AA87-466632BEA3F8}" type="presOf" srcId="{A59C2EA6-B879-4DBE-A562-763A8A15D582}" destId="{6486AED4-6E86-47D0-84E3-2DB77720EAFC}" srcOrd="0" destOrd="0" presId="urn:microsoft.com/office/officeart/2005/8/layout/orgChart1"/>
    <dgm:cxn modelId="{56B92063-1692-4382-8411-5A6E82C6DBB3}" type="presOf" srcId="{E56803F5-025A-4B00-948E-021E43B136A7}" destId="{548C0110-363B-4291-BB6B-60F96A2100AC}" srcOrd="1" destOrd="0" presId="urn:microsoft.com/office/officeart/2005/8/layout/orgChart1"/>
    <dgm:cxn modelId="{3502D7CE-551A-4D66-B122-FE927EE5B5BF}" srcId="{A59C2EA6-B879-4DBE-A562-763A8A15D582}" destId="{5BAD07F8-E2FC-4503-BDF6-B1773AA42AAB}" srcOrd="2" destOrd="0" parTransId="{44E16F99-D6A1-42C9-90ED-48057A7BE439}" sibTransId="{7A3E4A01-9BBB-4570-B57B-38AA7A5FC2AD}"/>
    <dgm:cxn modelId="{123B8931-5A02-4817-9D25-394864B3A81A}" type="presOf" srcId="{5A328BF3-EF89-456B-9F82-DA3279974682}" destId="{67CA5EB9-A280-416F-A16C-89B78879E879}" srcOrd="1" destOrd="0" presId="urn:microsoft.com/office/officeart/2005/8/layout/orgChart1"/>
    <dgm:cxn modelId="{79BE31A1-AAEF-4DB0-80E4-214B5400C6D5}" type="presOf" srcId="{1C26740D-3C02-4EAD-8983-EF33A9543EEB}" destId="{86012C2E-B865-4FDD-9916-34BBE13C6908}" srcOrd="0" destOrd="0" presId="urn:microsoft.com/office/officeart/2005/8/layout/orgChart1"/>
    <dgm:cxn modelId="{001157BE-5E98-4471-A5C3-F7646C24B44D}" type="presOf" srcId="{61E3006E-96D1-4156-A6ED-D6315CD4FFA7}" destId="{8AFEB88B-F8B6-4624-B108-34DAD34C2149}" srcOrd="0" destOrd="0" presId="urn:microsoft.com/office/officeart/2005/8/layout/orgChart1"/>
    <dgm:cxn modelId="{3DFF094C-CD0C-46C0-B505-04DC10B5B278}" type="presOf" srcId="{8E45DED2-1C6C-4D05-A1A7-509A7035F6F1}" destId="{9508707A-4350-4CAA-B2C9-A02594C02304}" srcOrd="1" destOrd="0" presId="urn:microsoft.com/office/officeart/2005/8/layout/orgChart1"/>
    <dgm:cxn modelId="{FB5D3E93-37AA-4CDA-A09E-BC57C1B478B5}" type="presOf" srcId="{27606932-A052-42FF-90D9-FBCE84C27164}" destId="{265264BD-E0BD-4CAD-959E-F780C6E21BCE}" srcOrd="0" destOrd="0" presId="urn:microsoft.com/office/officeart/2005/8/layout/orgChart1"/>
    <dgm:cxn modelId="{B8FBF7A1-5714-4DCA-8E47-81E44A340EE5}" type="presOf" srcId="{6BECB289-F050-4DA9-99FD-99B3D9876E37}" destId="{347BCE05-5651-488F-8CFE-94931C7B206D}" srcOrd="0" destOrd="0" presId="urn:microsoft.com/office/officeart/2005/8/layout/orgChart1"/>
    <dgm:cxn modelId="{9BD3A797-CF80-4236-922A-4311EF67EFDE}" type="presOf" srcId="{BC4F94A1-BC04-41AF-BC3B-7A3DD5A7D07F}" destId="{0FF5A398-9631-4E77-B4ED-1C99601A8069}" srcOrd="0" destOrd="0" presId="urn:microsoft.com/office/officeart/2005/8/layout/orgChart1"/>
    <dgm:cxn modelId="{9826C441-428F-4C96-993F-18110345228D}" type="presOf" srcId="{61AE06AD-1B58-435E-A63E-3C02D4BE3AFB}" destId="{2E29AD40-DDFB-42FD-ADAC-6131DE9CDF3C}" srcOrd="0" destOrd="0" presId="urn:microsoft.com/office/officeart/2005/8/layout/orgChart1"/>
    <dgm:cxn modelId="{FB4CF51A-A2C3-40E6-ABF7-D13570F28CE1}" type="presOf" srcId="{04DD2629-D239-4785-8381-361D9BE19754}" destId="{36784B6F-9069-4A4D-804D-9AA2763271FC}" srcOrd="0" destOrd="0" presId="urn:microsoft.com/office/officeart/2005/8/layout/orgChart1"/>
    <dgm:cxn modelId="{0155B829-E49E-45E1-A7DA-2690B79A2178}" type="presParOf" srcId="{8AFEB88B-F8B6-4624-B108-34DAD34C2149}" destId="{939EB05E-47B0-4DEA-AF89-4A2E2EE91047}" srcOrd="0" destOrd="0" presId="urn:microsoft.com/office/officeart/2005/8/layout/orgChart1"/>
    <dgm:cxn modelId="{EF0F3E31-7051-4240-935B-A00083A4FC5E}" type="presParOf" srcId="{939EB05E-47B0-4DEA-AF89-4A2E2EE91047}" destId="{3B26A2EB-9EEF-4F42-992C-F1BA06166509}" srcOrd="0" destOrd="0" presId="urn:microsoft.com/office/officeart/2005/8/layout/orgChart1"/>
    <dgm:cxn modelId="{BEE3AB9B-14CF-4639-92A8-62D359F1C503}" type="presParOf" srcId="{3B26A2EB-9EEF-4F42-992C-F1BA06166509}" destId="{265264BD-E0BD-4CAD-959E-F780C6E21BCE}" srcOrd="0" destOrd="0" presId="urn:microsoft.com/office/officeart/2005/8/layout/orgChart1"/>
    <dgm:cxn modelId="{3DA2E8DF-8359-4E65-9BC7-E15006247840}" type="presParOf" srcId="{3B26A2EB-9EEF-4F42-992C-F1BA06166509}" destId="{EE6C286C-80C6-4862-88DD-DD939BD05AAD}" srcOrd="1" destOrd="0" presId="urn:microsoft.com/office/officeart/2005/8/layout/orgChart1"/>
    <dgm:cxn modelId="{45AC89F8-D84E-4576-B6D8-A58DE663C10D}" type="presParOf" srcId="{939EB05E-47B0-4DEA-AF89-4A2E2EE91047}" destId="{4938F6E7-9285-412B-96A3-CEE525910CAF}" srcOrd="1" destOrd="0" presId="urn:microsoft.com/office/officeart/2005/8/layout/orgChart1"/>
    <dgm:cxn modelId="{33FC8047-2DDF-4260-B0B5-32BA601BA0D4}" type="presParOf" srcId="{4938F6E7-9285-412B-96A3-CEE525910CAF}" destId="{6C4713CC-F721-4FA3-B194-B985936D8457}" srcOrd="0" destOrd="0" presId="urn:microsoft.com/office/officeart/2005/8/layout/orgChart1"/>
    <dgm:cxn modelId="{3EA5F208-A973-401E-9366-EB86D1057D1D}" type="presParOf" srcId="{4938F6E7-9285-412B-96A3-CEE525910CAF}" destId="{DDF51AB1-97DD-4602-9639-21DA8FF474F9}" srcOrd="1" destOrd="0" presId="urn:microsoft.com/office/officeart/2005/8/layout/orgChart1"/>
    <dgm:cxn modelId="{466AA538-AFE6-46BB-A24D-1EDD2C33AAFC}" type="presParOf" srcId="{DDF51AB1-97DD-4602-9639-21DA8FF474F9}" destId="{7955379F-EE15-461D-AC1A-B6FD0E15268B}" srcOrd="0" destOrd="0" presId="urn:microsoft.com/office/officeart/2005/8/layout/orgChart1"/>
    <dgm:cxn modelId="{8A60A27D-8450-40BE-A6AF-6EC0EFD7D952}" type="presParOf" srcId="{7955379F-EE15-461D-AC1A-B6FD0E15268B}" destId="{91757254-43A2-40C5-AD1A-5635F0EAEB02}" srcOrd="0" destOrd="0" presId="urn:microsoft.com/office/officeart/2005/8/layout/orgChart1"/>
    <dgm:cxn modelId="{0D68DA6C-4831-4B5D-BED1-F2F73B66270E}" type="presParOf" srcId="{7955379F-EE15-461D-AC1A-B6FD0E15268B}" destId="{9508707A-4350-4CAA-B2C9-A02594C02304}" srcOrd="1" destOrd="0" presId="urn:microsoft.com/office/officeart/2005/8/layout/orgChart1"/>
    <dgm:cxn modelId="{1F59E641-D5F7-4D5E-B5F1-E3A2BF9AA281}" type="presParOf" srcId="{DDF51AB1-97DD-4602-9639-21DA8FF474F9}" destId="{D9827950-6CDF-4611-9138-087C0CA84954}" srcOrd="1" destOrd="0" presId="urn:microsoft.com/office/officeart/2005/8/layout/orgChart1"/>
    <dgm:cxn modelId="{E835A669-C5C3-4EEF-85E3-E443E4746749}" type="presParOf" srcId="{D9827950-6CDF-4611-9138-087C0CA84954}" destId="{1BA2E62A-5F8E-4806-A3B9-4679E5EB6B9A}" srcOrd="0" destOrd="0" presId="urn:microsoft.com/office/officeart/2005/8/layout/orgChart1"/>
    <dgm:cxn modelId="{DE6C65FB-0DB4-4BC6-AADD-224B8076DCD1}" type="presParOf" srcId="{D9827950-6CDF-4611-9138-087C0CA84954}" destId="{237ACBCB-8C6F-4CCD-9C1E-CE501251E5BD}" srcOrd="1" destOrd="0" presId="urn:microsoft.com/office/officeart/2005/8/layout/orgChart1"/>
    <dgm:cxn modelId="{B4BB0477-7F61-460A-9206-F8C139795461}" type="presParOf" srcId="{237ACBCB-8C6F-4CCD-9C1E-CE501251E5BD}" destId="{EFD7BA8C-B52D-4C36-AD36-A249CB76F104}" srcOrd="0" destOrd="0" presId="urn:microsoft.com/office/officeart/2005/8/layout/orgChart1"/>
    <dgm:cxn modelId="{F38C777E-9648-4813-9C7A-8F2BB5EB7AA7}" type="presParOf" srcId="{EFD7BA8C-B52D-4C36-AD36-A249CB76F104}" destId="{BB4F711D-1EE5-49F1-BB65-5ACAC9A371D6}" srcOrd="0" destOrd="0" presId="urn:microsoft.com/office/officeart/2005/8/layout/orgChart1"/>
    <dgm:cxn modelId="{C7C7B83E-C720-40C7-8F4B-7A9E7CA962EA}" type="presParOf" srcId="{EFD7BA8C-B52D-4C36-AD36-A249CB76F104}" destId="{70C5216F-37C3-40E0-9044-EE95E6058E9C}" srcOrd="1" destOrd="0" presId="urn:microsoft.com/office/officeart/2005/8/layout/orgChart1"/>
    <dgm:cxn modelId="{4B465914-158D-458B-BBF6-6055C0EB3415}" type="presParOf" srcId="{237ACBCB-8C6F-4CCD-9C1E-CE501251E5BD}" destId="{DD26BD0E-4926-43A4-AF07-52ADC0589A48}" srcOrd="1" destOrd="0" presId="urn:microsoft.com/office/officeart/2005/8/layout/orgChart1"/>
    <dgm:cxn modelId="{7C900D61-0E7A-43FF-B94E-DAB146E2D3CC}" type="presParOf" srcId="{237ACBCB-8C6F-4CCD-9C1E-CE501251E5BD}" destId="{8606CC43-4425-435D-8CC8-C17FBF820D0B}" srcOrd="2" destOrd="0" presId="urn:microsoft.com/office/officeart/2005/8/layout/orgChart1"/>
    <dgm:cxn modelId="{3FC8EE05-8F59-4FD6-8DDA-5A84F3A46FB2}" type="presParOf" srcId="{D9827950-6CDF-4611-9138-087C0CA84954}" destId="{36784B6F-9069-4A4D-804D-9AA2763271FC}" srcOrd="2" destOrd="0" presId="urn:microsoft.com/office/officeart/2005/8/layout/orgChart1"/>
    <dgm:cxn modelId="{8B355C3C-8382-4AD4-B1D2-DD43B1E92D8E}" type="presParOf" srcId="{D9827950-6CDF-4611-9138-087C0CA84954}" destId="{708C5E3F-55A7-4BA4-AF80-51A860921D56}" srcOrd="3" destOrd="0" presId="urn:microsoft.com/office/officeart/2005/8/layout/orgChart1"/>
    <dgm:cxn modelId="{B9773E60-458D-4AE6-8BBA-2AB9DF7BCFC4}" type="presParOf" srcId="{708C5E3F-55A7-4BA4-AF80-51A860921D56}" destId="{62C253D5-DAC5-4B97-B528-90660AC0535F}" srcOrd="0" destOrd="0" presId="urn:microsoft.com/office/officeart/2005/8/layout/orgChart1"/>
    <dgm:cxn modelId="{C4C8C7F2-6BA4-468B-AF43-467695BDA0E3}" type="presParOf" srcId="{62C253D5-DAC5-4B97-B528-90660AC0535F}" destId="{9E37F183-584C-43B6-9064-3003469BBD6D}" srcOrd="0" destOrd="0" presId="urn:microsoft.com/office/officeart/2005/8/layout/orgChart1"/>
    <dgm:cxn modelId="{7AD2735E-A32E-48F8-9524-9B1548B690EF}" type="presParOf" srcId="{62C253D5-DAC5-4B97-B528-90660AC0535F}" destId="{880145D8-764D-4260-8147-E4BCBB3057E6}" srcOrd="1" destOrd="0" presId="urn:microsoft.com/office/officeart/2005/8/layout/orgChart1"/>
    <dgm:cxn modelId="{5DF4774E-1AC8-4F94-8152-CF80AF7FA8CC}" type="presParOf" srcId="{708C5E3F-55A7-4BA4-AF80-51A860921D56}" destId="{FD0F0683-9A5A-4E83-A1B7-7DFF2401F082}" srcOrd="1" destOrd="0" presId="urn:microsoft.com/office/officeart/2005/8/layout/orgChart1"/>
    <dgm:cxn modelId="{22A7B44E-D3CE-4B85-A186-38EDA3297A20}" type="presParOf" srcId="{708C5E3F-55A7-4BA4-AF80-51A860921D56}" destId="{276A809F-C0B0-4B8A-B25E-1146CC6E32FA}" srcOrd="2" destOrd="0" presId="urn:microsoft.com/office/officeart/2005/8/layout/orgChart1"/>
    <dgm:cxn modelId="{5AE81DD7-0220-4C65-85F6-130B19A90F6B}" type="presParOf" srcId="{D9827950-6CDF-4611-9138-087C0CA84954}" destId="{9414F354-DD31-4DAD-92E8-2EDECE2A0B65}" srcOrd="4" destOrd="0" presId="urn:microsoft.com/office/officeart/2005/8/layout/orgChart1"/>
    <dgm:cxn modelId="{6AF7129B-E6F0-4631-BAE1-BC2E730037C1}" type="presParOf" srcId="{D9827950-6CDF-4611-9138-087C0CA84954}" destId="{12AC7F7E-AF2E-40AB-8A9D-97DD0CEA49DB}" srcOrd="5" destOrd="0" presId="urn:microsoft.com/office/officeart/2005/8/layout/orgChart1"/>
    <dgm:cxn modelId="{A7C85D9F-D4CC-431B-A43D-AE5634901161}" type="presParOf" srcId="{12AC7F7E-AF2E-40AB-8A9D-97DD0CEA49DB}" destId="{7D921C12-2E6D-4C4D-948B-A6E1A4C77E8B}" srcOrd="0" destOrd="0" presId="urn:microsoft.com/office/officeart/2005/8/layout/orgChart1"/>
    <dgm:cxn modelId="{23C06938-651A-426D-9908-CD7D7CAC1FD5}" type="presParOf" srcId="{7D921C12-2E6D-4C4D-948B-A6E1A4C77E8B}" destId="{3746F166-9EA5-4FB8-87A8-3B9491939E1C}" srcOrd="0" destOrd="0" presId="urn:microsoft.com/office/officeart/2005/8/layout/orgChart1"/>
    <dgm:cxn modelId="{6F795B83-4F6B-44A2-A13F-1FC6FB2198AE}" type="presParOf" srcId="{7D921C12-2E6D-4C4D-948B-A6E1A4C77E8B}" destId="{D6F17496-B36C-48DA-BC62-7A1110FEBC8A}" srcOrd="1" destOrd="0" presId="urn:microsoft.com/office/officeart/2005/8/layout/orgChart1"/>
    <dgm:cxn modelId="{BE64046C-06E1-480F-9C1B-6DBA8BBB9D33}" type="presParOf" srcId="{12AC7F7E-AF2E-40AB-8A9D-97DD0CEA49DB}" destId="{96AAA17A-F550-4313-B911-F07BAD7ABFEB}" srcOrd="1" destOrd="0" presId="urn:microsoft.com/office/officeart/2005/8/layout/orgChart1"/>
    <dgm:cxn modelId="{312C386A-CFC3-4E7B-BBA8-7D581BC8AA3C}" type="presParOf" srcId="{12AC7F7E-AF2E-40AB-8A9D-97DD0CEA49DB}" destId="{1F2B6A03-A8C1-4BD1-9E5B-1C2F64C4D69F}" srcOrd="2" destOrd="0" presId="urn:microsoft.com/office/officeart/2005/8/layout/orgChart1"/>
    <dgm:cxn modelId="{FF49E48F-6065-4AB9-8331-3A5B5DEC9A0F}" type="presParOf" srcId="{D9827950-6CDF-4611-9138-087C0CA84954}" destId="{AABBD89C-C6CB-44A6-89A5-B5D0D80BB1A1}" srcOrd="6" destOrd="0" presId="urn:microsoft.com/office/officeart/2005/8/layout/orgChart1"/>
    <dgm:cxn modelId="{E68D842B-E21E-4488-B8F5-CEC6553943DB}" type="presParOf" srcId="{D9827950-6CDF-4611-9138-087C0CA84954}" destId="{F24EBE85-4C80-4BDD-A3B2-57BF3B1B95AE}" srcOrd="7" destOrd="0" presId="urn:microsoft.com/office/officeart/2005/8/layout/orgChart1"/>
    <dgm:cxn modelId="{9CBE080C-21FA-4E00-8A90-5E1CF9922256}" type="presParOf" srcId="{F24EBE85-4C80-4BDD-A3B2-57BF3B1B95AE}" destId="{91FCD855-C7B3-4299-BE43-DF6A63570230}" srcOrd="0" destOrd="0" presId="urn:microsoft.com/office/officeart/2005/8/layout/orgChart1"/>
    <dgm:cxn modelId="{0882D938-A11C-4351-A951-3BDC6601E332}" type="presParOf" srcId="{91FCD855-C7B3-4299-BE43-DF6A63570230}" destId="{86012C2E-B865-4FDD-9916-34BBE13C6908}" srcOrd="0" destOrd="0" presId="urn:microsoft.com/office/officeart/2005/8/layout/orgChart1"/>
    <dgm:cxn modelId="{A0D394FA-18F3-4F41-B37A-DE907E22AD13}" type="presParOf" srcId="{91FCD855-C7B3-4299-BE43-DF6A63570230}" destId="{EDE470E5-E31E-4CDE-8E36-8DB22575343D}" srcOrd="1" destOrd="0" presId="urn:microsoft.com/office/officeart/2005/8/layout/orgChart1"/>
    <dgm:cxn modelId="{DD63ED5B-91BD-42DE-91C4-C954C1DEC0C2}" type="presParOf" srcId="{F24EBE85-4C80-4BDD-A3B2-57BF3B1B95AE}" destId="{01D4AC13-E706-4E9A-AB1F-26764A6BA016}" srcOrd="1" destOrd="0" presId="urn:microsoft.com/office/officeart/2005/8/layout/orgChart1"/>
    <dgm:cxn modelId="{28DEAE7D-DD20-4EB4-B1DE-04F560680C6A}" type="presParOf" srcId="{F24EBE85-4C80-4BDD-A3B2-57BF3B1B95AE}" destId="{CF6ADD7D-EDF7-4A14-B3B8-E50173E1A471}" srcOrd="2" destOrd="0" presId="urn:microsoft.com/office/officeart/2005/8/layout/orgChart1"/>
    <dgm:cxn modelId="{C222F48F-026C-4B06-AC1A-6C7EE38DE126}" type="presParOf" srcId="{DDF51AB1-97DD-4602-9639-21DA8FF474F9}" destId="{5C16A5AE-AD7B-40D9-A7A8-7633EED30EE0}" srcOrd="2" destOrd="0" presId="urn:microsoft.com/office/officeart/2005/8/layout/orgChart1"/>
    <dgm:cxn modelId="{84FE0BE4-8849-461A-9EBC-C6858285C36B}" type="presParOf" srcId="{4938F6E7-9285-412B-96A3-CEE525910CAF}" destId="{CBADE819-607A-4E28-824B-8821DBAD337F}" srcOrd="2" destOrd="0" presId="urn:microsoft.com/office/officeart/2005/8/layout/orgChart1"/>
    <dgm:cxn modelId="{1D65996C-1735-425E-BED4-D3FE747AC185}" type="presParOf" srcId="{4938F6E7-9285-412B-96A3-CEE525910CAF}" destId="{C3322849-829A-4003-B087-D80CC444C632}" srcOrd="3" destOrd="0" presId="urn:microsoft.com/office/officeart/2005/8/layout/orgChart1"/>
    <dgm:cxn modelId="{9B25ADC2-A501-4A6B-9A26-BB2751557A80}" type="presParOf" srcId="{C3322849-829A-4003-B087-D80CC444C632}" destId="{832B4C3A-23BA-4C42-A48D-CE311F3560F4}" srcOrd="0" destOrd="0" presId="urn:microsoft.com/office/officeart/2005/8/layout/orgChart1"/>
    <dgm:cxn modelId="{B665B8CA-37D7-4169-9F4C-4DFE8DFDC3C9}" type="presParOf" srcId="{832B4C3A-23BA-4C42-A48D-CE311F3560F4}" destId="{A26863D8-9258-410E-8FD8-CB96CB48E0EC}" srcOrd="0" destOrd="0" presId="urn:microsoft.com/office/officeart/2005/8/layout/orgChart1"/>
    <dgm:cxn modelId="{1CD453E5-01E3-4A85-BF90-FF80844E7B6B}" type="presParOf" srcId="{832B4C3A-23BA-4C42-A48D-CE311F3560F4}" destId="{548C0110-363B-4291-BB6B-60F96A2100AC}" srcOrd="1" destOrd="0" presId="urn:microsoft.com/office/officeart/2005/8/layout/orgChart1"/>
    <dgm:cxn modelId="{874C516B-C07D-4175-BED0-D40F5CBBE222}" type="presParOf" srcId="{C3322849-829A-4003-B087-D80CC444C632}" destId="{C1FDB537-C83C-4B91-9443-163AADDE7815}" srcOrd="1" destOrd="0" presId="urn:microsoft.com/office/officeart/2005/8/layout/orgChart1"/>
    <dgm:cxn modelId="{556B8BC9-062E-4603-A4E0-6BF279A8EC97}" type="presParOf" srcId="{C1FDB537-C83C-4B91-9443-163AADDE7815}" destId="{7F97470C-8A9A-4E5D-9071-B7E35A7F8F9E}" srcOrd="0" destOrd="0" presId="urn:microsoft.com/office/officeart/2005/8/layout/orgChart1"/>
    <dgm:cxn modelId="{EDA0F4D8-7B30-442D-87BA-47CBBAAFBF5C}" type="presParOf" srcId="{C1FDB537-C83C-4B91-9443-163AADDE7815}" destId="{8160164B-A3B0-41FC-99F9-708E9B3AF2D8}" srcOrd="1" destOrd="0" presId="urn:microsoft.com/office/officeart/2005/8/layout/orgChart1"/>
    <dgm:cxn modelId="{DBE5C849-8246-4BD4-8FCD-4E844075E515}" type="presParOf" srcId="{8160164B-A3B0-41FC-99F9-708E9B3AF2D8}" destId="{EA4A588C-EDA8-472E-9D69-C746FBF3C31F}" srcOrd="0" destOrd="0" presId="urn:microsoft.com/office/officeart/2005/8/layout/orgChart1"/>
    <dgm:cxn modelId="{FEAA79D1-797F-44A8-BB41-9927786CA51E}" type="presParOf" srcId="{EA4A588C-EDA8-472E-9D69-C746FBF3C31F}" destId="{F46690AB-4183-4D1C-821C-4D33DB38B827}" srcOrd="0" destOrd="0" presId="urn:microsoft.com/office/officeart/2005/8/layout/orgChart1"/>
    <dgm:cxn modelId="{A3945901-FE23-4431-9093-093BF40FB23A}" type="presParOf" srcId="{EA4A588C-EDA8-472E-9D69-C746FBF3C31F}" destId="{5CAC9F6D-6AE6-44D1-8FF0-63C68F706B6C}" srcOrd="1" destOrd="0" presId="urn:microsoft.com/office/officeart/2005/8/layout/orgChart1"/>
    <dgm:cxn modelId="{C375B970-C518-4079-96DA-B05A18FCE79D}" type="presParOf" srcId="{8160164B-A3B0-41FC-99F9-708E9B3AF2D8}" destId="{04E7777F-F1EB-4088-B598-966F97930C19}" srcOrd="1" destOrd="0" presId="urn:microsoft.com/office/officeart/2005/8/layout/orgChart1"/>
    <dgm:cxn modelId="{9322493E-0664-47F0-81AA-C91C7A8FE523}" type="presParOf" srcId="{8160164B-A3B0-41FC-99F9-708E9B3AF2D8}" destId="{45D895AA-573E-4FC7-8987-FDB31D1C9819}" srcOrd="2" destOrd="0" presId="urn:microsoft.com/office/officeart/2005/8/layout/orgChart1"/>
    <dgm:cxn modelId="{25957050-1F2A-4C75-9E08-0B56B5066306}" type="presParOf" srcId="{C1FDB537-C83C-4B91-9443-163AADDE7815}" destId="{341EC1E3-AD93-492F-AA98-12F1FF780538}" srcOrd="2" destOrd="0" presId="urn:microsoft.com/office/officeart/2005/8/layout/orgChart1"/>
    <dgm:cxn modelId="{D43AB102-AC2C-46C2-97A7-A62066B09D7E}" type="presParOf" srcId="{C1FDB537-C83C-4B91-9443-163AADDE7815}" destId="{7C4486AA-629E-4CFC-9174-49CF73226F23}" srcOrd="3" destOrd="0" presId="urn:microsoft.com/office/officeart/2005/8/layout/orgChart1"/>
    <dgm:cxn modelId="{D17E4BB9-1DA9-4B96-B37E-C1C872BFF39E}" type="presParOf" srcId="{7C4486AA-629E-4CFC-9174-49CF73226F23}" destId="{DD32604C-EE10-4C95-A869-82E8A4964E8A}" srcOrd="0" destOrd="0" presId="urn:microsoft.com/office/officeart/2005/8/layout/orgChart1"/>
    <dgm:cxn modelId="{07486A07-355F-40DC-BBD6-CB9F3ADB6EE2}" type="presParOf" srcId="{DD32604C-EE10-4C95-A869-82E8A4964E8A}" destId="{0275B470-4641-45EB-AA10-54AEBB8ADBD5}" srcOrd="0" destOrd="0" presId="urn:microsoft.com/office/officeart/2005/8/layout/orgChart1"/>
    <dgm:cxn modelId="{D89183F4-1221-4F9D-B227-15833433B63E}" type="presParOf" srcId="{DD32604C-EE10-4C95-A869-82E8A4964E8A}" destId="{BCC8C95D-3DC7-4CEE-97CF-4201B6D56706}" srcOrd="1" destOrd="0" presId="urn:microsoft.com/office/officeart/2005/8/layout/orgChart1"/>
    <dgm:cxn modelId="{3F41BCE8-2D11-42BD-900F-C36AB1E4525E}" type="presParOf" srcId="{7C4486AA-629E-4CFC-9174-49CF73226F23}" destId="{F64764E2-BBDD-44F2-8ED2-237A739DF3ED}" srcOrd="1" destOrd="0" presId="urn:microsoft.com/office/officeart/2005/8/layout/orgChart1"/>
    <dgm:cxn modelId="{12F7F534-739D-48BF-B8BF-68A4FA03D085}" type="presParOf" srcId="{7C4486AA-629E-4CFC-9174-49CF73226F23}" destId="{2A5AEC00-1735-44D1-8399-46B4B381E83C}" srcOrd="2" destOrd="0" presId="urn:microsoft.com/office/officeart/2005/8/layout/orgChart1"/>
    <dgm:cxn modelId="{88E04ED4-F6F7-4F9F-87F1-8DECAA16C682}" type="presParOf" srcId="{C3322849-829A-4003-B087-D80CC444C632}" destId="{56DB3716-8F47-4B4A-89D6-F48955C8A657}" srcOrd="2" destOrd="0" presId="urn:microsoft.com/office/officeart/2005/8/layout/orgChart1"/>
    <dgm:cxn modelId="{65C9128F-1935-4A44-929E-E8E12FEE15DB}" type="presParOf" srcId="{4938F6E7-9285-412B-96A3-CEE525910CAF}" destId="{D660F703-468C-4BC6-BC67-75E697DBA10C}" srcOrd="4" destOrd="0" presId="urn:microsoft.com/office/officeart/2005/8/layout/orgChart1"/>
    <dgm:cxn modelId="{12F4F5C3-E788-41E1-B6FB-DB8D2334C283}" type="presParOf" srcId="{4938F6E7-9285-412B-96A3-CEE525910CAF}" destId="{E70E67C1-20C4-437C-A211-9F590017AD16}" srcOrd="5" destOrd="0" presId="urn:microsoft.com/office/officeart/2005/8/layout/orgChart1"/>
    <dgm:cxn modelId="{DB7C4C26-F047-4374-9523-861F9C7470F5}" type="presParOf" srcId="{E70E67C1-20C4-437C-A211-9F590017AD16}" destId="{18C569F6-E4BF-4FFC-A376-BF1D02D16510}" srcOrd="0" destOrd="0" presId="urn:microsoft.com/office/officeart/2005/8/layout/orgChart1"/>
    <dgm:cxn modelId="{DEF08605-B657-4E74-88BE-EA6C3C08B192}" type="presParOf" srcId="{18C569F6-E4BF-4FFC-A376-BF1D02D16510}" destId="{6486AED4-6E86-47D0-84E3-2DB77720EAFC}" srcOrd="0" destOrd="0" presId="urn:microsoft.com/office/officeart/2005/8/layout/orgChart1"/>
    <dgm:cxn modelId="{B14C8241-AA0D-4815-ACEF-6391EB6DDE10}" type="presParOf" srcId="{18C569F6-E4BF-4FFC-A376-BF1D02D16510}" destId="{D5039EB4-620E-4ABE-B9FF-52BB015F4439}" srcOrd="1" destOrd="0" presId="urn:microsoft.com/office/officeart/2005/8/layout/orgChart1"/>
    <dgm:cxn modelId="{413FD116-5D2C-440C-AFE2-88323E92F258}" type="presParOf" srcId="{E70E67C1-20C4-437C-A211-9F590017AD16}" destId="{C4AF29DC-6A3E-41B8-979C-46159A24DFCB}" srcOrd="1" destOrd="0" presId="urn:microsoft.com/office/officeart/2005/8/layout/orgChart1"/>
    <dgm:cxn modelId="{8BAC3714-F116-43C1-973B-BED354A5EA7B}" type="presParOf" srcId="{C4AF29DC-6A3E-41B8-979C-46159A24DFCB}" destId="{2E29AD40-DDFB-42FD-ADAC-6131DE9CDF3C}" srcOrd="0" destOrd="0" presId="urn:microsoft.com/office/officeart/2005/8/layout/orgChart1"/>
    <dgm:cxn modelId="{F8CB8901-87C5-40C9-AE0C-85ABBCFFBDDA}" type="presParOf" srcId="{C4AF29DC-6A3E-41B8-979C-46159A24DFCB}" destId="{12FEE472-055E-4EF3-BEB9-93A4557BEA9B}" srcOrd="1" destOrd="0" presId="urn:microsoft.com/office/officeart/2005/8/layout/orgChart1"/>
    <dgm:cxn modelId="{AD1F5E3B-1EAA-41BF-9987-40734ECD9BAE}" type="presParOf" srcId="{12FEE472-055E-4EF3-BEB9-93A4557BEA9B}" destId="{86308609-C49C-43EE-82E2-A7B4B64CAF89}" srcOrd="0" destOrd="0" presId="urn:microsoft.com/office/officeart/2005/8/layout/orgChart1"/>
    <dgm:cxn modelId="{114940A7-8431-4FE5-A1DE-4B57B4C560D8}" type="presParOf" srcId="{86308609-C49C-43EE-82E2-A7B4B64CAF89}" destId="{1E82F2E0-423B-466F-AE8E-32637BABCDD8}" srcOrd="0" destOrd="0" presId="urn:microsoft.com/office/officeart/2005/8/layout/orgChart1"/>
    <dgm:cxn modelId="{0E2577DE-CC96-4D3F-8E12-C4BBB9B40799}" type="presParOf" srcId="{86308609-C49C-43EE-82E2-A7B4B64CAF89}" destId="{67CA5EB9-A280-416F-A16C-89B78879E879}" srcOrd="1" destOrd="0" presId="urn:microsoft.com/office/officeart/2005/8/layout/orgChart1"/>
    <dgm:cxn modelId="{70A63B2B-7F9F-4A5F-B44E-EAC534C16850}" type="presParOf" srcId="{12FEE472-055E-4EF3-BEB9-93A4557BEA9B}" destId="{BA82D187-702A-4F4A-AFC0-7A4C24968053}" srcOrd="1" destOrd="0" presId="urn:microsoft.com/office/officeart/2005/8/layout/orgChart1"/>
    <dgm:cxn modelId="{5FC2BF1C-0E4E-458E-BB3C-2EA73F484DEC}" type="presParOf" srcId="{12FEE472-055E-4EF3-BEB9-93A4557BEA9B}" destId="{76634E29-3424-4820-9CD1-28352BF0D486}" srcOrd="2" destOrd="0" presId="urn:microsoft.com/office/officeart/2005/8/layout/orgChart1"/>
    <dgm:cxn modelId="{26BA9898-29B5-42C7-9E71-E6FB0DFCFE4C}" type="presParOf" srcId="{C4AF29DC-6A3E-41B8-979C-46159A24DFCB}" destId="{347BCE05-5651-488F-8CFE-94931C7B206D}" srcOrd="2" destOrd="0" presId="urn:microsoft.com/office/officeart/2005/8/layout/orgChart1"/>
    <dgm:cxn modelId="{A6AF7DAF-5D35-4A2B-A1A0-66B87316942B}" type="presParOf" srcId="{C4AF29DC-6A3E-41B8-979C-46159A24DFCB}" destId="{EB1C1AE7-8B4E-496C-A066-4FFEB0411107}" srcOrd="3" destOrd="0" presId="urn:microsoft.com/office/officeart/2005/8/layout/orgChart1"/>
    <dgm:cxn modelId="{114D5106-25AA-4FB0-97BE-68B25D0B05ED}" type="presParOf" srcId="{EB1C1AE7-8B4E-496C-A066-4FFEB0411107}" destId="{5B12DCFE-2955-4773-B16A-C5C746FD3462}" srcOrd="0" destOrd="0" presId="urn:microsoft.com/office/officeart/2005/8/layout/orgChart1"/>
    <dgm:cxn modelId="{3E551A5D-3B18-43AA-B037-548DF9F1734A}" type="presParOf" srcId="{5B12DCFE-2955-4773-B16A-C5C746FD3462}" destId="{6B40BF55-0ED1-4C8D-9391-B7F44584B3C3}" srcOrd="0" destOrd="0" presId="urn:microsoft.com/office/officeart/2005/8/layout/orgChart1"/>
    <dgm:cxn modelId="{C9B6FE79-A5E6-45B4-AC0F-94B1AD49A67F}" type="presParOf" srcId="{5B12DCFE-2955-4773-B16A-C5C746FD3462}" destId="{697CD617-CD8E-48A9-A36E-58358A0DE2DC}" srcOrd="1" destOrd="0" presId="urn:microsoft.com/office/officeart/2005/8/layout/orgChart1"/>
    <dgm:cxn modelId="{2A2A7D13-FDBA-4E09-B688-FA4BCA246B84}" type="presParOf" srcId="{EB1C1AE7-8B4E-496C-A066-4FFEB0411107}" destId="{D62DE46A-7CE0-4BE9-AF58-6011DCF365EC}" srcOrd="1" destOrd="0" presId="urn:microsoft.com/office/officeart/2005/8/layout/orgChart1"/>
    <dgm:cxn modelId="{87A2AC41-518A-49E3-9ABC-60E5C0B2FBAA}" type="presParOf" srcId="{EB1C1AE7-8B4E-496C-A066-4FFEB0411107}" destId="{C3B76584-EA54-4A67-9951-BD991BE5E1ED}" srcOrd="2" destOrd="0" presId="urn:microsoft.com/office/officeart/2005/8/layout/orgChart1"/>
    <dgm:cxn modelId="{5FA70E12-F499-4B8D-B278-6B35ABCD2E5E}" type="presParOf" srcId="{C4AF29DC-6A3E-41B8-979C-46159A24DFCB}" destId="{8E476F25-7124-4862-A6A3-890864A001ED}" srcOrd="4" destOrd="0" presId="urn:microsoft.com/office/officeart/2005/8/layout/orgChart1"/>
    <dgm:cxn modelId="{4ECD7FA0-BD3E-4FF8-8B0D-739DDFBE80E8}" type="presParOf" srcId="{C4AF29DC-6A3E-41B8-979C-46159A24DFCB}" destId="{F731620C-7E0F-4F8B-8B7E-33D27FBF2AD1}" srcOrd="5" destOrd="0" presId="urn:microsoft.com/office/officeart/2005/8/layout/orgChart1"/>
    <dgm:cxn modelId="{60B6BB57-6990-42A1-8C0B-EE8F9E5931BF}" type="presParOf" srcId="{F731620C-7E0F-4F8B-8B7E-33D27FBF2AD1}" destId="{4069C2F4-7E15-45A5-9531-9AE8664A0668}" srcOrd="0" destOrd="0" presId="urn:microsoft.com/office/officeart/2005/8/layout/orgChart1"/>
    <dgm:cxn modelId="{E03456D7-BDD9-4274-B249-509B735AE537}" type="presParOf" srcId="{4069C2F4-7E15-45A5-9531-9AE8664A0668}" destId="{3DDA8FE2-DC61-42AF-A6A9-62121B1DCA77}" srcOrd="0" destOrd="0" presId="urn:microsoft.com/office/officeart/2005/8/layout/orgChart1"/>
    <dgm:cxn modelId="{F1E7FD89-42EC-4F87-A442-90456E0F7BF7}" type="presParOf" srcId="{4069C2F4-7E15-45A5-9531-9AE8664A0668}" destId="{009B53CC-41C9-4948-8D4B-953102EC2994}" srcOrd="1" destOrd="0" presId="urn:microsoft.com/office/officeart/2005/8/layout/orgChart1"/>
    <dgm:cxn modelId="{418E44AE-43F3-4432-A43A-D1D927F9D229}" type="presParOf" srcId="{F731620C-7E0F-4F8B-8B7E-33D27FBF2AD1}" destId="{5C63E166-FFC5-4E17-8504-2913FF8AEA1A}" srcOrd="1" destOrd="0" presId="urn:microsoft.com/office/officeart/2005/8/layout/orgChart1"/>
    <dgm:cxn modelId="{BE69CF00-EBCF-4F48-A028-D81CE53AA19E}" type="presParOf" srcId="{F731620C-7E0F-4F8B-8B7E-33D27FBF2AD1}" destId="{412094B3-D8FF-4D5F-A7A7-874C3E752C75}" srcOrd="2" destOrd="0" presId="urn:microsoft.com/office/officeart/2005/8/layout/orgChart1"/>
    <dgm:cxn modelId="{BD83AF00-518A-4492-895F-06F67EC3AFAE}" type="presParOf" srcId="{E70E67C1-20C4-437C-A211-9F590017AD16}" destId="{CE971586-853B-4E92-8059-875C779219A8}" srcOrd="2" destOrd="0" presId="urn:microsoft.com/office/officeart/2005/8/layout/orgChart1"/>
    <dgm:cxn modelId="{29835342-ADD8-4FEF-94B6-370370D5C77B}" type="presParOf" srcId="{4938F6E7-9285-412B-96A3-CEE525910CAF}" destId="{1A84DD3C-A430-4CDA-B765-1D73CD6342C4}" srcOrd="6" destOrd="0" presId="urn:microsoft.com/office/officeart/2005/8/layout/orgChart1"/>
    <dgm:cxn modelId="{826DBE7A-6BEA-498D-A8DE-D7BE337D2220}" type="presParOf" srcId="{4938F6E7-9285-412B-96A3-CEE525910CAF}" destId="{0D25F94A-D2B5-4BF5-A97B-8D6799CC0532}" srcOrd="7" destOrd="0" presId="urn:microsoft.com/office/officeart/2005/8/layout/orgChart1"/>
    <dgm:cxn modelId="{E6731461-EE14-4076-9A04-E0C08D742F65}" type="presParOf" srcId="{0D25F94A-D2B5-4BF5-A97B-8D6799CC0532}" destId="{0629FFFF-05D0-40DC-AB9E-33BAC1177C92}" srcOrd="0" destOrd="0" presId="urn:microsoft.com/office/officeart/2005/8/layout/orgChart1"/>
    <dgm:cxn modelId="{5B1D7EB6-02EE-4D77-9A89-3E29912D2E5B}" type="presParOf" srcId="{0629FFFF-05D0-40DC-AB9E-33BAC1177C92}" destId="{36073C66-D927-40E5-847D-90367F849BA5}" srcOrd="0" destOrd="0" presId="urn:microsoft.com/office/officeart/2005/8/layout/orgChart1"/>
    <dgm:cxn modelId="{D92C9E26-325E-4C2F-AF68-645A0BB3E9B1}" type="presParOf" srcId="{0629FFFF-05D0-40DC-AB9E-33BAC1177C92}" destId="{941A0D9A-C53C-4B7A-8F86-BF1B445EC9D2}" srcOrd="1" destOrd="0" presId="urn:microsoft.com/office/officeart/2005/8/layout/orgChart1"/>
    <dgm:cxn modelId="{101FCB34-1FA6-4726-85EB-8F645B052BE7}" type="presParOf" srcId="{0D25F94A-D2B5-4BF5-A97B-8D6799CC0532}" destId="{CB108FDC-5B06-4F73-BF84-A30283D11733}" srcOrd="1" destOrd="0" presId="urn:microsoft.com/office/officeart/2005/8/layout/orgChart1"/>
    <dgm:cxn modelId="{8E978EE8-CBF9-4BC7-9502-F97E6EC31D64}" type="presParOf" srcId="{0D25F94A-D2B5-4BF5-A97B-8D6799CC0532}" destId="{EACEE1A5-E861-4C71-8AF6-C9EC4B9EDC6D}" srcOrd="2" destOrd="0" presId="urn:microsoft.com/office/officeart/2005/8/layout/orgChart1"/>
    <dgm:cxn modelId="{51775686-5EE6-4C93-9B7E-55B016D80545}" type="presParOf" srcId="{4938F6E7-9285-412B-96A3-CEE525910CAF}" destId="{0FF5A398-9631-4E77-B4ED-1C99601A8069}" srcOrd="8" destOrd="0" presId="urn:microsoft.com/office/officeart/2005/8/layout/orgChart1"/>
    <dgm:cxn modelId="{C6A5F18C-4614-4D8B-87FF-AE9D285ACC26}" type="presParOf" srcId="{4938F6E7-9285-412B-96A3-CEE525910CAF}" destId="{23156112-741B-4ADA-B231-3FFF8AEF83F6}" srcOrd="9" destOrd="0" presId="urn:microsoft.com/office/officeart/2005/8/layout/orgChart1"/>
    <dgm:cxn modelId="{E8ED3A19-A15F-40E1-A4DF-7196DCD675A7}" type="presParOf" srcId="{23156112-741B-4ADA-B231-3FFF8AEF83F6}" destId="{818E3D88-52D0-4342-AD59-4A3B2F96974B}" srcOrd="0" destOrd="0" presId="urn:microsoft.com/office/officeart/2005/8/layout/orgChart1"/>
    <dgm:cxn modelId="{DC9EA2F0-47BE-4E21-B7A7-C8A269AF555A}" type="presParOf" srcId="{818E3D88-52D0-4342-AD59-4A3B2F96974B}" destId="{AEBA9859-0991-4C39-9733-610B664CDF90}" srcOrd="0" destOrd="0" presId="urn:microsoft.com/office/officeart/2005/8/layout/orgChart1"/>
    <dgm:cxn modelId="{E3361352-40E5-45DC-9A80-FB7B90286304}" type="presParOf" srcId="{818E3D88-52D0-4342-AD59-4A3B2F96974B}" destId="{940FCD1F-5F25-4A3A-82CB-3D231E84E8F7}" srcOrd="1" destOrd="0" presId="urn:microsoft.com/office/officeart/2005/8/layout/orgChart1"/>
    <dgm:cxn modelId="{9A884805-A35D-4118-B1B6-E2633A078C68}" type="presParOf" srcId="{23156112-741B-4ADA-B231-3FFF8AEF83F6}" destId="{18B07912-F229-4B6B-8C08-FBFE22F9CA77}" srcOrd="1" destOrd="0" presId="urn:microsoft.com/office/officeart/2005/8/layout/orgChart1"/>
    <dgm:cxn modelId="{E189767C-FBAC-4422-9421-20E86E565C80}" type="presParOf" srcId="{23156112-741B-4ADA-B231-3FFF8AEF83F6}" destId="{1C61F056-56F2-4DD8-90DB-F99B7E8AE5FF}" srcOrd="2" destOrd="0" presId="urn:microsoft.com/office/officeart/2005/8/layout/orgChart1"/>
    <dgm:cxn modelId="{A16ED95C-4FFB-4146-8565-C8035D0D3B2F}" type="presParOf" srcId="{939EB05E-47B0-4DEA-AF89-4A2E2EE91047}" destId="{625C4B57-4C82-414D-9572-AE91429CB53C}"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a:t>
            </a:r>
          </a:p>
          <a:p>
            <a:pPr eaLnBrk="1" hangingPunct="1">
              <a:spcBef>
                <a:spcPct val="0"/>
              </a:spcBef>
            </a:pPr>
            <a:endParaRPr lang="en-US" smtClean="0">
              <a:latin typeface="Times New Roman" pitchFamily="18" charset="0"/>
              <a:cs typeface="Times New Roman" pitchFamily="18" charset="0"/>
            </a:endParaRPr>
          </a:p>
          <a:p>
            <a:pPr eaLnBrk="1" hangingPunct="1">
              <a:spcBef>
                <a:spcPct val="0"/>
              </a:spcBef>
            </a:pPr>
            <a:r>
              <a:rPr lang="en-US" smtClean="0">
                <a:latin typeface="Times New Roman" pitchFamily="18" charset="0"/>
                <a:cs typeface="Times New Roman" pitchFamily="18" charset="0"/>
              </a:rPr>
              <a:t>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a:t>
            </a:r>
            <a:r>
              <a:rPr lang="en-US" smtClean="0">
                <a:latin typeface="Times New Roman" pitchFamily="18" charset="0"/>
                <a:cs typeface="Times New Roman" pitchFamily="18" charset="0"/>
              </a:rPr>
              <a:t>”,</a:t>
            </a:r>
            <a:r>
              <a:rPr lang="en-US" baseline="0" smtClean="0">
                <a:latin typeface="Times New Roman" pitchFamily="18" charset="0"/>
                <a:cs typeface="Times New Roman" pitchFamily="18" charset="0"/>
              </a:rPr>
              <a:t> em thực hiện phần “Lập lịch làm việc” trong hệ thống này</a:t>
            </a:r>
            <a:r>
              <a:rPr lang="en-US" smtClean="0">
                <a:latin typeface="Times New Roman" pitchFamily="18" charset="0"/>
                <a:cs typeface="Times New Roman" pitchFamily="18" charset="0"/>
              </a:rPr>
              <a:t> Và 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Ỏ đây em thiết kế một giao thức, mỗi lệnh trao đổi đều tuân theo cấu trúc trong giao thức</a:t>
            </a:r>
          </a:p>
          <a:p>
            <a:pPr lvl="1">
              <a:buFont typeface="Wingdings" pitchFamily="2" charset="2"/>
              <a:buChar char="§"/>
            </a:pPr>
            <a:r>
              <a:rPr lang="en-US" sz="1200" kern="1200" smtClean="0">
                <a:solidFill>
                  <a:schemeClr val="tx1"/>
                </a:solidFill>
                <a:latin typeface="+mn-lt"/>
                <a:ea typeface="+mn-ea"/>
                <a:cs typeface="+mn-cs"/>
              </a:rPr>
              <a:t>&lt;Tag&gt;: ID của lệnh</a:t>
            </a:r>
          </a:p>
          <a:p>
            <a:pPr lvl="1">
              <a:buFont typeface="Wingdings" pitchFamily="2" charset="2"/>
              <a:buChar char="§"/>
            </a:pPr>
            <a:r>
              <a:rPr lang="en-US" sz="1200" kern="1200" smtClean="0">
                <a:solidFill>
                  <a:schemeClr val="tx1"/>
                </a:solidFill>
                <a:latin typeface="+mn-lt"/>
                <a:ea typeface="+mn-ea"/>
                <a:cs typeface="+mn-cs"/>
              </a:rPr>
              <a:t>&lt;SP&gt; : Dấu cách &lt;space bar&gt;</a:t>
            </a:r>
          </a:p>
          <a:p>
            <a:pPr lvl="1">
              <a:buFont typeface="Wingdings" pitchFamily="2" charset="2"/>
              <a:buChar char="§"/>
            </a:pPr>
            <a:r>
              <a:rPr lang="en-US" sz="1200" kern="1200" smtClean="0">
                <a:solidFill>
                  <a:schemeClr val="tx1"/>
                </a:solidFill>
                <a:latin typeface="+mn-lt"/>
                <a:ea typeface="+mn-ea"/>
                <a:cs typeface="+mn-cs"/>
              </a:rPr>
              <a:t>&lt;ABC&gt;: Mã lệnh</a:t>
            </a:r>
          </a:p>
          <a:p>
            <a:pPr lvl="1">
              <a:buFont typeface="Wingdings" pitchFamily="2" charset="2"/>
              <a:buChar char="§"/>
            </a:pPr>
            <a:r>
              <a:rPr lang="en-US" sz="1200" kern="1200" smtClean="0">
                <a:solidFill>
                  <a:schemeClr val="tx1"/>
                </a:solidFill>
                <a:latin typeface="+mn-lt"/>
                <a:ea typeface="+mn-ea"/>
                <a:cs typeface="+mn-cs"/>
              </a:rPr>
              <a:t>&lt;xyz’s Length&gt;: Độ dài phần xyz</a:t>
            </a:r>
          </a:p>
          <a:p>
            <a:pPr lvl="1">
              <a:buFont typeface="Wingdings" pitchFamily="2" charset="2"/>
              <a:buChar char="§"/>
            </a:pPr>
            <a:r>
              <a:rPr lang="en-US" sz="1200" kern="1200" smtClean="0">
                <a:solidFill>
                  <a:schemeClr val="tx1"/>
                </a:solidFill>
                <a:latin typeface="+mn-lt"/>
                <a:ea typeface="+mn-ea"/>
                <a:cs typeface="+mn-cs"/>
              </a:rPr>
              <a:t>&lt;\r\n&gt;: Dấu xuống dòng mới &lt;phím ENTER&gt;</a:t>
            </a:r>
          </a:p>
          <a:p>
            <a:pPr lvl="1">
              <a:buFont typeface="Wingdings" pitchFamily="2" charset="2"/>
              <a:buChar char="§"/>
            </a:pPr>
            <a:r>
              <a:rPr lang="en-US" sz="1200" kern="1200" smtClean="0">
                <a:solidFill>
                  <a:schemeClr val="tx1"/>
                </a:solidFill>
                <a:latin typeface="+mn-lt"/>
                <a:ea typeface="+mn-ea"/>
                <a:cs typeface="+mn-cs"/>
              </a:rPr>
              <a:t>[&lt;xyz&gt;]: Phần &lt;xyz&gt; có thể có hoặc không</a:t>
            </a:r>
            <a:endParaRPr lang="en-US" baseline="0" smtClean="0"/>
          </a:p>
          <a:p>
            <a:pPr>
              <a:buFont typeface="Arial" pitchFamily="34" charset="0"/>
              <a:buChar char="•"/>
            </a:pPr>
            <a:r>
              <a:rPr lang="en-US" baseline="0" smtClean="0"/>
              <a:t>Thiết kế giao thức phải chú ý tới: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a:t>
            </a: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13</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77CE90-E748-4093-B30B-ACBD056F2845}" type="slidenum">
              <a:rPr lang="en-US" sz="1200"/>
              <a:pPr algn="r"/>
              <a:t>17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pitchFamily="34" charset="0"/>
              <a:buChar char="•"/>
            </a:pPr>
            <a:r>
              <a:rPr lang="en-US" smtClean="0"/>
              <a:t> Sau khi hoàn</a:t>
            </a:r>
            <a:r>
              <a:rPr lang="en-US" baseline="0" smtClean="0"/>
              <a:t> thành các chức năng này thì </a:t>
            </a:r>
            <a:r>
              <a:rPr lang="en-US" sz="1200" smtClean="0">
                <a:solidFill>
                  <a:prstClr val="black"/>
                </a:solidFill>
                <a:latin typeface="Arial" pitchFamily="34" charset="0"/>
                <a:cs typeface="Arial" pitchFamily="34" charset="0"/>
              </a:rPr>
              <a:t>đưa sản phẩm ra dùng thử,</a:t>
            </a:r>
            <a:r>
              <a:rPr lang="en-US" sz="1200" baseline="0" smtClean="0">
                <a:solidFill>
                  <a:prstClr val="black"/>
                </a:solidFill>
                <a:latin typeface="Arial" pitchFamily="34" charset="0"/>
                <a:cs typeface="Arial" pitchFamily="34" charset="0"/>
              </a:rPr>
              <a:t> tiếp thu những ý kiến đóng góp để tiếp tục phát triển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Việc</a:t>
            </a:r>
            <a:r>
              <a:rPr lang="en-US" sz="1200" baseline="0" smtClean="0">
                <a:solidFill>
                  <a:prstClr val="black"/>
                </a:solidFill>
                <a:latin typeface="Arial" pitchFamily="34" charset="0"/>
                <a:cs typeface="Arial" pitchFamily="34" charset="0"/>
              </a:rPr>
              <a:t> này </a:t>
            </a:r>
            <a:r>
              <a:rPr lang="en-US" sz="1200" smtClean="0">
                <a:solidFill>
                  <a:prstClr val="black"/>
                </a:solidFill>
                <a:latin typeface="Arial" pitchFamily="34" charset="0"/>
                <a:cs typeface="Arial" pitchFamily="34" charset="0"/>
              </a:rPr>
              <a:t>nhằm bảo đảm tính an toàn và bảo mật</a:t>
            </a:r>
            <a:r>
              <a:rPr lang="en-US" sz="1200" baseline="0" smtClean="0">
                <a:solidFill>
                  <a:prstClr val="black"/>
                </a:solidFill>
                <a:latin typeface="Arial" pitchFamily="34" charset="0"/>
                <a:cs typeface="Arial" pitchFamily="34" charset="0"/>
              </a:rPr>
              <a:t> thông tin cua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Phiên bản này thuận tiện cho những người phải đi công tác, không có điều kiện vào mạng nội bộ của công ty.</a:t>
            </a:r>
            <a:endParaRPr lang="en-US" sz="1200" baseline="0" smtClean="0">
              <a:solidFill>
                <a:prstClr val="black"/>
              </a:solidFill>
              <a:latin typeface="Arial" pitchFamily="34" charset="0"/>
              <a:cs typeface="Arial" pitchFamily="34" charset="0"/>
            </a:endParaRPr>
          </a:p>
          <a:p>
            <a:pPr eaLnBrk="1" hangingPunct="1">
              <a:spcBef>
                <a:spcPct val="0"/>
              </a:spcBef>
              <a:buFont typeface="Arial" pitchFamily="34" charset="0"/>
              <a:buChar char="•"/>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DF6633-AFB8-4CB9-9441-352282B4875A}" type="slidenum">
              <a:rPr lang="en-US" sz="1200"/>
              <a:pPr algn="r"/>
              <a:t>18</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gồm 4 phần</a:t>
            </a:r>
          </a:p>
          <a:p>
            <a:pPr eaLnBrk="1" hangingPunct="1">
              <a:spcBef>
                <a:spcPct val="0"/>
              </a:spcBef>
              <a:buFont typeface="Arial" pitchFamily="34" charset="0"/>
              <a:buChar char="•"/>
            </a:pPr>
            <a:r>
              <a:rPr lang="en-US" baseline="0" smtClean="0"/>
              <a:t>Phần 1: là bối cảnh </a:t>
            </a:r>
            <a:r>
              <a:rPr lang="en-US" baseline="0" smtClean="0"/>
              <a:t>dẫn tới việc em thực hiện đồ án này</a:t>
            </a:r>
            <a:endParaRPr lang="en-US" baseline="0" smtClean="0"/>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Trong một cơ </a:t>
            </a:r>
            <a:r>
              <a:rPr lang="en-US" sz="1200" kern="1200" smtClean="0">
                <a:solidFill>
                  <a:schemeClr val="tx1"/>
                </a:solidFill>
                <a:latin typeface="+mn-lt"/>
                <a:ea typeface="+mn-ea"/>
                <a:cs typeface="+mn-cs"/>
              </a:rPr>
              <a:t>quan, doanh nghiệp,</a:t>
            </a:r>
            <a:r>
              <a:rPr lang="en-US" sz="1200" kern="1200" baseline="0" smtClean="0">
                <a:solidFill>
                  <a:schemeClr val="tx1"/>
                </a:solidFill>
                <a:latin typeface="+mn-lt"/>
                <a:ea typeface="+mn-ea"/>
                <a:cs typeface="+mn-cs"/>
              </a:rPr>
              <a:t> trường học</a:t>
            </a:r>
            <a:r>
              <a:rPr lang="en-US" sz="1200" kern="1200" smtClean="0">
                <a:solidFill>
                  <a:schemeClr val="tx1"/>
                </a:solidFill>
                <a:latin typeface="+mn-lt"/>
                <a:ea typeface="+mn-ea"/>
                <a:cs typeface="+mn-cs"/>
              </a:rPr>
              <a:t> </a:t>
            </a:r>
            <a:r>
              <a:rPr lang="en-US" sz="1200" kern="1200" smtClean="0">
                <a:solidFill>
                  <a:schemeClr val="tx1"/>
                </a:solidFill>
                <a:latin typeface="+mn-lt"/>
                <a:ea typeface="+mn-ea"/>
                <a:cs typeface="+mn-cs"/>
              </a:rPr>
              <a:t>thì việc họp diễn ra rất thường xuyên.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Để có một lịch họp với cấp trên, với những người liên quan tới công việc của mình, công việc của người đặt lịch thường mất</a:t>
            </a:r>
            <a:r>
              <a:rPr lang="en-US" sz="1200" kern="1200" baseline="0" smtClean="0">
                <a:solidFill>
                  <a:schemeClr val="tx1"/>
                </a:solidFill>
                <a:latin typeface="+mn-lt"/>
                <a:ea typeface="+mn-ea"/>
                <a:cs typeface="+mn-cs"/>
              </a:rPr>
              <a:t> rất nhiều thời gian, công sức</a:t>
            </a:r>
            <a:r>
              <a:rPr lang="en-US" sz="1200" kern="120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Hỏi từng người mà mình cần họp xem họ có bận gì </a:t>
            </a:r>
            <a:r>
              <a:rPr lang="en-US" sz="1200" kern="1200" smtClean="0">
                <a:solidFill>
                  <a:schemeClr val="tx1"/>
                </a:solidFill>
                <a:latin typeface="+mn-lt"/>
                <a:ea typeface="+mn-ea"/>
                <a:cs typeface="+mn-cs"/>
              </a:rPr>
              <a:t>trong thời</a:t>
            </a:r>
            <a:r>
              <a:rPr lang="en-US" sz="1200" kern="1200" baseline="0" smtClean="0">
                <a:solidFill>
                  <a:schemeClr val="tx1"/>
                </a:solidFill>
                <a:latin typeface="+mn-lt"/>
                <a:ea typeface="+mn-ea"/>
                <a:cs typeface="+mn-cs"/>
              </a:rPr>
              <a:t> gian đó không</a:t>
            </a:r>
            <a:endParaRPr lang="en-US" sz="1200" kern="120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Tiếp đến là kiểm tra xem phòng họp nào còn </a:t>
            </a:r>
            <a:r>
              <a:rPr lang="en-US" sz="1200" kern="1200" smtClean="0">
                <a:solidFill>
                  <a:schemeClr val="tx1"/>
                </a:solidFill>
                <a:latin typeface="+mn-lt"/>
                <a:ea typeface="+mn-ea"/>
                <a:cs typeface="+mn-cs"/>
              </a:rPr>
              <a:t>trống.</a:t>
            </a:r>
            <a:endParaRPr lang="en-US" sz="1200" kern="120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Lên lịch họp cuối cùng là thông báo lại với từng người lịch họp </a:t>
            </a:r>
            <a:r>
              <a:rPr lang="en-US" sz="1200" kern="1200" smtClean="0">
                <a:solidFill>
                  <a:schemeClr val="tx1"/>
                </a:solidFill>
                <a:latin typeface="+mn-lt"/>
                <a:ea typeface="+mn-ea"/>
                <a:cs typeface="+mn-cs"/>
              </a:rPr>
              <a:t>đó</a:t>
            </a:r>
            <a:r>
              <a:rPr lang="en-US" sz="1200" kern="1200" baseline="0" smtClean="0">
                <a:solidFill>
                  <a:schemeClr val="tx1"/>
                </a:solidFill>
                <a:latin typeface="+mn-lt"/>
                <a:ea typeface="+mn-ea"/>
                <a:cs typeface="+mn-cs"/>
              </a:rPr>
              <a:t> trực tiếp, hoặc dưa lịch lên bảng tin, lên trang nội bộ.</a:t>
            </a:r>
            <a:endParaRPr lang="en-US" sz="1200" kern="120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Khi</a:t>
            </a:r>
            <a:r>
              <a:rPr lang="en-US" sz="1200" kern="1200" baseline="0" smtClean="0">
                <a:solidFill>
                  <a:schemeClr val="tx1"/>
                </a:solidFill>
                <a:latin typeface="+mn-lt"/>
                <a:ea typeface="+mn-ea"/>
                <a:cs typeface="+mn-cs"/>
              </a:rPr>
              <a:t> nhận được lịch người tham gia lịch có thể ghi note lịch, ghi vào lịch trong điện thoại, ghi vào các phần mềm trong máy tính</a:t>
            </a:r>
            <a:endParaRPr lang="en-US" sz="4000" smtClean="0"/>
          </a:p>
          <a:p>
            <a:pPr>
              <a:buFont typeface="Wingdings" pitchFamily="2" charset="2"/>
              <a:buChar char="Ø"/>
            </a:pPr>
            <a:r>
              <a:rPr lang="en-US" smtClean="0"/>
              <a:t>Làm</a:t>
            </a:r>
            <a:r>
              <a:rPr lang="en-US" baseline="0" smtClean="0"/>
              <a:t> như vậy rất mất thời gian và công sức</a:t>
            </a:r>
            <a:endParaRPr lang="en-US"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
            </a:pPr>
            <a:r>
              <a:rPr lang="vi-VN" smtClean="0"/>
              <a:t>Phần mềm trên desktop có thể kể đến: MS Outlook, Mozila Thunderbird..., </a:t>
            </a:r>
          </a:p>
          <a:p>
            <a:pPr lvl="1" eaLnBrk="1" hangingPunct="1">
              <a:spcBef>
                <a:spcPct val="0"/>
              </a:spcBef>
              <a:buFont typeface="Wingdings" pitchFamily="2" charset="2"/>
              <a:buChar char="§"/>
            </a:pPr>
            <a:r>
              <a:rPr lang="vi-VN" smtClean="0"/>
              <a:t>Phần mềm trên nền web có: eGroupWare, Google Calendar.... </a:t>
            </a:r>
            <a:endParaRPr lang="en-US" smtClean="0"/>
          </a:p>
          <a:p>
            <a:pPr lvl="1" eaLnBrk="1" hangingPunct="1">
              <a:spcBef>
                <a:spcPct val="0"/>
              </a:spcBef>
              <a:buFont typeface="Wingdings" pitchFamily="2" charset="2"/>
              <a:buNone/>
            </a:pPr>
            <a:endParaRPr lang="en-US" baseline="0" smtClean="0"/>
          </a:p>
          <a:p>
            <a:pPr lvl="0">
              <a:buFont typeface="Wingdings" pitchFamily="2" charset="2"/>
              <a:buChar char="Ø"/>
            </a:pPr>
            <a:r>
              <a:rPr lang="en-US" smtClean="0"/>
              <a:t>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a:t>
            </a:r>
            <a:r>
              <a:rPr lang="en-US" sz="1200" kern="1200" smtClean="0">
                <a:solidFill>
                  <a:schemeClr val="tx1"/>
                </a:solidFill>
                <a:latin typeface="+mn-lt"/>
                <a:ea typeface="+mn-ea"/>
                <a:cs typeface="+mn-cs"/>
              </a:rPr>
              <a:t>trong việc</a:t>
            </a:r>
            <a:r>
              <a:rPr lang="en-US" sz="1200" kern="1200" baseline="0" smtClean="0">
                <a:solidFill>
                  <a:schemeClr val="tx1"/>
                </a:solidFill>
                <a:latin typeface="+mn-lt"/>
                <a:ea typeface="+mn-ea"/>
                <a:cs typeface="+mn-cs"/>
              </a:rPr>
              <a:t> sử dụng </a:t>
            </a:r>
            <a:r>
              <a:rPr lang="en-US" sz="1200" kern="1200" smtClean="0">
                <a:solidFill>
                  <a:schemeClr val="tx1"/>
                </a:solidFill>
                <a:latin typeface="+mn-lt"/>
                <a:ea typeface="+mn-ea"/>
                <a:cs typeface="+mn-cs"/>
              </a:rPr>
              <a:t>như</a:t>
            </a:r>
            <a:endParaRPr lang="en-US" sz="1200" kern="1200" smtClean="0">
              <a:solidFill>
                <a:schemeClr val="tx1"/>
              </a:solidFill>
              <a:latin typeface="+mn-lt"/>
              <a:ea typeface="+mn-ea"/>
              <a:cs typeface="+mn-cs"/>
            </a:endParaRPr>
          </a:p>
          <a:p>
            <a:pPr lvl="0">
              <a:buFont typeface="Wingdings" pitchFamily="2" charset="2"/>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0">
              <a:buFont typeface="Wingdings" pitchFamily="2" charset="2"/>
              <a:buChar char="§"/>
            </a:pPr>
            <a:r>
              <a:rPr lang="en-US" sz="1200" kern="1200" smtClean="0">
                <a:solidFill>
                  <a:schemeClr val="tx1"/>
                </a:solidFill>
                <a:latin typeface="+mn-lt"/>
                <a:ea typeface="+mn-ea"/>
                <a:cs typeface="+mn-cs"/>
              </a:rPr>
              <a:t>Các</a:t>
            </a:r>
            <a:r>
              <a:rPr lang="en-US" sz="1200" kern="1200" baseline="0" smtClean="0">
                <a:solidFill>
                  <a:schemeClr val="tx1"/>
                </a:solidFill>
                <a:latin typeface="+mn-lt"/>
                <a:ea typeface="+mn-ea"/>
                <a:cs typeface="+mn-cs"/>
              </a:rPr>
              <a:t> sản phẩm này hầu hết hướng tới người dùng cá nhân hoặc hỗ trợ đa người dùng nhưng tương tác với người dùng chưa linh hoạt</a:t>
            </a:r>
          </a:p>
          <a:p>
            <a:pPr lvl="0">
              <a:buFont typeface="Wingdings" pitchFamily="2" charset="2"/>
              <a:buChar char="§"/>
            </a:pPr>
            <a:endParaRPr lang="en-US" sz="1200" kern="1200" baseline="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pPr lvl="0">
              <a:buFont typeface="Wingdings" pitchFamily="2" charset="2"/>
              <a:buNone/>
            </a:pPr>
            <a:endParaRPr lang="en-US" smtClean="0"/>
          </a:p>
          <a:p>
            <a:pPr lvl="0" eaLnBrk="1" hangingPunct="1">
              <a:spcBef>
                <a:spcPct val="0"/>
              </a:spcBef>
              <a:buFont typeface="Wingdings" pitchFamily="2" charset="2"/>
              <a:buNone/>
            </a:pP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solidFill>
                  <a:srgbClr val="002060"/>
                </a:solidFill>
                <a:latin typeface="Segoe UI" pitchFamily="34" charset="0"/>
                <a:ea typeface="Segoe UI" pitchFamily="34" charset="0"/>
                <a:cs typeface="Segoe UI" pitchFamily="34" charset="0"/>
              </a:rPr>
              <a:t>Nhiệm </a:t>
            </a:r>
            <a:r>
              <a:rPr lang="en-US" smtClean="0">
                <a:solidFill>
                  <a:srgbClr val="002060"/>
                </a:solidFill>
                <a:latin typeface="Segoe UI" pitchFamily="34" charset="0"/>
                <a:ea typeface="Segoe UI" pitchFamily="34" charset="0"/>
                <a:cs typeface="Segoe UI" pitchFamily="34" charset="0"/>
              </a:rPr>
              <a:t>vụ của đồ án là tìm hiểu các kiến thức liên quan và xây dựng một phần mềm  quản lý lịch làm việc có các chức năng cơ bản như trên</a:t>
            </a:r>
            <a:r>
              <a:rPr lang="en-US" smtClean="0">
                <a:solidFill>
                  <a:srgbClr val="002060"/>
                </a:solidFill>
                <a:latin typeface="Segoe UI" pitchFamily="34" charset="0"/>
                <a:ea typeface="Segoe UI" pitchFamily="34" charset="0"/>
                <a:cs typeface="Segoe UI" pitchFamily="34" charset="0"/>
              </a:rPr>
              <a:t>.</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Chức</a:t>
            </a:r>
            <a:r>
              <a:rPr lang="en-US" sz="1200" kern="1200" baseline="0" smtClean="0">
                <a:solidFill>
                  <a:schemeClr val="tx1"/>
                </a:solidFill>
                <a:latin typeface="+mn-lt"/>
                <a:ea typeface="+mn-ea"/>
                <a:cs typeface="+mn-cs"/>
              </a:rPr>
              <a:t> năng: tạo/ sửa/xóa lịch, hỗ trợ đa người dùng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Hỗ trợ tạo lịch nhanh </a:t>
            </a:r>
            <a:r>
              <a:rPr lang="en-US" sz="1200" kern="1200" baseline="0" smtClean="0">
                <a:solidFill>
                  <a:schemeClr val="tx1"/>
                </a:solidFill>
                <a:latin typeface="+mn-lt"/>
                <a:ea typeface="+mn-ea"/>
                <a:cs typeface="+mn-cs"/>
              </a:rPr>
              <a:t>chóng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baseline="0" smtClean="0">
              <a:solidFill>
                <a:schemeClr val="tx1"/>
              </a:solidFill>
              <a:latin typeface="+mn-lt"/>
              <a:ea typeface="+mn-ea"/>
              <a:cs typeface="+mn-cs"/>
            </a:endParaRPr>
          </a:p>
          <a:p>
            <a:pPr rtl="0" eaLnBrk="1" fontAlgn="auto" latinLnBrk="0" hangingPunct="1">
              <a:buFont typeface="Arial" pitchFamily="34" charset="0"/>
              <a:buChar char="•"/>
            </a:pPr>
            <a:r>
              <a:rPr lang="en-US" sz="1200" kern="1200" smtClean="0">
                <a:solidFill>
                  <a:schemeClr val="tx1"/>
                </a:solidFill>
                <a:latin typeface="+mn-lt"/>
                <a:ea typeface="+mn-ea"/>
                <a:cs typeface="+mn-cs"/>
              </a:rPr>
              <a:t>Để</a:t>
            </a:r>
            <a:r>
              <a:rPr lang="en-US" sz="1200" kern="1200" baseline="0" smtClean="0">
                <a:solidFill>
                  <a:schemeClr val="tx1"/>
                </a:solidFill>
                <a:latin typeface="+mn-lt"/>
                <a:ea typeface="+mn-ea"/>
                <a:cs typeface="+mn-cs"/>
              </a:rPr>
              <a:t> giải quyết được yêu cầu đặt ra hiện có hai hướng: xây dựng ứng dụng trên nền web và trên nền winform</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Trong thời gian làm đồ án em tập trung vào xây dựng ứng dụng trên nền winform: phần mềm sẽ phục vụ những nhu cầu của người dùng hệ điều hành windows</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Phiên bản trên nền web cho những người dùng sử dụng hđh khác hoặc trên các thiết bị như điện thoại, phiên bản này sẽ phát triển trong thời gian tới</a:t>
            </a: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IOCP(input output completion port):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Use case tổng quan</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10</a:t>
            </a:fld>
            <a:endParaRPr lang="en-US"/>
          </a:p>
        </p:txBody>
      </p:sp>
      <p:sp>
        <p:nvSpPr>
          <p:cNvPr id="8" name="Flowchart: Connector 7"/>
          <p:cNvSpPr/>
          <p:nvPr/>
        </p:nvSpPr>
        <p:spPr>
          <a:xfrm>
            <a:off x="4343400" y="29718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4267597" y="35055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7200" y="3429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529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43815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478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Manage Calendar</a:t>
            </a:r>
            <a:endParaRPr lang="en-US"/>
          </a:p>
        </p:txBody>
      </p:sp>
      <p:sp>
        <p:nvSpPr>
          <p:cNvPr id="24" name="Oval 23"/>
          <p:cNvSpPr/>
          <p:nvPr/>
        </p:nvSpPr>
        <p:spPr>
          <a:xfrm>
            <a:off x="990600" y="25908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Calendar statistics</a:t>
            </a:r>
            <a:endParaRPr lang="en-US"/>
          </a:p>
        </p:txBody>
      </p:sp>
      <p:sp>
        <p:nvSpPr>
          <p:cNvPr id="25" name="Oval 24"/>
          <p:cNvSpPr/>
          <p:nvPr/>
        </p:nvSpPr>
        <p:spPr>
          <a:xfrm>
            <a:off x="838200" y="3581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 Calendar</a:t>
            </a:r>
            <a:endParaRPr lang="en-US"/>
          </a:p>
        </p:txBody>
      </p:sp>
      <p:sp>
        <p:nvSpPr>
          <p:cNvPr id="26" name="Oval 25"/>
          <p:cNvSpPr/>
          <p:nvPr/>
        </p:nvSpPr>
        <p:spPr>
          <a:xfrm>
            <a:off x="1371600" y="44958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Configure Calendar</a:t>
            </a:r>
            <a:endParaRPr lang="en-US"/>
          </a:p>
        </p:txBody>
      </p:sp>
      <p:sp>
        <p:nvSpPr>
          <p:cNvPr id="27" name="Oval 26"/>
          <p:cNvSpPr/>
          <p:nvPr/>
        </p:nvSpPr>
        <p:spPr>
          <a:xfrm>
            <a:off x="2438400" y="5334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Approve resource</a:t>
            </a:r>
            <a:endParaRPr lang="en-US"/>
          </a:p>
        </p:txBody>
      </p:sp>
      <p:sp>
        <p:nvSpPr>
          <p:cNvPr id="28" name="Oval 27"/>
          <p:cNvSpPr/>
          <p:nvPr/>
        </p:nvSpPr>
        <p:spPr>
          <a:xfrm>
            <a:off x="2895600" y="1295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Login</a:t>
            </a:r>
            <a:endParaRPr lang="en-US"/>
          </a:p>
        </p:txBody>
      </p:sp>
      <p:cxnSp>
        <p:nvCxnSpPr>
          <p:cNvPr id="30" name="Straight Connector 29"/>
          <p:cNvCxnSpPr/>
          <p:nvPr/>
        </p:nvCxnSpPr>
        <p:spPr>
          <a:xfrm>
            <a:off x="2895600" y="2362200"/>
            <a:ext cx="1219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30480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438400" y="3657600"/>
            <a:ext cx="1600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95600" y="3831771"/>
            <a:ext cx="1168400" cy="740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3200400" y="43434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695700" y="2324100"/>
            <a:ext cx="762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Connector 46"/>
          <p:cNvSpPr/>
          <p:nvPr/>
        </p:nvSpPr>
        <p:spPr>
          <a:xfrm>
            <a:off x="6019800" y="2895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5943997" y="34293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43600" y="3352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8293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60579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162800" y="4191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Approve resource</a:t>
            </a:r>
            <a:endParaRPr lang="en-US"/>
          </a:p>
        </p:txBody>
      </p:sp>
      <p:sp>
        <p:nvSpPr>
          <p:cNvPr id="53" name="Oval 52"/>
          <p:cNvSpPr/>
          <p:nvPr/>
        </p:nvSpPr>
        <p:spPr>
          <a:xfrm>
            <a:off x="6934200" y="19812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Login</a:t>
            </a:r>
            <a:endParaRPr lang="en-US"/>
          </a:p>
        </p:txBody>
      </p:sp>
      <p:cxnSp>
        <p:nvCxnSpPr>
          <p:cNvPr id="55" name="Straight Connector 54"/>
          <p:cNvCxnSpPr/>
          <p:nvPr/>
        </p:nvCxnSpPr>
        <p:spPr>
          <a:xfrm rot="10800000">
            <a:off x="6477000" y="3657600"/>
            <a:ext cx="990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77000" y="2743200"/>
            <a:ext cx="762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267200"/>
            <a:ext cx="762000" cy="369332"/>
          </a:xfrm>
          <a:prstGeom prst="rect">
            <a:avLst/>
          </a:prstGeom>
          <a:noFill/>
        </p:spPr>
        <p:txBody>
          <a:bodyPr wrap="square" rtlCol="0">
            <a:spAutoFit/>
          </a:bodyPr>
          <a:lstStyle/>
          <a:p>
            <a:r>
              <a:rPr lang="en-US" smtClean="0">
                <a:solidFill>
                  <a:srgbClr val="002060"/>
                </a:solidFill>
              </a:rPr>
              <a:t>User</a:t>
            </a:r>
            <a:endParaRPr lang="en-US">
              <a:solidFill>
                <a:srgbClr val="002060"/>
              </a:solidFill>
            </a:endParaRPr>
          </a:p>
        </p:txBody>
      </p:sp>
      <p:sp>
        <p:nvSpPr>
          <p:cNvPr id="89" name="TextBox 88"/>
          <p:cNvSpPr txBox="1"/>
          <p:nvPr/>
        </p:nvSpPr>
        <p:spPr>
          <a:xfrm>
            <a:off x="5791200" y="4267200"/>
            <a:ext cx="838691" cy="369332"/>
          </a:xfrm>
          <a:prstGeom prst="rect">
            <a:avLst/>
          </a:prstGeom>
          <a:noFill/>
        </p:spPr>
        <p:txBody>
          <a:bodyPr wrap="none" rtlCol="0">
            <a:spAutoFit/>
          </a:bodyPr>
          <a:lstStyle/>
          <a:p>
            <a:r>
              <a:rPr lang="en-US" smtClean="0">
                <a:solidFill>
                  <a:srgbClr val="002060"/>
                </a:solidFill>
              </a:rPr>
              <a:t>Admin</a:t>
            </a:r>
            <a:endParaRPr lang="en-US">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Cơ sở dữ liệu</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11</a:t>
            </a:fld>
            <a:endParaRPr lang="en-US"/>
          </a:p>
        </p:txBody>
      </p:sp>
      <p:pic>
        <p:nvPicPr>
          <p:cNvPr id="1026" name="Picture 2" descr="C:\Users\TuanAnh\Desktop\CSDL.PNG"/>
          <p:cNvPicPr>
            <a:picLocks noGrp="1" noChangeAspect="1" noChangeArrowheads="1"/>
          </p:cNvPicPr>
          <p:nvPr>
            <p:ph idx="1"/>
          </p:nvPr>
        </p:nvPicPr>
        <p:blipFill>
          <a:blip r:embed="rId2"/>
          <a:srcRect/>
          <a:stretch>
            <a:fillRect/>
          </a:stretch>
        </p:blipFill>
        <p:spPr bwMode="auto">
          <a:xfrm>
            <a:off x="227534" y="2057400"/>
            <a:ext cx="8764066" cy="3547086"/>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        Giao thức</a:t>
            </a:r>
            <a:endParaRPr lang="en-US" sz="4000" b="1">
              <a:solidFill>
                <a:srgbClr val="00206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152400" y="1600201"/>
            <a:ext cx="8991600" cy="838199"/>
          </a:xfrm>
        </p:spPr>
        <p:txBody>
          <a:bodyPr/>
          <a:lstStyle/>
          <a:p>
            <a:r>
              <a:rPr lang="vi-VN" sz="2800" smtClean="0">
                <a:solidFill>
                  <a:srgbClr val="002060"/>
                </a:solidFill>
                <a:latin typeface="Segoe UI" pitchFamily="34" charset="0"/>
                <a:ea typeface="Segoe UI" pitchFamily="34" charset="0"/>
                <a:cs typeface="Segoe UI" pitchFamily="34" charset="0"/>
              </a:rPr>
              <a:t>Cấu trúc câu lệnh trao đổi thông tin:</a:t>
            </a:r>
          </a:p>
          <a:p>
            <a:pPr lvl="1"/>
            <a:r>
              <a:rPr lang="en-US" sz="2000" smtClean="0">
                <a:solidFill>
                  <a:srgbClr val="002060"/>
                </a:solidFill>
                <a:latin typeface="Segoe UI" pitchFamily="34" charset="0"/>
                <a:ea typeface="Segoe UI" pitchFamily="34" charset="0"/>
                <a:cs typeface="Segoe UI" pitchFamily="34" charset="0"/>
              </a:rPr>
              <a:t>Lệnh gửi lên </a:t>
            </a:r>
            <a:r>
              <a:rPr lang="vi-VN" sz="2000" smtClean="0">
                <a:solidFill>
                  <a:srgbClr val="002060"/>
                </a:solidFill>
                <a:latin typeface="Segoe UI" pitchFamily="34" charset="0"/>
                <a:ea typeface="Segoe UI" pitchFamily="34" charset="0"/>
                <a:cs typeface="Segoe UI" pitchFamily="34" charset="0"/>
              </a:rPr>
              <a:t>Client</a:t>
            </a:r>
            <a:r>
              <a:rPr lang="vi-VN" sz="2000" smtClean="0">
                <a:solidFill>
                  <a:srgbClr val="002060"/>
                </a:solidFill>
                <a:latin typeface="Segoe UI" pitchFamily="34" charset="0"/>
                <a:ea typeface="Segoe UI" pitchFamily="34" charset="0"/>
                <a:cs typeface="Segoe UI" pitchFamily="34" charset="0"/>
              </a:rPr>
              <a:t>: </a:t>
            </a:r>
            <a:endParaRPr lang="en-US" sz="2000" smtClean="0">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a:xfrm>
            <a:off x="5715000" y="3613150"/>
            <a:ext cx="2133600" cy="365125"/>
          </a:xfrm>
        </p:spPr>
        <p:txBody>
          <a:bodyPr/>
          <a:lstStyle/>
          <a:p>
            <a:pPr>
              <a:defRPr/>
            </a:pPr>
            <a:fld id="{742EF274-1581-4ED0-A198-08484EF16CF0}" type="slidenum">
              <a:rPr lang="en-US" smtClean="0"/>
              <a:pPr>
                <a:defRPr/>
              </a:pPr>
              <a:t>12</a:t>
            </a:fld>
            <a:endParaRPr lang="en-US"/>
          </a:p>
        </p:txBody>
      </p:sp>
      <p:sp>
        <p:nvSpPr>
          <p:cNvPr id="6" name="Rectangle 5"/>
          <p:cNvSpPr/>
          <p:nvPr/>
        </p:nvSpPr>
        <p:spPr>
          <a:xfrm>
            <a:off x="609600" y="2514600"/>
            <a:ext cx="6553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p:cNvSpPr/>
          <p:nvPr/>
        </p:nvSpPr>
        <p:spPr>
          <a:xfrm>
            <a:off x="685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7" name="Rectangle 6"/>
          <p:cNvSpPr/>
          <p:nvPr/>
        </p:nvSpPr>
        <p:spPr>
          <a:xfrm>
            <a:off x="14478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8" name="Rectangle 7"/>
          <p:cNvSpPr/>
          <p:nvPr/>
        </p:nvSpPr>
        <p:spPr>
          <a:xfrm>
            <a:off x="2133600" y="2590800"/>
            <a:ext cx="1219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&lt;command&gt;</a:t>
            </a:r>
            <a:endParaRPr lang="en-US" sz="1600"/>
          </a:p>
        </p:txBody>
      </p:sp>
      <p:sp>
        <p:nvSpPr>
          <p:cNvPr id="9" name="Rectangle 8"/>
          <p:cNvSpPr/>
          <p:nvPr/>
        </p:nvSpPr>
        <p:spPr>
          <a:xfrm>
            <a:off x="4114800" y="25908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10" name="Rectangle 9"/>
          <p:cNvSpPr/>
          <p:nvPr/>
        </p:nvSpPr>
        <p:spPr>
          <a:xfrm>
            <a:off x="5562600" y="259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11" name="Rectangle 10"/>
          <p:cNvSpPr/>
          <p:nvPr/>
        </p:nvSpPr>
        <p:spPr>
          <a:xfrm>
            <a:off x="6400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[data]</a:t>
            </a:r>
            <a:endParaRPr lang="en-US" sz="1600"/>
          </a:p>
        </p:txBody>
      </p:sp>
      <p:sp>
        <p:nvSpPr>
          <p:cNvPr id="14" name="Rectangle 13"/>
          <p:cNvSpPr/>
          <p:nvPr/>
        </p:nvSpPr>
        <p:spPr>
          <a:xfrm>
            <a:off x="34290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5" name="Rectangle 14"/>
          <p:cNvSpPr/>
          <p:nvPr/>
        </p:nvSpPr>
        <p:spPr>
          <a:xfrm>
            <a:off x="609600" y="3581400"/>
            <a:ext cx="8382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685800" y="36576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17" name="Rectangle 16"/>
          <p:cNvSpPr/>
          <p:nvPr/>
        </p:nvSpPr>
        <p:spPr>
          <a:xfrm>
            <a:off x="1447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8" name="Rectangle 17"/>
          <p:cNvSpPr/>
          <p:nvPr/>
        </p:nvSpPr>
        <p:spPr>
          <a:xfrm>
            <a:off x="2133600" y="36576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&lt;command’s code&gt;</a:t>
            </a:r>
            <a:endParaRPr lang="en-US" sz="1600"/>
          </a:p>
        </p:txBody>
      </p:sp>
      <p:sp>
        <p:nvSpPr>
          <p:cNvPr id="19" name="Rectangle 18"/>
          <p:cNvSpPr/>
          <p:nvPr/>
        </p:nvSpPr>
        <p:spPr>
          <a:xfrm>
            <a:off x="6324600" y="3657600"/>
            <a:ext cx="914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20" name="Rectangle 19"/>
          <p:cNvSpPr/>
          <p:nvPr/>
        </p:nvSpPr>
        <p:spPr>
          <a:xfrm>
            <a:off x="73152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21" name="Rectangle 20"/>
          <p:cNvSpPr/>
          <p:nvPr/>
        </p:nvSpPr>
        <p:spPr>
          <a:xfrm>
            <a:off x="81534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[data]</a:t>
            </a:r>
            <a:endParaRPr lang="en-US"/>
          </a:p>
        </p:txBody>
      </p:sp>
      <p:sp>
        <p:nvSpPr>
          <p:cNvPr id="22" name="Rectangle 21"/>
          <p:cNvSpPr/>
          <p:nvPr/>
        </p:nvSpPr>
        <p:spPr>
          <a:xfrm>
            <a:off x="35814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31" name="Rectangle 30"/>
          <p:cNvSpPr/>
          <p:nvPr/>
        </p:nvSpPr>
        <p:spPr>
          <a:xfrm>
            <a:off x="4267200" y="3657600"/>
            <a:ext cx="1295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&lt;error code&gt;</a:t>
            </a:r>
            <a:endParaRPr lang="en-US" sz="1600"/>
          </a:p>
        </p:txBody>
      </p:sp>
      <p:sp>
        <p:nvSpPr>
          <p:cNvPr id="32" name="Rectangle 31"/>
          <p:cNvSpPr/>
          <p:nvPr/>
        </p:nvSpPr>
        <p:spPr>
          <a:xfrm>
            <a:off x="5638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25" name="Content Placeholder 2"/>
          <p:cNvSpPr txBox="1">
            <a:spLocks/>
          </p:cNvSpPr>
          <p:nvPr/>
        </p:nvSpPr>
        <p:spPr bwMode="auto">
          <a:xfrm>
            <a:off x="152400" y="3124200"/>
            <a:ext cx="8991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Lệnh</a:t>
            </a:r>
            <a:r>
              <a:rPr kumimoji="0" lang="en-US" sz="2000" b="0" i="0" u="none" strike="noStrike" kern="1200" cap="none" spc="0" normalizeH="0" noProof="0" smtClean="0">
                <a:ln>
                  <a:noFill/>
                </a:ln>
                <a:solidFill>
                  <a:srgbClr val="002060"/>
                </a:solidFill>
                <a:effectLst/>
                <a:uLnTx/>
                <a:uFillTx/>
                <a:latin typeface="Segoe UI" pitchFamily="34" charset="0"/>
                <a:ea typeface="Segoe UI" pitchFamily="34" charset="0"/>
                <a:cs typeface="Segoe UI" pitchFamily="34" charset="0"/>
              </a:rPr>
              <a:t> trả về từ </a:t>
            </a: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Server</a:t>
            </a:r>
            <a:r>
              <a:rPr kumimoji="0" lang="vi-VN"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 </a:t>
            </a:r>
            <a:endPar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1" u="none" strike="noStrike" kern="1200" cap="none" spc="0" normalizeH="0" baseline="0" noProof="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1447800" y="274638"/>
            <a:ext cx="7239000" cy="1143000"/>
          </a:xfrm>
        </p:spPr>
        <p:txBody>
          <a:bodyPr/>
          <a:lstStyle/>
          <a:p>
            <a:pPr eaLnBrk="1" hangingPunct="1"/>
            <a:r>
              <a:rPr lang="en-US" sz="4000" b="1" smtClean="0">
                <a:solidFill>
                  <a:srgbClr val="002060"/>
                </a:solidFill>
                <a:latin typeface="Segoe UI" pitchFamily="34" charset="0"/>
                <a:ea typeface="Segoe UI" pitchFamily="34" charset="0"/>
                <a:cs typeface="Segoe UI" pitchFamily="34" charset="0"/>
              </a:rPr>
              <a:t>Hình ảnh của chương trình</a:t>
            </a:r>
          </a:p>
        </p:txBody>
      </p:sp>
      <p:sp>
        <p:nvSpPr>
          <p:cNvPr id="8" name="Content Placeholder 7"/>
          <p:cNvSpPr>
            <a:spLocks noGrp="1"/>
          </p:cNvSpPr>
          <p:nvPr>
            <p:ph idx="1"/>
          </p:nvPr>
        </p:nvSpPr>
        <p:spPr/>
        <p:txBody>
          <a:bodyPr/>
          <a:lstStyle/>
          <a:p>
            <a:endParaRPr lang="en-US"/>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Kịch bản dùng</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14</a:t>
            </a:fld>
            <a:endParaRPr lang="en-US"/>
          </a:p>
        </p:txBody>
      </p:sp>
      <p:sp>
        <p:nvSpPr>
          <p:cNvPr id="6" name="Content Placeholder 5"/>
          <p:cNvSpPr>
            <a:spLocks noGrp="1"/>
          </p:cNvSpPr>
          <p:nvPr>
            <p:ph idx="1"/>
          </p:nvPr>
        </p:nvSpPr>
        <p:spPr/>
        <p:txBody>
          <a:bodyPr/>
          <a:lstStyle/>
          <a:p>
            <a:endParaRPr lang="en-US"/>
          </a:p>
        </p:txBody>
      </p:sp>
      <p:pic>
        <p:nvPicPr>
          <p:cNvPr id="30724" name="Picture 4"/>
          <p:cNvPicPr>
            <a:picLocks noChangeAspect="1" noChangeArrowheads="1"/>
          </p:cNvPicPr>
          <p:nvPr/>
        </p:nvPicPr>
        <p:blipFill>
          <a:blip r:embed="rId2"/>
          <a:srcRect/>
          <a:stretch>
            <a:fillRect/>
          </a:stretch>
        </p:blipFill>
        <p:spPr bwMode="auto">
          <a:xfrm>
            <a:off x="762001" y="1562100"/>
            <a:ext cx="7924800" cy="50209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pic>
        <p:nvPicPr>
          <p:cNvPr id="31746" name="Picture 2"/>
          <p:cNvPicPr>
            <a:picLocks noChangeAspect="1" noChangeArrowheads="1"/>
          </p:cNvPicPr>
          <p:nvPr/>
        </p:nvPicPr>
        <p:blipFill>
          <a:blip r:embed="rId2"/>
          <a:srcRect/>
          <a:stretch>
            <a:fillRect/>
          </a:stretch>
        </p:blipFill>
        <p:spPr bwMode="auto">
          <a:xfrm>
            <a:off x="685800" y="1600200"/>
            <a:ext cx="7786687" cy="4933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16</a:t>
            </a:fld>
            <a:endParaRPr lang="en-US"/>
          </a:p>
        </p:txBody>
      </p:sp>
      <p:pic>
        <p:nvPicPr>
          <p:cNvPr id="5" name="Picture 5"/>
          <p:cNvPicPr>
            <a:picLocks noChangeAspect="1" noChangeArrowheads="1"/>
          </p:cNvPicPr>
          <p:nvPr/>
        </p:nvPicPr>
        <p:blipFill>
          <a:blip r:embed="rId2"/>
          <a:srcRect/>
          <a:stretch>
            <a:fillRect/>
          </a:stretch>
        </p:blipFill>
        <p:spPr bwMode="auto">
          <a:xfrm>
            <a:off x="533400" y="1600200"/>
            <a:ext cx="80772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Các kết quả đạt được</a:t>
            </a:r>
            <a:endParaRPr lang="en-US" sz="4000" b="1">
              <a:solidFill>
                <a:srgbClr val="002060"/>
              </a:solidFill>
              <a:latin typeface="Segoe UI" pitchFamily="34" charset="0"/>
              <a:ea typeface="Segoe UI" pitchFamily="34" charset="0"/>
              <a:cs typeface="Segoe UI" pitchFamily="34" charset="0"/>
            </a:endParaRPr>
          </a:p>
        </p:txBody>
      </p:sp>
      <p:sp>
        <p:nvSpPr>
          <p:cNvPr id="30723" name="Content Placeholder 10"/>
          <p:cNvSpPr>
            <a:spLocks noGrp="1"/>
          </p:cNvSpPr>
          <p:nvPr>
            <p:ph idx="1"/>
          </p:nvPr>
        </p:nvSpPr>
        <p:spPr>
          <a:xfrm>
            <a:off x="457200" y="1752600"/>
            <a:ext cx="8229600" cy="4648200"/>
          </a:xfrm>
        </p:spPr>
        <p:txBody>
          <a:bodyPr/>
          <a:lstStyle/>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về mô hình client-server</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kỹ thuật lập trình trên windows</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Xây dựng phần mềm các chức năng: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Hỗ trợ quản lý lịch làm việc, hỗ trợ đa người dùng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Quản lý tài nguyên hỗ trợ cho đặt lịch làm việc</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Tạo, xem  lịch nhanh chóng, trực quan</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Giao diện đơn giản dễ dùng và hoàn toàn tiếng Việt</a:t>
            </a:r>
            <a:endParaRPr lang="en-US">
              <a:solidFill>
                <a:srgbClr val="002060"/>
              </a:solidFill>
              <a:latin typeface="Segoe UI" pitchFamily="34" charset="0"/>
              <a:ea typeface="Segoe UI" pitchFamily="34" charset="0"/>
              <a:cs typeface="Segoe UI" pitchFamily="34" charset="0"/>
            </a:endParaRPr>
          </a:p>
        </p:txBody>
      </p:sp>
      <p:sp>
        <p:nvSpPr>
          <p:cNvPr id="30725" name="Content Placeholder 10"/>
          <p:cNvSpPr>
            <a:spLocks/>
          </p:cNvSpPr>
          <p:nvPr/>
        </p:nvSpPr>
        <p:spPr bwMode="auto">
          <a:xfrm>
            <a:off x="838200" y="1981200"/>
            <a:ext cx="7848600" cy="4144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  Hướng phát triển cho đồ án</a:t>
            </a:r>
            <a:endParaRPr lang="en-US" sz="4000" b="1">
              <a:solidFill>
                <a:srgbClr val="002060"/>
              </a:solidFill>
              <a:latin typeface="Segoe UI" pitchFamily="34" charset="0"/>
              <a:ea typeface="Segoe UI" pitchFamily="34" charset="0"/>
              <a:cs typeface="Segoe UI" pitchFamily="34" charset="0"/>
            </a:endParaRPr>
          </a:p>
        </p:txBody>
      </p:sp>
      <p:sp>
        <p:nvSpPr>
          <p:cNvPr id="32771" name="Content Placeholder 10"/>
          <p:cNvSpPr>
            <a:spLocks noGrp="1"/>
          </p:cNvSpPr>
          <p:nvPr>
            <p:ph idx="1"/>
          </p:nvPr>
        </p:nvSpPr>
        <p:spPr>
          <a:xfrm>
            <a:off x="457200" y="2286000"/>
            <a:ext cx="8229600" cy="3886200"/>
          </a:xfrm>
        </p:spPr>
        <p:txBody>
          <a:bodyPr/>
          <a:lstStyle/>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Thêm các chức năng mới: thông báo lịch qua mail, qua tin nhắn SMS</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Đồng bộ lịch với điện thoại di động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Phát triển một phiên bản trên nền web</a:t>
            </a:r>
          </a:p>
          <a:p>
            <a:pPr algn="just" eaLnBrk="1" hangingPunct="1">
              <a:buFont typeface="Wingdings" pitchFamily="2" charset="2"/>
              <a:buChar char="Ø"/>
            </a:pPr>
            <a:endParaRPr lang="en-US" smtClean="0">
              <a:solidFill>
                <a:srgbClr val="002060"/>
              </a:solidFill>
              <a:latin typeface="Segoe UI" pitchFamily="34" charset="0"/>
              <a:ea typeface="Segoe UI" pitchFamily="34" charset="0"/>
              <a:cs typeface="Segoe UI" pitchFamily="34" charset="0"/>
            </a:endParaRPr>
          </a:p>
        </p:txBody>
      </p:sp>
      <p:sp>
        <p:nvSpPr>
          <p:cNvPr id="32773"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Xin trân trọng cảm ơn </a:t>
            </a:r>
          </a:p>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Quý thầy cô và các bạn!</a:t>
            </a:r>
          </a:p>
        </p:txBody>
      </p:sp>
      <p:sp>
        <p:nvSpPr>
          <p:cNvPr id="9" name="Slide Number Placeholder 8"/>
          <p:cNvSpPr>
            <a:spLocks noGrp="1"/>
          </p:cNvSpPr>
          <p:nvPr>
            <p:ph type="sldNum" sz="quarter" idx="12"/>
          </p:nvPr>
        </p:nvSpPr>
        <p:spPr/>
        <p:txBody>
          <a:bodyPr/>
          <a:lstStyle/>
          <a:p>
            <a:pPr>
              <a:defRPr/>
            </a:pPr>
            <a:fld id="{530BE181-E0DE-454D-9020-751C534BB2D3}"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7"/>
          <p:cNvSpPr>
            <a:spLocks noChangeArrowheads="1"/>
          </p:cNvSpPr>
          <p:nvPr/>
        </p:nvSpPr>
        <p:spPr bwMode="gray">
          <a:xfrm>
            <a:off x="2286000" y="5181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4. </a:t>
            </a:r>
            <a:r>
              <a:rPr lang="en-US" sz="2300" b="1" err="1">
                <a:solidFill>
                  <a:srgbClr val="002060"/>
                </a:solidFill>
                <a:latin typeface="Segoe UI" pitchFamily="34" charset="0"/>
                <a:ea typeface="Segoe UI" pitchFamily="34" charset="0"/>
                <a:cs typeface="Segoe UI" pitchFamily="34" charset="0"/>
              </a:rPr>
              <a:t>Kết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luận</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và</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hướng</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phát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triển</a:t>
            </a:r>
            <a:endParaRPr lang="en-US" sz="2300" b="1">
              <a:solidFill>
                <a:srgbClr val="002060"/>
              </a:solidFill>
              <a:latin typeface="Segoe UI" pitchFamily="34" charset="0"/>
              <a:ea typeface="Segoe UI" pitchFamily="34" charset="0"/>
              <a:cs typeface="Segoe UI" pitchFamily="34" charset="0"/>
            </a:endParaRPr>
          </a:p>
        </p:txBody>
      </p:sp>
      <p:sp>
        <p:nvSpPr>
          <p:cNvPr id="42" name="AutoShape 8"/>
          <p:cNvSpPr>
            <a:spLocks noChangeArrowheads="1"/>
          </p:cNvSpPr>
          <p:nvPr/>
        </p:nvSpPr>
        <p:spPr bwMode="gray">
          <a:xfrm>
            <a:off x="2286000" y="4038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smtClean="0">
                <a:solidFill>
                  <a:srgbClr val="002060"/>
                </a:solidFill>
                <a:latin typeface="Segoe UI" pitchFamily="34" charset="0"/>
                <a:ea typeface="Segoe UI" pitchFamily="34" charset="0"/>
                <a:cs typeface="Segoe UI" pitchFamily="34" charset="0"/>
              </a:rPr>
              <a:t>3. Phân </a:t>
            </a:r>
            <a:r>
              <a:rPr lang="en-US" sz="2300" b="1">
                <a:solidFill>
                  <a:srgbClr val="002060"/>
                </a:solidFill>
                <a:latin typeface="Segoe UI" pitchFamily="34" charset="0"/>
                <a:ea typeface="Segoe UI" pitchFamily="34" charset="0"/>
                <a:cs typeface="Segoe UI" pitchFamily="34" charset="0"/>
              </a:rPr>
              <a:t>tích và thiết kế hệ thống</a:t>
            </a:r>
          </a:p>
        </p:txBody>
      </p:sp>
      <p:sp>
        <p:nvSpPr>
          <p:cNvPr id="43" name="AutoShape 9"/>
          <p:cNvSpPr>
            <a:spLocks noChangeArrowheads="1"/>
          </p:cNvSpPr>
          <p:nvPr/>
        </p:nvSpPr>
        <p:spPr bwMode="gray">
          <a:xfrm>
            <a:off x="2286000" y="29718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2. </a:t>
            </a:r>
            <a:r>
              <a:rPr lang="en-US" sz="2300" b="1" smtClean="0">
                <a:solidFill>
                  <a:srgbClr val="002060"/>
                </a:solidFill>
                <a:latin typeface="Segoe UI" pitchFamily="34" charset="0"/>
                <a:ea typeface="Segoe UI" pitchFamily="34" charset="0"/>
                <a:cs typeface="Segoe UI" pitchFamily="34" charset="0"/>
              </a:rPr>
              <a:t>Kiến thức liên quan</a:t>
            </a:r>
            <a:endParaRPr lang="en-US" sz="2300" b="1">
              <a:solidFill>
                <a:srgbClr val="002060"/>
              </a:solidFill>
              <a:latin typeface="Segoe UI" pitchFamily="34" charset="0"/>
              <a:ea typeface="Segoe UI" pitchFamily="34" charset="0"/>
              <a:cs typeface="Segoe UI" pitchFamily="34" charset="0"/>
            </a:endParaRPr>
          </a:p>
        </p:txBody>
      </p:sp>
      <p:sp>
        <p:nvSpPr>
          <p:cNvPr id="44" name="AutoShape 10"/>
          <p:cNvSpPr>
            <a:spLocks noChangeArrowheads="1"/>
          </p:cNvSpPr>
          <p:nvPr/>
        </p:nvSpPr>
        <p:spPr bwMode="gray">
          <a:xfrm>
            <a:off x="2286000" y="1905000"/>
            <a:ext cx="46482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1. </a:t>
            </a:r>
            <a:r>
              <a:rPr lang="en-US" sz="2300" b="1" smtClean="0">
                <a:solidFill>
                  <a:srgbClr val="002060"/>
                </a:solidFill>
                <a:latin typeface="Segoe UI" pitchFamily="34" charset="0"/>
                <a:ea typeface="Segoe UI" pitchFamily="34" charset="0"/>
                <a:cs typeface="Segoe UI" pitchFamily="34" charset="0"/>
              </a:rPr>
              <a:t>Bối cảnh, nhiệm vụ</a:t>
            </a:r>
            <a:endParaRPr lang="en-US" sz="2300" b="1">
              <a:solidFill>
                <a:srgbClr val="002060"/>
              </a:solidFill>
              <a:latin typeface="Segoe UI" pitchFamily="34" charset="0"/>
              <a:ea typeface="Segoe UI" pitchFamily="34" charset="0"/>
              <a:cs typeface="Segoe UI" pitchFamily="34" charset="0"/>
            </a:endParaRPr>
          </a:p>
        </p:txBody>
      </p:sp>
      <p:grpSp>
        <p:nvGrpSpPr>
          <p:cNvPr id="2" name="Group 11"/>
          <p:cNvGrpSpPr>
            <a:grpSpLocks/>
          </p:cNvGrpSpPr>
          <p:nvPr/>
        </p:nvGrpSpPr>
        <p:grpSpPr bwMode="auto">
          <a:xfrm>
            <a:off x="1905000" y="1981200"/>
            <a:ext cx="381000" cy="381000"/>
            <a:chOff x="2078" y="1680"/>
            <a:chExt cx="1615" cy="1615"/>
          </a:xfrm>
          <a:solidFill>
            <a:schemeClr val="accent3">
              <a:lumMod val="40000"/>
              <a:lumOff val="60000"/>
            </a:schemeClr>
          </a:solidFill>
        </p:grpSpPr>
        <p:sp>
          <p:nvSpPr>
            <p:cNvPr id="3102" name="Oval 12"/>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103" name="Oval 13"/>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48" name="Oval 14"/>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105" name="Oval 15"/>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0" name="Oval 16"/>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7" name="Oval 17"/>
            <p:cNvSpPr>
              <a:spLocks noChangeArrowheads="1"/>
            </p:cNvSpPr>
            <p:nvPr/>
          </p:nvSpPr>
          <p:spPr bwMode="gray">
            <a:xfrm>
              <a:off x="2337" y="1939"/>
              <a:ext cx="1096" cy="1098"/>
            </a:xfrm>
            <a:prstGeom prst="ellipse">
              <a:avLst/>
            </a:prstGeom>
            <a:grpFill/>
            <a:ln w="3175" algn="ctr">
              <a:solidFill>
                <a:srgbClr val="FF0000"/>
              </a:solidFill>
              <a:round/>
              <a:headEnd/>
              <a:tailEnd/>
            </a:ln>
          </p:spPr>
          <p:txBody>
            <a:bodyPr anchor="ctr">
              <a:spAutoFit/>
            </a:bodyPr>
            <a:lstStyle/>
            <a:p>
              <a:pPr>
                <a:defRPr/>
              </a:pPr>
              <a:endParaRPr lang="en-US"/>
            </a:p>
          </p:txBody>
        </p:sp>
      </p:grpSp>
      <p:grpSp>
        <p:nvGrpSpPr>
          <p:cNvPr id="3" name="Group 18"/>
          <p:cNvGrpSpPr>
            <a:grpSpLocks/>
          </p:cNvGrpSpPr>
          <p:nvPr/>
        </p:nvGrpSpPr>
        <p:grpSpPr bwMode="auto">
          <a:xfrm>
            <a:off x="1905000" y="3048000"/>
            <a:ext cx="381000" cy="381000"/>
            <a:chOff x="2078" y="1680"/>
            <a:chExt cx="1615" cy="1615"/>
          </a:xfrm>
          <a:solidFill>
            <a:schemeClr val="accent3">
              <a:lumMod val="40000"/>
              <a:lumOff val="60000"/>
            </a:schemeClr>
          </a:solidFill>
        </p:grpSpPr>
        <p:sp>
          <p:nvSpPr>
            <p:cNvPr id="3096" name="Oval 19"/>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7" name="Oval 20"/>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55" name="Oval 21"/>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9" name="Oval 22"/>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7" name="Oval 23"/>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1" name="Oval 24"/>
            <p:cNvSpPr>
              <a:spLocks noChangeArrowheads="1"/>
            </p:cNvSpPr>
            <p:nvPr/>
          </p:nvSpPr>
          <p:spPr bwMode="gray">
            <a:xfrm>
              <a:off x="2337" y="1939"/>
              <a:ext cx="1096" cy="1098"/>
            </a:xfrm>
            <a:prstGeom prst="ellipse">
              <a:avLst/>
            </a:prstGeom>
            <a:grpFill/>
            <a:ln w="3175" algn="ctr">
              <a:solidFill>
                <a:srgbClr val="0000FF"/>
              </a:solidFill>
              <a:round/>
              <a:headEnd/>
              <a:tailEnd/>
            </a:ln>
          </p:spPr>
          <p:txBody>
            <a:bodyPr anchor="ctr">
              <a:spAutoFit/>
            </a:bodyPr>
            <a:lstStyle/>
            <a:p>
              <a:pPr>
                <a:defRPr/>
              </a:pPr>
              <a:endParaRPr lang="en-US"/>
            </a:p>
          </p:txBody>
        </p:sp>
      </p:grpSp>
      <p:grpSp>
        <p:nvGrpSpPr>
          <p:cNvPr id="4" name="Group 25"/>
          <p:cNvGrpSpPr>
            <a:grpSpLocks/>
          </p:cNvGrpSpPr>
          <p:nvPr/>
        </p:nvGrpSpPr>
        <p:grpSpPr bwMode="auto">
          <a:xfrm>
            <a:off x="1905000" y="4114800"/>
            <a:ext cx="381000" cy="381000"/>
            <a:chOff x="2078" y="1680"/>
            <a:chExt cx="1615" cy="1615"/>
          </a:xfrm>
          <a:solidFill>
            <a:schemeClr val="accent3">
              <a:lumMod val="40000"/>
              <a:lumOff val="60000"/>
            </a:schemeClr>
          </a:solidFill>
        </p:grpSpPr>
        <p:sp>
          <p:nvSpPr>
            <p:cNvPr id="3090" name="Oval 26"/>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1" name="Oval 27"/>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2" name="Oval 28"/>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3" name="Oval 29"/>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64" name="Oval 30"/>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95" name="Oval 31"/>
            <p:cNvSpPr>
              <a:spLocks noChangeArrowheads="1"/>
            </p:cNvSpPr>
            <p:nvPr/>
          </p:nvSpPr>
          <p:spPr bwMode="gray">
            <a:xfrm>
              <a:off x="2337" y="1939"/>
              <a:ext cx="1096" cy="1098"/>
            </a:xfrm>
            <a:prstGeom prst="ellipse">
              <a:avLst/>
            </a:prstGeom>
            <a:grpFill/>
            <a:ln w="3175" algn="ctr">
              <a:solidFill>
                <a:srgbClr val="FFFF00"/>
              </a:solidFill>
              <a:round/>
              <a:headEnd/>
              <a:tailEnd/>
            </a:ln>
          </p:spPr>
          <p:txBody>
            <a:bodyPr anchor="ctr">
              <a:spAutoFit/>
            </a:bodyPr>
            <a:lstStyle/>
            <a:p>
              <a:pPr>
                <a:defRPr/>
              </a:pPr>
              <a:endParaRPr lang="en-US"/>
            </a:p>
          </p:txBody>
        </p:sp>
      </p:grpSp>
      <p:grpSp>
        <p:nvGrpSpPr>
          <p:cNvPr id="5" name="Group 32"/>
          <p:cNvGrpSpPr>
            <a:grpSpLocks/>
          </p:cNvGrpSpPr>
          <p:nvPr/>
        </p:nvGrpSpPr>
        <p:grpSpPr bwMode="auto">
          <a:xfrm>
            <a:off x="1905000" y="5257800"/>
            <a:ext cx="381000" cy="381000"/>
            <a:chOff x="2078" y="1680"/>
            <a:chExt cx="1615" cy="1615"/>
          </a:xfrm>
          <a:solidFill>
            <a:schemeClr val="accent3">
              <a:lumMod val="40000"/>
              <a:lumOff val="60000"/>
            </a:schemeClr>
          </a:solidFill>
        </p:grpSpPr>
        <p:sp>
          <p:nvSpPr>
            <p:cNvPr id="3084" name="Oval 33"/>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85" name="Oval 34"/>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9" name="Oval 35"/>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87" name="Oval 36"/>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71" name="Oval 37"/>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89" name="Oval 38"/>
            <p:cNvSpPr>
              <a:spLocks noChangeArrowheads="1"/>
            </p:cNvSpPr>
            <p:nvPr/>
          </p:nvSpPr>
          <p:spPr bwMode="gray">
            <a:xfrm>
              <a:off x="2337" y="1939"/>
              <a:ext cx="1096" cy="1098"/>
            </a:xfrm>
            <a:prstGeom prst="ellipse">
              <a:avLst/>
            </a:prstGeom>
            <a:grpFill/>
            <a:ln w="3175" algn="ctr">
              <a:solidFill>
                <a:srgbClr val="00B050"/>
              </a:solidFill>
              <a:round/>
              <a:headEnd/>
              <a:tailEnd/>
            </a:ln>
          </p:spPr>
          <p:txBody>
            <a:bodyPr anchor="ctr">
              <a:spAutoFit/>
            </a:bodyPr>
            <a:lstStyle/>
            <a:p>
              <a:pPr>
                <a:defRPr/>
              </a:pPr>
              <a:endParaRPr lang="en-US"/>
            </a:p>
          </p:txBody>
        </p:sp>
      </p:grpSp>
      <p:sp>
        <p:nvSpPr>
          <p:cNvPr id="39" name="Title 38"/>
          <p:cNvSpPr>
            <a:spLocks noGrp="1"/>
          </p:cNvSpPr>
          <p:nvPr>
            <p:ph type="title"/>
          </p:nvPr>
        </p:nvSpPr>
        <p:spPr/>
        <p:txBody>
          <a:bodyPr/>
          <a:lstStyle/>
          <a:p>
            <a:r>
              <a:rPr lang="en-US" smtClean="0"/>
              <a:t>Nội dung</a:t>
            </a:r>
            <a:endParaRPr lang="en-US"/>
          </a:p>
        </p:txBody>
      </p:sp>
      <p:sp>
        <p:nvSpPr>
          <p:cNvPr id="37" name="Slide Number Placeholder 36"/>
          <p:cNvSpPr>
            <a:spLocks noGrp="1"/>
          </p:cNvSpPr>
          <p:nvPr>
            <p:ph type="sldNum" sz="quarter" idx="12"/>
          </p:nvPr>
        </p:nvSpPr>
        <p:spPr/>
        <p:txBody>
          <a:bodyPr/>
          <a:lstStyle/>
          <a:p>
            <a:pPr>
              <a:defRPr/>
            </a:pPr>
            <a:fld id="{530BE181-E0DE-454D-9020-751C534BB2D3}"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Biểu đồ lớp lĩnh vực</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20</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438400" y="1295400"/>
            <a:ext cx="4800600" cy="53084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Bối cảnh</a:t>
            </a:r>
            <a:endParaRPr lang="en-US" sz="4000" b="1">
              <a:solidFill>
                <a:srgbClr val="002060"/>
              </a:solidFill>
              <a:latin typeface="Segoe UI" pitchFamily="34" charset="0"/>
              <a:ea typeface="Segoe UI" pitchFamily="34" charset="0"/>
              <a:cs typeface="Segoe UI" pitchFamily="34" charset="0"/>
            </a:endParaRPr>
          </a:p>
        </p:txBody>
      </p:sp>
      <p:pic>
        <p:nvPicPr>
          <p:cNvPr id="1026" name="Picture 2" descr="C:\Users\TuanAnh\Desktop\11786261240803412.jpg"/>
          <p:cNvPicPr>
            <a:picLocks noChangeAspect="1" noChangeArrowheads="1"/>
          </p:cNvPicPr>
          <p:nvPr/>
        </p:nvPicPr>
        <p:blipFill>
          <a:blip r:embed="rId4"/>
          <a:stretch>
            <a:fillRect/>
          </a:stretch>
        </p:blipFill>
        <p:spPr bwMode="auto">
          <a:xfrm>
            <a:off x="533400" y="1828800"/>
            <a:ext cx="2934325" cy="2209800"/>
          </a:xfrm>
          <a:prstGeom prst="rect">
            <a:avLst/>
          </a:prstGeom>
          <a:noFill/>
          <a:ln>
            <a:noFill/>
          </a:ln>
        </p:spPr>
      </p:pic>
      <p:sp>
        <p:nvSpPr>
          <p:cNvPr id="7" name="Slide Number Placeholder 6"/>
          <p:cNvSpPr>
            <a:spLocks noGrp="1"/>
          </p:cNvSpPr>
          <p:nvPr>
            <p:ph type="sldNum" sz="quarter" idx="12"/>
          </p:nvPr>
        </p:nvSpPr>
        <p:spPr/>
        <p:txBody>
          <a:bodyPr/>
          <a:lstStyle/>
          <a:p>
            <a:pPr>
              <a:defRPr/>
            </a:pPr>
            <a:fld id="{7C283C86-093F-470E-97FA-2626A7C0834A}" type="slidenum">
              <a:rPr lang="en-US" smtClean="0"/>
              <a:pPr>
                <a:defRPr/>
              </a:pPr>
              <a:t>3</a:t>
            </a:fld>
            <a:endParaRPr lang="en-US"/>
          </a:p>
        </p:txBody>
      </p:sp>
      <p:sp>
        <p:nvSpPr>
          <p:cNvPr id="8" name="Slide Number Placeholder 2"/>
          <p:cNvSpPr txBox="1">
            <a:spLocks/>
          </p:cNvSpPr>
          <p:nvPr/>
        </p:nvSpPr>
        <p:spPr>
          <a:xfrm>
            <a:off x="7467600" y="74072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C283C86-093F-470E-97FA-2626A7C0834A}" type="slidenum">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graphicFrame>
        <p:nvGraphicFramePr>
          <p:cNvPr id="9" name="Object 8"/>
          <p:cNvGraphicFramePr>
            <a:graphicFrameLocks noChangeAspect="1"/>
          </p:cNvGraphicFramePr>
          <p:nvPr/>
        </p:nvGraphicFramePr>
        <p:xfrm>
          <a:off x="2424113" y="2433638"/>
          <a:ext cx="6643687" cy="4092575"/>
        </p:xfrm>
        <a:graphic>
          <a:graphicData uri="http://schemas.openxmlformats.org/presentationml/2006/ole">
            <p:oleObj spid="_x0000_s11265" name="Visio" r:id="rId5" imgW="6124418" imgH="4092733" progId="Visio.Drawing.11">
              <p:embed/>
            </p:oleObj>
          </a:graphicData>
        </a:graphic>
      </p:graphicFrame>
      <p:sp>
        <p:nvSpPr>
          <p:cNvPr id="11" name="Rectangle 10"/>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a:off x="3773040" y="430841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3773040" y="4327525"/>
            <a:ext cx="341760" cy="400110"/>
          </a:xfrm>
          <a:prstGeom prst="rect">
            <a:avLst/>
          </a:prstGeom>
          <a:noFill/>
        </p:spPr>
        <p:txBody>
          <a:bodyPr wrap="squar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4953000" y="52419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7" name="Rectangle 16"/>
          <p:cNvSpPr/>
          <p:nvPr/>
        </p:nvSpPr>
        <p:spPr>
          <a:xfrm>
            <a:off x="4724400" y="3184525"/>
            <a:ext cx="140921" cy="400110"/>
          </a:xfrm>
          <a:prstGeom prst="rect">
            <a:avLst/>
          </a:prstGeom>
          <a:noFill/>
        </p:spPr>
        <p:txBody>
          <a:bodyPr wrap="square" lIns="91440" tIns="45720" rIns="91440" bIns="45720">
            <a:spAutoFit/>
          </a:bodyPr>
          <a:lstStyle/>
          <a:p>
            <a:pPr algn="ctr"/>
            <a:r>
              <a:rPr lang="en-US" sz="2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20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8" name="Rectangle 17"/>
          <p:cNvSpPr/>
          <p:nvPr/>
        </p:nvSpPr>
        <p:spPr>
          <a:xfrm>
            <a:off x="6248400" y="3184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tangle 18"/>
          <p:cNvSpPr/>
          <p:nvPr/>
        </p:nvSpPr>
        <p:spPr>
          <a:xfrm>
            <a:off x="7315200" y="3946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Rectangle 19"/>
          <p:cNvSpPr/>
          <p:nvPr/>
        </p:nvSpPr>
        <p:spPr>
          <a:xfrm>
            <a:off x="7162800" y="49371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1" name="TextBox 20"/>
          <p:cNvSpPr txBox="1"/>
          <p:nvPr/>
        </p:nvSpPr>
        <p:spPr>
          <a:xfrm>
            <a:off x="7543800" y="2879725"/>
            <a:ext cx="381000" cy="369332"/>
          </a:xfrm>
          <a:prstGeom prst="rect">
            <a:avLst/>
          </a:prstGeom>
          <a:noFill/>
        </p:spPr>
        <p:txBody>
          <a:bodyPr wrap="square" rtlCol="0">
            <a:spAutoFit/>
          </a:bodyPr>
          <a:lstStyle/>
          <a:p>
            <a:endParaRPr lang="en-US"/>
          </a:p>
        </p:txBody>
      </p:sp>
      <p:pic>
        <p:nvPicPr>
          <p:cNvPr id="22"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3"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4"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5"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sp>
        <p:nvSpPr>
          <p:cNvPr id="26" name="Cloud Callout 25"/>
          <p:cNvSpPr/>
          <p:nvPr/>
        </p:nvSpPr>
        <p:spPr>
          <a:xfrm>
            <a:off x="7620000" y="4098925"/>
            <a:ext cx="1371600" cy="609600"/>
          </a:xfrm>
          <a:prstGeom prst="cloudCallout">
            <a:avLst>
              <a:gd name="adj1" fmla="val -57500"/>
              <a:gd name="adj2" fmla="val 47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TuanAnh\Desktop\Capture1.PNG"/>
          <p:cNvPicPr>
            <a:picLocks noChangeAspect="1" noChangeArrowheads="1"/>
          </p:cNvPicPr>
          <p:nvPr/>
        </p:nvPicPr>
        <p:blipFill>
          <a:blip r:embed="rId7"/>
          <a:srcRect/>
          <a:stretch>
            <a:fillRect/>
          </a:stretch>
        </p:blipFill>
        <p:spPr bwMode="auto">
          <a:xfrm>
            <a:off x="7848600" y="4251325"/>
            <a:ext cx="228599" cy="381000"/>
          </a:xfrm>
          <a:prstGeom prst="rect">
            <a:avLst/>
          </a:prstGeom>
          <a:noFill/>
        </p:spPr>
      </p:pic>
      <p:pic>
        <p:nvPicPr>
          <p:cNvPr id="28" name="Picture 9"/>
          <p:cNvPicPr>
            <a:picLocks noChangeAspect="1" noChangeArrowheads="1"/>
          </p:cNvPicPr>
          <p:nvPr/>
        </p:nvPicPr>
        <p:blipFill>
          <a:blip r:embed="rId8"/>
          <a:srcRect/>
          <a:stretch>
            <a:fillRect/>
          </a:stretch>
        </p:blipFill>
        <p:spPr bwMode="auto">
          <a:xfrm>
            <a:off x="8077200" y="4226585"/>
            <a:ext cx="381000" cy="405740"/>
          </a:xfrm>
          <a:prstGeom prst="rect">
            <a:avLst/>
          </a:prstGeom>
          <a:noFill/>
          <a:ln w="9525">
            <a:noFill/>
            <a:miter lim="800000"/>
            <a:headEnd/>
            <a:tailEnd/>
          </a:ln>
          <a:effectLst/>
        </p:spPr>
      </p:pic>
      <p:pic>
        <p:nvPicPr>
          <p:cNvPr id="29" name="Picture 10"/>
          <p:cNvPicPr>
            <a:picLocks noChangeAspect="1" noChangeArrowheads="1"/>
          </p:cNvPicPr>
          <p:nvPr/>
        </p:nvPicPr>
        <p:blipFill>
          <a:blip r:embed="rId9"/>
          <a:srcRect/>
          <a:stretch>
            <a:fillRect/>
          </a:stretch>
        </p:blipFill>
        <p:spPr bwMode="auto">
          <a:xfrm>
            <a:off x="8534400" y="4162425"/>
            <a:ext cx="228600" cy="393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56" presetClass="path" presetSubtype="0" accel="50000" decel="50000" fill="hold" grpId="0" nodeType="withEffect">
                                  <p:stCondLst>
                                    <p:cond delay="0"/>
                                  </p:stCondLst>
                                  <p:childTnLst>
                                    <p:animMotion origin="layout" path="M 0.00139 -4.44444E-6 L 0.08681 -0.15138 " pathEditMode="relative" rAng="0" ptsTypes="AA">
                                      <p:cBhvr>
                                        <p:cTn id="18" dur="2000" fill="hold"/>
                                        <p:tgtEl>
                                          <p:spTgt spid="11"/>
                                        </p:tgtEl>
                                        <p:attrNameLst>
                                          <p:attrName>ppt_x</p:attrName>
                                          <p:attrName>ppt_y</p:attrName>
                                        </p:attrNameLst>
                                      </p:cBhvr>
                                      <p:rCtr x="43" y="-76"/>
                                    </p:animMotion>
                                  </p:childTnLst>
                                </p:cTn>
                              </p:par>
                              <p:par>
                                <p:cTn id="19" presetID="56" presetClass="path" presetSubtype="0" accel="50000" decel="50000" fill="hold" nodeType="withEffect">
                                  <p:stCondLst>
                                    <p:cond delay="0"/>
                                  </p:stCondLst>
                                  <p:childTnLst>
                                    <p:animMotion origin="layout" path="M 0.00139 -4.44444E-6 L 0.37847 -0.05138 " pathEditMode="relative" rAng="0" ptsTypes="AA">
                                      <p:cBhvr>
                                        <p:cTn id="20" dur="2000" fill="hold"/>
                                        <p:tgtEl>
                                          <p:spTgt spid="12"/>
                                        </p:tgtEl>
                                        <p:attrNameLst>
                                          <p:attrName>ppt_x</p:attrName>
                                          <p:attrName>ppt_y</p:attrName>
                                        </p:attrNameLst>
                                      </p:cBhvr>
                                      <p:rCtr x="189" y="-26"/>
                                    </p:animMotion>
                                  </p:childTnLst>
                                </p:cTn>
                              </p:par>
                              <p:par>
                                <p:cTn id="21" presetID="56" presetClass="path" presetSubtype="0" accel="50000" decel="50000" fill="hold" grpId="0" nodeType="withEffect">
                                  <p:stCondLst>
                                    <p:cond delay="0"/>
                                  </p:stCondLst>
                                  <p:childTnLst>
                                    <p:animMotion origin="layout" path="M 2.77778E-7 -3.33333E-6 L 0.24809 -0.1625 " pathEditMode="relative" rAng="0" ptsTypes="AA">
                                      <p:cBhvr>
                                        <p:cTn id="22" dur="2000" fill="hold"/>
                                        <p:tgtEl>
                                          <p:spTgt spid="15"/>
                                        </p:tgtEl>
                                        <p:attrNameLst>
                                          <p:attrName>ppt_x</p:attrName>
                                          <p:attrName>ppt_y</p:attrName>
                                        </p:attrNameLst>
                                      </p:cBhvr>
                                      <p:rCtr x="124" y="-81"/>
                                    </p:animMotion>
                                  </p:childTnLst>
                                </p:cTn>
                              </p:par>
                              <p:par>
                                <p:cTn id="23" presetID="56" presetClass="path" presetSubtype="0" accel="50000" decel="50000" fill="hold" nodeType="withEffect">
                                  <p:stCondLst>
                                    <p:cond delay="0"/>
                                  </p:stCondLst>
                                  <p:childTnLst>
                                    <p:animMotion origin="layout" path="M 0.00139 0.00278 L 0.37014 0.09861 " pathEditMode="relative" rAng="0" ptsTypes="AA">
                                      <p:cBhvr>
                                        <p:cTn id="24" dur="2000" fill="hold"/>
                                        <p:tgtEl>
                                          <p:spTgt spid="13"/>
                                        </p:tgtEl>
                                        <p:attrNameLst>
                                          <p:attrName>ppt_x</p:attrName>
                                          <p:attrName>ppt_y</p:attrName>
                                        </p:attrNameLst>
                                      </p:cBhvr>
                                      <p:rCtr x="184" y="48"/>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12"/>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56" presetClass="path" presetSubtype="0" accel="50000" decel="50000" fill="hold" grpId="1" nodeType="withEffect">
                                  <p:stCondLst>
                                    <p:cond delay="0"/>
                                  </p:stCondLst>
                                  <p:childTnLst>
                                    <p:animMotion origin="layout" path="M 1.11022E-16 -3.33333E-6 L -0.25833 0.16667 " pathEditMode="relative" rAng="0" ptsTypes="AA">
                                      <p:cBhvr>
                                        <p:cTn id="40" dur="2000" fill="hold"/>
                                        <p:tgtEl>
                                          <p:spTgt spid="18"/>
                                        </p:tgtEl>
                                        <p:attrNameLst>
                                          <p:attrName>ppt_x</p:attrName>
                                          <p:attrName>ppt_y</p:attrName>
                                        </p:attrNameLst>
                                      </p:cBhvr>
                                      <p:rCtr x="-129" y="83"/>
                                    </p:animMotion>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56" presetClass="path" presetSubtype="0" accel="50000" decel="50000" fill="hold" grpId="1" nodeType="withEffect">
                                  <p:stCondLst>
                                    <p:cond delay="0"/>
                                  </p:stCondLst>
                                  <p:childTnLst>
                                    <p:animMotion origin="layout" path="M -3.05556E-6 1.11111E-6 L -0.36857 0.04861 " pathEditMode="relative" rAng="0" ptsTypes="AA">
                                      <p:cBhvr>
                                        <p:cTn id="44" dur="2000" fill="hold"/>
                                        <p:tgtEl>
                                          <p:spTgt spid="19"/>
                                        </p:tgtEl>
                                        <p:attrNameLst>
                                          <p:attrName>ppt_x</p:attrName>
                                          <p:attrName>ppt_y</p:attrName>
                                        </p:attrNameLst>
                                      </p:cBhvr>
                                      <p:rCtr x="-184" y="24"/>
                                    </p:animMotion>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56" presetClass="path" presetSubtype="0" accel="50000" decel="50000" fill="hold" grpId="1" nodeType="withEffect">
                                  <p:stCondLst>
                                    <p:cond delay="0"/>
                                  </p:stCondLst>
                                  <p:childTnLst>
                                    <p:animMotion origin="layout" path="M 3.61111E-6 -3.33333E-6 L -0.36025 -0.09583 " pathEditMode="relative" rAng="0" ptsTypes="AA">
                                      <p:cBhvr>
                                        <p:cTn id="48" dur="2000" fill="hold"/>
                                        <p:tgtEl>
                                          <p:spTgt spid="20"/>
                                        </p:tgtEl>
                                        <p:attrNameLst>
                                          <p:attrName>ppt_x</p:attrName>
                                          <p:attrName>ppt_y</p:attrName>
                                        </p:attrNameLst>
                                      </p:cBhvr>
                                      <p:rCtr x="-180" y="-48"/>
                                    </p:animMotion>
                                  </p:childTnLst>
                                </p:cTn>
                              </p:par>
                              <p:par>
                                <p:cTn id="49" presetID="56" presetClass="path" presetSubtype="0" accel="50000" decel="50000" fill="hold" grpId="1" nodeType="withEffect">
                                  <p:stCondLst>
                                    <p:cond delay="0"/>
                                  </p:stCondLst>
                                  <p:childTnLst>
                                    <p:animMotion origin="layout" path="M -0.00625 0.01528 L -0.09723 0.175 " pathEditMode="relative" rAng="0" ptsTypes="AA">
                                      <p:cBhvr>
                                        <p:cTn id="50" dur="2000" fill="hold"/>
                                        <p:tgtEl>
                                          <p:spTgt spid="17"/>
                                        </p:tgtEl>
                                        <p:attrNameLst>
                                          <p:attrName>ppt_x</p:attrName>
                                          <p:attrName>ppt_y</p:attrName>
                                        </p:attrNameLst>
                                      </p:cBhvr>
                                      <p:rCtr x="-45" y="80"/>
                                    </p:animMotion>
                                  </p:childTnLst>
                                </p:cTn>
                              </p:par>
                            </p:childTnLst>
                          </p:cTn>
                        </p:par>
                        <p:par>
                          <p:cTn id="51" fill="hold">
                            <p:stCondLst>
                              <p:cond delay="4000"/>
                            </p:stCondLst>
                            <p:childTnLst>
                              <p:par>
                                <p:cTn id="52" presetID="1" presetClass="exit" presetSubtype="0" fill="hold" grpId="2" nodeType="afterEffect">
                                  <p:stCondLst>
                                    <p:cond delay="0"/>
                                  </p:stCondLst>
                                  <p:childTnLst>
                                    <p:set>
                                      <p:cBhvr>
                                        <p:cTn id="53" dur="1" fill="hold">
                                          <p:stCondLst>
                                            <p:cond delay="0"/>
                                          </p:stCondLst>
                                        </p:cTn>
                                        <p:tgtEl>
                                          <p:spTgt spid="20"/>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9"/>
                                        </p:tgtEl>
                                        <p:attrNameLst>
                                          <p:attrName>style.visibility</p:attrName>
                                        </p:attrNameLst>
                                      </p:cBhvr>
                                      <p:to>
                                        <p:strVal val="hidden"/>
                                      </p:to>
                                    </p:set>
                                  </p:childTnLst>
                                </p:cTn>
                              </p:par>
                              <p:par>
                                <p:cTn id="56" presetID="1" presetClass="exit" presetSubtype="0" fill="hold" grpId="2" nodeType="withEffect">
                                  <p:stCondLst>
                                    <p:cond delay="0"/>
                                  </p:stCondLst>
                                  <p:childTnLst>
                                    <p:set>
                                      <p:cBhvr>
                                        <p:cTn id="57" dur="1" fill="hold">
                                          <p:stCondLst>
                                            <p:cond delay="0"/>
                                          </p:stCondLst>
                                        </p:cTn>
                                        <p:tgtEl>
                                          <p:spTgt spid="18"/>
                                        </p:tgtEl>
                                        <p:attrNameLst>
                                          <p:attrName>style.visibility</p:attrName>
                                        </p:attrNameLst>
                                      </p:cBhvr>
                                      <p:to>
                                        <p:strVal val="hidden"/>
                                      </p:to>
                                    </p:set>
                                  </p:childTnLst>
                                </p:cTn>
                              </p:par>
                              <p:par>
                                <p:cTn id="58" presetID="1" presetClass="exit" presetSubtype="0" fill="hold" grpId="2"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par>
                                <p:cTn id="64" presetID="56" presetClass="path" presetSubtype="0" accel="50000" decel="50000" fill="hold" nodeType="withEffect">
                                  <p:stCondLst>
                                    <p:cond delay="0"/>
                                  </p:stCondLst>
                                  <p:childTnLst>
                                    <p:animMotion origin="layout" path="M 0.00139 -4.44444E-6 L 0.12014 0.12639 " pathEditMode="relative" rAng="0" ptsTypes="AA">
                                      <p:cBhvr>
                                        <p:cTn id="65" dur="2000" fill="hold"/>
                                        <p:tgtEl>
                                          <p:spTgt spid="14"/>
                                        </p:tgtEl>
                                        <p:attrNameLst>
                                          <p:attrName>ppt_x</p:attrName>
                                          <p:attrName>ppt_y</p:attrName>
                                        </p:attrNameLst>
                                      </p:cBhvr>
                                      <p:rCtr x="59" y="63"/>
                                    </p:animMotion>
                                  </p:childTnLst>
                                </p:cTn>
                              </p:par>
                            </p:childTnLst>
                          </p:cTn>
                        </p:par>
                        <p:par>
                          <p:cTn id="66" fill="hold">
                            <p:stCondLst>
                              <p:cond delay="2000"/>
                            </p:stCondLst>
                            <p:childTnLst>
                              <p:par>
                                <p:cTn id="67" presetID="1" presetClass="exit" presetSubtype="0" fill="hold" grpId="1" nodeType="after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56" presetClass="path" presetSubtype="0" accel="50000" decel="50000" fill="hold" nodeType="withEffect">
                                  <p:stCondLst>
                                    <p:cond delay="0"/>
                                  </p:stCondLst>
                                  <p:childTnLst>
                                    <p:animMotion origin="layout" path="M -0.00642 -0.00416 L -0.1224 -0.13333 " pathEditMode="relative" rAng="0" ptsTypes="AA">
                                      <p:cBhvr>
                                        <p:cTn id="72" dur="2000" fill="hold"/>
                                        <p:tgtEl>
                                          <p:spTgt spid="16"/>
                                        </p:tgtEl>
                                        <p:attrNameLst>
                                          <p:attrName>ppt_x</p:attrName>
                                          <p:attrName>ppt_y</p:attrName>
                                        </p:attrNameLst>
                                      </p:cBhvr>
                                      <p:rCtr x="-58" y="-65"/>
                                    </p:animMotion>
                                  </p:childTnLst>
                                </p:cTn>
                              </p:par>
                            </p:childTnLst>
                          </p:cTn>
                        </p:par>
                        <p:par>
                          <p:cTn id="73" fill="hold">
                            <p:stCondLst>
                              <p:cond delay="4000"/>
                            </p:stCondLst>
                            <p:childTnLst>
                              <p:par>
                                <p:cTn id="74" presetID="1" presetClass="exit" presetSubtype="0" fill="hold" grpId="1" nodeType="afterEffect">
                                  <p:stCondLst>
                                    <p:cond delay="0"/>
                                  </p:stCondLst>
                                  <p:childTnLst>
                                    <p:set>
                                      <p:cBhvr>
                                        <p:cTn id="75" dur="1" fill="hold">
                                          <p:stCondLst>
                                            <p:cond delay="0"/>
                                          </p:stCondLst>
                                        </p:cTn>
                                        <p:tgtEl>
                                          <p:spTgt spid="1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par>
                                <p:cTn id="80" presetID="56" presetClass="path" presetSubtype="0" accel="50000" decel="50000" fill="hold" nodeType="withEffect">
                                  <p:stCondLst>
                                    <p:cond delay="0"/>
                                  </p:stCondLst>
                                  <p:childTnLst>
                                    <p:animMotion origin="layout" path="M -0.00486 0.00764 L 0.35764 0.10833 " pathEditMode="relative" rAng="0" ptsTypes="AA">
                                      <p:cBhvr>
                                        <p:cTn id="81" dur="2000" fill="hold"/>
                                        <p:tgtEl>
                                          <p:spTgt spid="22"/>
                                        </p:tgtEl>
                                        <p:attrNameLst>
                                          <p:attrName>ppt_x</p:attrName>
                                          <p:attrName>ppt_y</p:attrName>
                                        </p:attrNameLst>
                                      </p:cBhvr>
                                      <p:rCtr x="181" y="50"/>
                                    </p:animMotion>
                                  </p:childTnLst>
                                </p:cTn>
                              </p:par>
                              <p:par>
                                <p:cTn id="82" presetID="1"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childTnLst>
                                </p:cTn>
                              </p:par>
                              <p:par>
                                <p:cTn id="84" presetID="56" presetClass="path" presetSubtype="0" accel="50000" decel="50000" fill="hold" nodeType="withEffect">
                                  <p:stCondLst>
                                    <p:cond delay="0"/>
                                  </p:stCondLst>
                                  <p:childTnLst>
                                    <p:animMotion origin="layout" path="M -0.00486 0.00764 L 0.35764 -0.03611 " pathEditMode="relative" rAng="0" ptsTypes="AA">
                                      <p:cBhvr>
                                        <p:cTn id="85" dur="2000" fill="hold"/>
                                        <p:tgtEl>
                                          <p:spTgt spid="23"/>
                                        </p:tgtEl>
                                        <p:attrNameLst>
                                          <p:attrName>ppt_x</p:attrName>
                                          <p:attrName>ppt_y</p:attrName>
                                        </p:attrNameLst>
                                      </p:cBhvr>
                                      <p:rCtr x="181" y="-22"/>
                                    </p:animMotion>
                                  </p:childTnLst>
                                </p:cTn>
                              </p:par>
                              <p:par>
                                <p:cTn id="86" presetID="1"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56" presetClass="path" presetSubtype="0" accel="50000" decel="50000" fill="hold" nodeType="withEffect">
                                  <p:stCondLst>
                                    <p:cond delay="0"/>
                                  </p:stCondLst>
                                  <p:childTnLst>
                                    <p:animMotion origin="layout" path="M -0.00486 0.00764 L 0.24931 -0.15834 " pathEditMode="relative" rAng="0" ptsTypes="AA">
                                      <p:cBhvr>
                                        <p:cTn id="89" dur="2000" fill="hold"/>
                                        <p:tgtEl>
                                          <p:spTgt spid="24"/>
                                        </p:tgtEl>
                                        <p:attrNameLst>
                                          <p:attrName>ppt_x</p:attrName>
                                          <p:attrName>ppt_y</p:attrName>
                                        </p:attrNameLst>
                                      </p:cBhvr>
                                      <p:rCtr x="127" y="-83"/>
                                    </p:animMotion>
                                  </p:childTnLst>
                                </p:cTn>
                              </p:par>
                              <p:par>
                                <p:cTn id="90" presetID="1" presetClass="entr" presetSubtype="0"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childTnLst>
                                </p:cTn>
                              </p:par>
                              <p:par>
                                <p:cTn id="92" presetID="56" presetClass="path" presetSubtype="0" accel="50000" decel="50000" fill="hold" nodeType="withEffect">
                                  <p:stCondLst>
                                    <p:cond delay="0"/>
                                  </p:stCondLst>
                                  <p:childTnLst>
                                    <p:animMotion origin="layout" path="M 1.11111E-6 -4.44444E-6 L 0.08403 -0.1625 " pathEditMode="relative" rAng="0" ptsTypes="AA">
                                      <p:cBhvr>
                                        <p:cTn id="93" dur="2000" fill="hold"/>
                                        <p:tgtEl>
                                          <p:spTgt spid="25"/>
                                        </p:tgtEl>
                                        <p:attrNameLst>
                                          <p:attrName>ppt_x</p:attrName>
                                          <p:attrName>ppt_y</p:attrName>
                                        </p:attrNameLst>
                                      </p:cBhvr>
                                      <p:rCtr x="42" y="-81"/>
                                    </p:animMotion>
                                  </p:childTnLst>
                                </p:cTn>
                              </p:par>
                            </p:childTnLst>
                          </p:cTn>
                        </p:par>
                        <p:par>
                          <p:cTn id="94" fill="hold">
                            <p:stCondLst>
                              <p:cond delay="2000"/>
                            </p:stCondLst>
                            <p:childTnLst>
                              <p:par>
                                <p:cTn id="95" presetID="1" presetClass="exit" presetSubtype="0" fill="hold" nodeType="afterEffect">
                                  <p:stCondLst>
                                    <p:cond delay="0"/>
                                  </p:stCondLst>
                                  <p:childTnLst>
                                    <p:set>
                                      <p:cBhvr>
                                        <p:cTn id="96" dur="1" fill="hold">
                                          <p:stCondLst>
                                            <p:cond delay="0"/>
                                          </p:stCondLst>
                                        </p:cTn>
                                        <p:tgtEl>
                                          <p:spTgt spid="2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5"/>
                                        </p:tgtEl>
                                        <p:attrNameLst>
                                          <p:attrName>style.visibility</p:attrName>
                                        </p:attrNameLst>
                                      </p:cBhvr>
                                      <p:to>
                                        <p:strVal val="hidden"/>
                                      </p:to>
                                    </p:set>
                                  </p:childTnLst>
                                </p:cTn>
                              </p:par>
                            </p:childTnLst>
                          </p:cTn>
                        </p:par>
                        <p:par>
                          <p:cTn id="103" fill="hold">
                            <p:stCondLst>
                              <p:cond delay="2000"/>
                            </p:stCondLst>
                            <p:childTnLst>
                              <p:par>
                                <p:cTn id="104" presetID="1" presetClass="entr" presetSubtype="0" fill="hold" nodeType="afterEffect">
                                  <p:stCondLst>
                                    <p:cond delay="0"/>
                                  </p:stCondLst>
                                  <p:childTnLst>
                                    <p:set>
                                      <p:cBhvr>
                                        <p:cTn id="105" dur="1" fill="hold">
                                          <p:stCondLst>
                                            <p:cond delay="0"/>
                                          </p:stCondLst>
                                        </p:cTn>
                                        <p:tgtEl>
                                          <p:spTgt spid="2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9"/>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2" grpId="0"/>
      <p:bldP spid="12" grpId="1"/>
      <p:bldP spid="13" grpId="0"/>
      <p:bldP spid="13" grpId="1"/>
      <p:bldP spid="14" grpId="0"/>
      <p:bldP spid="14" grpId="1"/>
      <p:bldP spid="15" grpId="0"/>
      <p:bldP spid="15" grpId="1"/>
      <p:bldP spid="15" grpId="2"/>
      <p:bldP spid="16" grpId="0"/>
      <p:bldP spid="16" grpId="1"/>
      <p:bldP spid="17" grpId="0"/>
      <p:bldP spid="17" grpId="1"/>
      <p:bldP spid="17" grpId="2"/>
      <p:bldP spid="18" grpId="0"/>
      <p:bldP spid="18" grpId="1"/>
      <p:bldP spid="18" grpId="2"/>
      <p:bldP spid="19" grpId="0"/>
      <p:bldP spid="19" grpId="1"/>
      <p:bldP spid="19" grpId="2"/>
      <p:bldP spid="20" grpId="0"/>
      <p:bldP spid="20" grpId="1"/>
      <p:bldP spid="20" grpId="2"/>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762000" y="1295400"/>
            <a:ext cx="3636498" cy="25146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762000" y="3976635"/>
            <a:ext cx="3657600" cy="2576565"/>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4953000" y="3962400"/>
            <a:ext cx="3657600" cy="2595716"/>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4953000" y="1295400"/>
            <a:ext cx="3675185" cy="2514600"/>
          </a:xfrm>
          <a:prstGeom prst="rect">
            <a:avLst/>
          </a:prstGeom>
          <a:noFill/>
          <a:ln w="9525">
            <a:noFill/>
            <a:miter lim="800000"/>
            <a:headEnd/>
            <a:tailEnd/>
          </a:ln>
          <a:effectLst/>
        </p:spPr>
      </p:pic>
      <p:sp>
        <p:nvSpPr>
          <p:cNvPr id="37" name="Title 36"/>
          <p:cNvSpPr>
            <a:spLocks noGrp="1"/>
          </p:cNvSpPr>
          <p:nvPr>
            <p:ph type="title"/>
          </p:nvPr>
        </p:nvSpPr>
        <p:spPr>
          <a:xfrm>
            <a:off x="457200" y="274638"/>
            <a:ext cx="8229600" cy="1143000"/>
          </a:xfrm>
        </p:spPr>
        <p:txBody>
          <a:bodyPr/>
          <a:lstStyle/>
          <a:p>
            <a:r>
              <a:rPr lang="en-US" sz="4000" b="1" smtClean="0">
                <a:solidFill>
                  <a:srgbClr val="002060"/>
                </a:solidFill>
                <a:latin typeface="Segoe UI" pitchFamily="34" charset="0"/>
                <a:ea typeface="Segoe UI" pitchFamily="34" charset="0"/>
                <a:cs typeface="Segoe UI" pitchFamily="34" charset="0"/>
              </a:rPr>
              <a:t>Các sản phẩm cùng loại</a:t>
            </a:r>
            <a:endParaRPr lang="en-US" sz="4000" b="1">
              <a:solidFill>
                <a:srgbClr val="002060"/>
              </a:soli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pPr>
              <a:defRPr/>
            </a:pPr>
            <a:fld id="{742EF274-1581-4ED0-A198-08484EF16CF0}" type="slidenum">
              <a:rPr lang="en-US" smtClean="0"/>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Nhiệm vụ của đồ án</a:t>
            </a:r>
            <a:endParaRPr lang="en-US" sz="4000" b="1">
              <a:solidFill>
                <a:srgbClr val="002060"/>
              </a:solidFill>
              <a:latin typeface="Segoe UI" pitchFamily="34" charset="0"/>
              <a:ea typeface="Segoe UI" pitchFamily="34" charset="0"/>
              <a:cs typeface="Segoe UI" pitchFamily="34" charset="0"/>
            </a:endParaRPr>
          </a:p>
        </p:txBody>
      </p:sp>
      <p:sp>
        <p:nvSpPr>
          <p:cNvPr id="11" name="Right Arrow 10"/>
          <p:cNvSpPr/>
          <p:nvPr/>
        </p:nvSpPr>
        <p:spPr bwMode="auto">
          <a:xfrm flipH="1">
            <a:off x="3581400" y="4979211"/>
            <a:ext cx="4495800" cy="735789"/>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Giao diện tiếng Việt dễ dùng</a:t>
            </a:r>
            <a:endParaRPr lang="en-US" dirty="0" err="1"/>
          </a:p>
        </p:txBody>
      </p:sp>
      <p:sp>
        <p:nvSpPr>
          <p:cNvPr id="12" name="Right Arrow 11"/>
          <p:cNvSpPr/>
          <p:nvPr/>
        </p:nvSpPr>
        <p:spPr bwMode="auto">
          <a:xfrm flipH="1">
            <a:off x="3609880" y="1936519"/>
            <a:ext cx="4467319" cy="670572"/>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solidFill>
                  <a:schemeClr val="tx1"/>
                </a:solidFill>
              </a:rPr>
              <a:t>Hỗ trợ các chức năng quản lý lịch</a:t>
            </a:r>
            <a:endParaRPr kumimoji="0" lang="en-US" b="0" i="0" u="none" strike="noStrike" cap="none" normalizeH="0" baseline="0" dirty="0" smtClean="0">
              <a:ln>
                <a:noFill/>
              </a:ln>
              <a:solidFill>
                <a:schemeClr val="tx1"/>
              </a:solidFill>
              <a:effectLst/>
            </a:endParaRPr>
          </a:p>
        </p:txBody>
      </p:sp>
      <p:sp>
        <p:nvSpPr>
          <p:cNvPr id="13" name="Right Arrow 12"/>
          <p:cNvSpPr/>
          <p:nvPr/>
        </p:nvSpPr>
        <p:spPr bwMode="auto">
          <a:xfrm flipH="1">
            <a:off x="3581400" y="2667000"/>
            <a:ext cx="4467321" cy="7304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Quản lý lịch đa người dùng</a:t>
            </a:r>
            <a:endParaRPr kumimoji="0" lang="en-US" b="0" i="0" u="none" strike="noStrike" cap="none" normalizeH="0" baseline="0" dirty="0" smtClean="0">
              <a:ln>
                <a:noFill/>
              </a:ln>
              <a:solidFill>
                <a:schemeClr val="tx1"/>
              </a:solidFill>
              <a:effectLst/>
            </a:endParaRPr>
          </a:p>
        </p:txBody>
      </p:sp>
      <p:sp>
        <p:nvSpPr>
          <p:cNvPr id="19" name="Rounded Rectangle 18"/>
          <p:cNvSpPr/>
          <p:nvPr/>
        </p:nvSpPr>
        <p:spPr bwMode="auto">
          <a:xfrm>
            <a:off x="1371600" y="1830002"/>
            <a:ext cx="2162081" cy="403739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b="1"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1" smtClean="0">
                <a:solidFill>
                  <a:schemeClr val="tx1"/>
                </a:solidFill>
              </a:rPr>
              <a:t>Xây dựng phần mềm hỗ trợ quản lý lịch làm việc đa người dùng</a:t>
            </a:r>
            <a:endParaRPr lang="en-US" sz="2400" b="1" dirty="0" smtClean="0">
              <a:solidFill>
                <a:schemeClr val="tx1"/>
              </a:solidFill>
            </a:endParaRPr>
          </a:p>
        </p:txBody>
      </p:sp>
      <p:sp>
        <p:nvSpPr>
          <p:cNvPr id="20" name="Right Arrow 19"/>
          <p:cNvSpPr/>
          <p:nvPr/>
        </p:nvSpPr>
        <p:spPr bwMode="auto">
          <a:xfrm flipH="1">
            <a:off x="3581400" y="3429000"/>
            <a:ext cx="4467320" cy="7304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rPr>
              <a:t>Đưa</a:t>
            </a:r>
            <a:r>
              <a:rPr kumimoji="0" lang="en-US" b="0" i="0" u="none" strike="noStrike" cap="none" normalizeH="0" smtClean="0">
                <a:ln>
                  <a:noFill/>
                </a:ln>
                <a:solidFill>
                  <a:schemeClr val="tx1"/>
                </a:solidFill>
                <a:effectLst/>
              </a:rPr>
              <a:t> thông tin đến người dùng nhanh chóng</a:t>
            </a:r>
            <a:endParaRPr kumimoji="0" lang="en-US" b="0" i="0" u="none" strike="noStrike" cap="none" normalizeH="0" baseline="0" dirty="0" smtClean="0">
              <a:ln>
                <a:noFill/>
              </a:ln>
              <a:solidFill>
                <a:schemeClr val="tx1"/>
              </a:solidFill>
              <a:effectLst/>
            </a:endParaRPr>
          </a:p>
        </p:txBody>
      </p:sp>
      <p:sp>
        <p:nvSpPr>
          <p:cNvPr id="21" name="Right Arrow 20"/>
          <p:cNvSpPr/>
          <p:nvPr/>
        </p:nvSpPr>
        <p:spPr bwMode="auto">
          <a:xfrm flipH="1">
            <a:off x="3581400" y="4191000"/>
            <a:ext cx="4495800" cy="735789"/>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Tương tác linh hoạt với người dùng</a:t>
            </a:r>
            <a:endParaRPr lang="en-US" dirty="0" err="1"/>
          </a:p>
        </p:txBody>
      </p:sp>
      <p:sp>
        <p:nvSpPr>
          <p:cNvPr id="22" name="Slide Number Placeholder 21"/>
          <p:cNvSpPr>
            <a:spLocks noGrp="1"/>
          </p:cNvSpPr>
          <p:nvPr>
            <p:ph type="sldNum" sz="quarter" idx="12"/>
          </p:nvPr>
        </p:nvSpPr>
        <p:spPr/>
        <p:txBody>
          <a:bodyPr/>
          <a:lstStyle/>
          <a:p>
            <a:pPr>
              <a:defRPr/>
            </a:pPr>
            <a:fld id="{7C283C86-093F-470E-97FA-2626A7C0834A}" type="slidenum">
              <a:rPr lang="en-US" smtClean="0"/>
              <a:pPr>
                <a:defRPr/>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Mô hình tổng quan hệ thống</a:t>
            </a:r>
            <a:endParaRPr lang="en-US" sz="4000"/>
          </a:p>
        </p:txBody>
      </p:sp>
      <p:graphicFrame>
        <p:nvGraphicFramePr>
          <p:cNvPr id="13" name="Content Placeholder 12"/>
          <p:cNvGraphicFramePr>
            <a:graphicFrameLocks noChangeAspect="1"/>
          </p:cNvGraphicFramePr>
          <p:nvPr>
            <p:ph idx="1"/>
          </p:nvPr>
        </p:nvGraphicFramePr>
        <p:xfrm>
          <a:off x="1447800" y="1447800"/>
          <a:ext cx="6248400" cy="4495800"/>
        </p:xfrm>
        <a:graphic>
          <a:graphicData uri="http://schemas.openxmlformats.org/presentationml/2006/ole">
            <p:oleObj spid="_x0000_s1026" name="Visio" r:id="rId4" imgW="6124504" imgH="4092733" progId="Visio.Drawing.11">
              <p:embed/>
            </p:oleObj>
          </a:graphicData>
        </a:graphic>
      </p:graphicFrame>
      <p:sp>
        <p:nvSpPr>
          <p:cNvPr id="14" name="Slide Number Placeholder 13"/>
          <p:cNvSpPr>
            <a:spLocks noGrp="1"/>
          </p:cNvSpPr>
          <p:nvPr>
            <p:ph type="sldNum" sz="quarter" idx="12"/>
          </p:nvPr>
        </p:nvSpPr>
        <p:spPr/>
        <p:txBody>
          <a:bodyPr/>
          <a:lstStyle/>
          <a:p>
            <a:pPr>
              <a:defRPr/>
            </a:pPr>
            <a:fld id="{742EF274-1581-4ED0-A198-08484EF16CF0}"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7" name="Rounded Rectangle 6"/>
          <p:cNvSpPr/>
          <p:nvPr/>
        </p:nvSpPr>
        <p:spPr>
          <a:xfrm>
            <a:off x="533400" y="19812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Server phải đáp ứng được nhiều client</a:t>
            </a:r>
            <a:endParaRPr lang="en-US" sz="2000" kern="0">
              <a:solidFill>
                <a:schemeClr val="bg1"/>
              </a:solidFill>
              <a:latin typeface="Segoe UI" pitchFamily="34" charset="0"/>
              <a:ea typeface="Segoe UI" pitchFamily="34" charset="0"/>
              <a:cs typeface="Segoe UI" pitchFamily="34" charset="0"/>
            </a:endParaRPr>
          </a:p>
        </p:txBody>
      </p:sp>
      <p:sp>
        <p:nvSpPr>
          <p:cNvPr id="8" name="Rounded Rectangle 7"/>
          <p:cNvSpPr/>
          <p:nvPr/>
        </p:nvSpPr>
        <p:spPr>
          <a:xfrm>
            <a:off x="533400" y="32004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Định danh client</a:t>
            </a:r>
            <a:endParaRPr lang="en-US" sz="2000">
              <a:solidFill>
                <a:schemeClr val="bg1"/>
              </a:solidFill>
              <a:latin typeface="Segoe UI" pitchFamily="34" charset="0"/>
              <a:ea typeface="Segoe UI" pitchFamily="34" charset="0"/>
              <a:cs typeface="Segoe UI" pitchFamily="34" charset="0"/>
            </a:endParaRPr>
          </a:p>
        </p:txBody>
      </p:sp>
      <p:sp>
        <p:nvSpPr>
          <p:cNvPr id="9" name="Rounded Rectangle 8"/>
          <p:cNvSpPr/>
          <p:nvPr/>
        </p:nvSpPr>
        <p:spPr>
          <a:xfrm>
            <a:off x="533400" y="44196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Đồng bộ dữ liệu giữa client và server</a:t>
            </a:r>
            <a:endParaRPr lang="en-US" sz="2000">
              <a:solidFill>
                <a:schemeClr val="bg1"/>
              </a:solidFill>
              <a:latin typeface="Segoe UI" pitchFamily="34" charset="0"/>
              <a:ea typeface="Segoe UI" pitchFamily="34" charset="0"/>
              <a:cs typeface="Segoe UI" pitchFamily="34" charset="0"/>
            </a:endParaRPr>
          </a:p>
        </p:txBody>
      </p:sp>
      <p:sp>
        <p:nvSpPr>
          <p:cNvPr id="12" name="Right Arrow 11"/>
          <p:cNvSpPr/>
          <p:nvPr/>
        </p:nvSpPr>
        <p:spPr>
          <a:xfrm>
            <a:off x="5257800" y="2133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257800" y="33528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257800" y="45720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15000" y="19812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Áp dụng mô hình </a:t>
            </a:r>
            <a:r>
              <a:rPr lang="en-US" sz="2000" kern="0" smtClean="0">
                <a:solidFill>
                  <a:schemeClr val="bg1"/>
                </a:solidFill>
                <a:latin typeface="Segoe UI" pitchFamily="34" charset="0"/>
                <a:ea typeface="Segoe UI" pitchFamily="34" charset="0"/>
                <a:cs typeface="Segoe UI" pitchFamily="34" charset="0"/>
              </a:rPr>
              <a:t>IOCP</a:t>
            </a:r>
            <a:endParaRPr lang="en-US" sz="2000" kern="0">
              <a:solidFill>
                <a:schemeClr val="bg1"/>
              </a:solidFill>
              <a:latin typeface="Segoe UI" pitchFamily="34" charset="0"/>
              <a:ea typeface="Segoe UI" pitchFamily="34" charset="0"/>
              <a:cs typeface="Segoe UI" pitchFamily="34" charset="0"/>
            </a:endParaRPr>
          </a:p>
        </p:txBody>
      </p:sp>
      <p:sp>
        <p:nvSpPr>
          <p:cNvPr id="17" name="Rounded Rectangle 16"/>
          <p:cNvSpPr/>
          <p:nvPr/>
        </p:nvSpPr>
        <p:spPr>
          <a:xfrm>
            <a:off x="5715000" y="32004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Quản lý theo phiên</a:t>
            </a:r>
            <a:endParaRPr lang="en-US" sz="2000" kern="0">
              <a:solidFill>
                <a:schemeClr val="bg1"/>
              </a:solidFill>
              <a:latin typeface="Segoe UI" pitchFamily="34" charset="0"/>
              <a:ea typeface="Segoe UI" pitchFamily="34" charset="0"/>
              <a:cs typeface="Segoe UI" pitchFamily="34" charset="0"/>
            </a:endParaRPr>
          </a:p>
        </p:txBody>
      </p:sp>
      <p:sp>
        <p:nvSpPr>
          <p:cNvPr id="18" name="Rounded Rectangle 17"/>
          <p:cNvSpPr/>
          <p:nvPr/>
        </p:nvSpPr>
        <p:spPr>
          <a:xfrm>
            <a:off x="5715000" y="44196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Xây dựng giao thức</a:t>
            </a:r>
            <a:endParaRPr lang="en-US" sz="2000" kern="0">
              <a:solidFill>
                <a:schemeClr val="bg1"/>
              </a:solidFill>
              <a:latin typeface="Segoe UI" pitchFamily="34" charset="0"/>
              <a:ea typeface="Segoe UI" pitchFamily="34" charset="0"/>
              <a:cs typeface="Segoe UI" pitchFamily="34" charset="0"/>
            </a:endParaRPr>
          </a:p>
        </p:txBody>
      </p:sp>
      <p:sp>
        <p:nvSpPr>
          <p:cNvPr id="19" name="Slide Number Placeholder 18"/>
          <p:cNvSpPr>
            <a:spLocks noGrp="1"/>
          </p:cNvSpPr>
          <p:nvPr>
            <p:ph type="sldNum" sz="quarter" idx="12"/>
          </p:nvPr>
        </p:nvSpPr>
        <p:spPr/>
        <p:txBody>
          <a:bodyPr/>
          <a:lstStyle/>
          <a:p>
            <a:pPr>
              <a:defRPr/>
            </a:pPr>
            <a:fld id="{7C283C86-093F-470E-97FA-2626A7C0834A}" type="slidenum">
              <a:rPr lang="en-US" smtClean="0"/>
              <a:pPr>
                <a:defRPr/>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Môi trường phát triển</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Diagram 6"/>
          <p:cNvGraphicFramePr/>
          <p:nvPr/>
        </p:nvGraphicFramePr>
        <p:xfrm>
          <a:off x="1600200" y="160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C283C86-093F-470E-97FA-2626A7C0834A}"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Biểu đồ phân rã chức năng</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42EF274-1581-4ED0-A198-08484EF16CF0}" type="slidenum">
              <a:rPr lang="en-US" smtClean="0"/>
              <a:pPr>
                <a:defRPr/>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TS001090305</Template>
  <TotalTime>3194</TotalTime>
  <Words>1760</Words>
  <Application>Microsoft Office PowerPoint</Application>
  <PresentationFormat>On-screen Show (4:3)</PresentationFormat>
  <Paragraphs>210</Paragraphs>
  <Slides>20</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Visio</vt:lpstr>
      <vt:lpstr>Microsoft Office Visio Drawing</vt:lpstr>
      <vt:lpstr>TRƯỜNG ĐẠI HỌC BÁCH KHOA HÀ NỘI VIỆN CÔNG NGHỆ THÔNG TIN VÀ TRUYỀN THÔNG BỘ MÔN KỸ THUẬT MÁY TÍNH</vt:lpstr>
      <vt:lpstr>Nội dung</vt:lpstr>
      <vt:lpstr>Bối cảnh</vt:lpstr>
      <vt:lpstr>Các sản phẩm cùng loại</vt:lpstr>
      <vt:lpstr>Nhiệm vụ của đồ án</vt:lpstr>
      <vt:lpstr>Mô hình tổng quan hệ thống</vt:lpstr>
      <vt:lpstr>Khó khăn</vt:lpstr>
      <vt:lpstr>Môi trường phát triển</vt:lpstr>
      <vt:lpstr>Biểu đồ phân rã chức năng</vt:lpstr>
      <vt:lpstr>Use case tổng quan</vt:lpstr>
      <vt:lpstr>Cơ sở dữ liệu</vt:lpstr>
      <vt:lpstr>        Giao thức</vt:lpstr>
      <vt:lpstr>Hình ảnh của chương trình</vt:lpstr>
      <vt:lpstr>Kịch bản dùng</vt:lpstr>
      <vt:lpstr>Slide 15</vt:lpstr>
      <vt:lpstr>Slide 16</vt:lpstr>
      <vt:lpstr>Các kết quả đạt được</vt:lpstr>
      <vt:lpstr>  Hướng phát triển cho đồ án</vt:lpstr>
      <vt:lpstr>Slide 19</vt:lpstr>
      <vt:lpstr>Biểu đồ lớp lĩnh vực</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307</cp:revision>
  <dcterms:created xsi:type="dcterms:W3CDTF">2010-10-05T15:52:03Z</dcterms:created>
  <dcterms:modified xsi:type="dcterms:W3CDTF">2011-06-07T10:44:51Z</dcterms:modified>
  <cp:version>1.0</cp:version>
</cp:coreProperties>
</file>