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75" r:id="rId5"/>
    <p:sldId id="258" r:id="rId6"/>
    <p:sldId id="276" r:id="rId7"/>
    <p:sldId id="259" r:id="rId8"/>
    <p:sldId id="277" r:id="rId9"/>
    <p:sldId id="262" r:id="rId10"/>
    <p:sldId id="263" r:id="rId11"/>
    <p:sldId id="264" r:id="rId12"/>
    <p:sldId id="27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42D"/>
    <a:srgbClr val="57066B"/>
    <a:srgbClr val="236F7A"/>
    <a:srgbClr val="FF6702"/>
    <a:srgbClr val="FF9D00"/>
    <a:srgbClr val="CF3E00"/>
    <a:srgbClr val="C75102"/>
    <a:srgbClr val="FF3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83304" autoAdjust="0"/>
  </p:normalViewPr>
  <p:slideViewPr>
    <p:cSldViewPr>
      <p:cViewPr>
        <p:scale>
          <a:sx n="68" d="100"/>
          <a:sy n="68" d="100"/>
        </p:scale>
        <p:origin x="-1446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C8650-E322-4300-BA03-6EA4819B356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7061C0-0E3C-430E-9864-290B8BDE33FC}">
      <dgm:prSet phldrT="[Text]"/>
      <dgm:spPr/>
      <dgm:t>
        <a:bodyPr/>
        <a:lstStyle/>
        <a:p>
          <a:r>
            <a:rPr lang="en-US" dirty="0" err="1" smtClean="0"/>
            <a:t>Dễ</a:t>
          </a:r>
          <a:r>
            <a:rPr lang="en-US" dirty="0" smtClean="0"/>
            <a:t> </a:t>
          </a:r>
          <a:r>
            <a:rPr lang="en-US" dirty="0" err="1" smtClean="0"/>
            <a:t>dàng</a:t>
          </a:r>
          <a:r>
            <a:rPr lang="en-US" dirty="0" smtClean="0"/>
            <a:t> </a:t>
          </a:r>
          <a:r>
            <a:rPr lang="en-US" dirty="0" err="1" smtClean="0"/>
            <a:t>truy</a:t>
          </a:r>
          <a:r>
            <a:rPr lang="en-US" dirty="0" smtClean="0"/>
            <a:t> </a:t>
          </a:r>
          <a:r>
            <a:rPr lang="en-US" dirty="0" err="1" smtClean="0"/>
            <a:t>cập</a:t>
          </a:r>
          <a:endParaRPr lang="en-US" dirty="0"/>
        </a:p>
      </dgm:t>
    </dgm:pt>
    <dgm:pt modelId="{12EB6688-77AA-4C55-83DE-F1192A59E39D}" type="parTrans" cxnId="{1FB2766E-0EBE-40A2-A3EE-364014F6DA6B}">
      <dgm:prSet/>
      <dgm:spPr/>
      <dgm:t>
        <a:bodyPr/>
        <a:lstStyle/>
        <a:p>
          <a:endParaRPr lang="en-US"/>
        </a:p>
      </dgm:t>
    </dgm:pt>
    <dgm:pt modelId="{6DD47D49-1F84-4C06-81C1-691224A8E161}" type="sibTrans" cxnId="{1FB2766E-0EBE-40A2-A3EE-364014F6DA6B}">
      <dgm:prSet/>
      <dgm:spPr/>
      <dgm:t>
        <a:bodyPr/>
        <a:lstStyle/>
        <a:p>
          <a:endParaRPr lang="en-US"/>
        </a:p>
      </dgm:t>
    </dgm:pt>
    <dgm:pt modelId="{63989E95-6770-49EF-8118-BB77688011C9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cài</a:t>
          </a:r>
          <a:r>
            <a:rPr lang="en-US" dirty="0" smtClean="0"/>
            <a:t> </a:t>
          </a:r>
          <a:r>
            <a:rPr lang="en-US" dirty="0" err="1" smtClean="0"/>
            <a:t>đặt</a:t>
          </a:r>
          <a:endParaRPr lang="en-US" dirty="0"/>
        </a:p>
      </dgm:t>
    </dgm:pt>
    <dgm:pt modelId="{7080F98D-C81A-4C26-83F4-531EC01BA901}" type="parTrans" cxnId="{F8D0CFEB-D8C8-4D29-9482-D245B68EACF4}">
      <dgm:prSet/>
      <dgm:spPr/>
      <dgm:t>
        <a:bodyPr/>
        <a:lstStyle/>
        <a:p>
          <a:endParaRPr lang="en-US"/>
        </a:p>
      </dgm:t>
    </dgm:pt>
    <dgm:pt modelId="{67CB5D25-43A3-4FFA-8307-459C413A11FE}" type="sibTrans" cxnId="{F8D0CFEB-D8C8-4D29-9482-D245B68EACF4}">
      <dgm:prSet/>
      <dgm:spPr/>
      <dgm:t>
        <a:bodyPr/>
        <a:lstStyle/>
        <a:p>
          <a:endParaRPr lang="en-US"/>
        </a:p>
      </dgm:t>
    </dgm:pt>
    <dgm:pt modelId="{9AE6EDAA-4993-4DC1-967B-759023284996}">
      <dgm:prSet phldrT="[Text]"/>
      <dgm:spPr>
        <a:solidFill>
          <a:srgbClr val="FF9D00"/>
        </a:solidFill>
      </dgm:spPr>
      <dgm:t>
        <a:bodyPr/>
        <a:lstStyle/>
        <a:p>
          <a:r>
            <a:rPr lang="en-US" dirty="0" err="1" smtClean="0"/>
            <a:t>Nhiều</a:t>
          </a:r>
          <a:r>
            <a:rPr lang="en-US" dirty="0" smtClean="0"/>
            <a:t> </a:t>
          </a:r>
          <a:r>
            <a:rPr lang="en-US" dirty="0" err="1" smtClean="0"/>
            <a:t>tiện</a:t>
          </a:r>
          <a:r>
            <a:rPr lang="en-US" dirty="0" smtClean="0"/>
            <a:t> </a:t>
          </a:r>
          <a:r>
            <a:rPr lang="en-US" dirty="0" err="1" smtClean="0"/>
            <a:t>ích</a:t>
          </a:r>
          <a:endParaRPr lang="en-US" dirty="0"/>
        </a:p>
      </dgm:t>
    </dgm:pt>
    <dgm:pt modelId="{1D32C9C5-5D20-47DD-BBCB-47F3A5292CFF}" type="parTrans" cxnId="{5420D83A-9483-4CB0-8BC3-EAC303EA7A2D}">
      <dgm:prSet/>
      <dgm:spPr/>
      <dgm:t>
        <a:bodyPr/>
        <a:lstStyle/>
        <a:p>
          <a:endParaRPr lang="en-US"/>
        </a:p>
      </dgm:t>
    </dgm:pt>
    <dgm:pt modelId="{12DFD64A-F313-42BB-9596-1D3C8F086B6F}" type="sibTrans" cxnId="{5420D83A-9483-4CB0-8BC3-EAC303EA7A2D}">
      <dgm:prSet/>
      <dgm:spPr/>
      <dgm:t>
        <a:bodyPr/>
        <a:lstStyle/>
        <a:p>
          <a:endParaRPr lang="en-US"/>
        </a:p>
      </dgm:t>
    </dgm:pt>
    <dgm:pt modelId="{0EB2B268-F79E-46C5-93E6-E82BE15A51B9}">
      <dgm:prSet/>
      <dgm:spPr>
        <a:solidFill>
          <a:srgbClr val="236F7A"/>
        </a:solidFill>
      </dgm:spPr>
      <dgm:t>
        <a:bodyPr/>
        <a:lstStyle/>
        <a:p>
          <a:r>
            <a:rPr lang="en-US" dirty="0" err="1" smtClean="0"/>
            <a:t>Dễ</a:t>
          </a:r>
          <a:r>
            <a:rPr lang="en-US" dirty="0" smtClean="0"/>
            <a:t> </a:t>
          </a:r>
          <a:r>
            <a:rPr lang="en-US" dirty="0" err="1" smtClean="0"/>
            <a:t>dàng</a:t>
          </a:r>
          <a:r>
            <a:rPr lang="en-US" dirty="0" smtClean="0"/>
            <a:t> </a:t>
          </a:r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endParaRPr lang="en-US" dirty="0"/>
        </a:p>
      </dgm:t>
    </dgm:pt>
    <dgm:pt modelId="{CF51D5D6-86C9-478B-B5C4-5A4F1C75412E}" type="parTrans" cxnId="{C2663FDB-0E63-4F8B-BF83-E18D65E87DB1}">
      <dgm:prSet/>
      <dgm:spPr/>
      <dgm:t>
        <a:bodyPr/>
        <a:lstStyle/>
        <a:p>
          <a:endParaRPr lang="en-US"/>
        </a:p>
      </dgm:t>
    </dgm:pt>
    <dgm:pt modelId="{937BE526-831F-47B6-9964-80D6710D6CCA}" type="sibTrans" cxnId="{C2663FDB-0E63-4F8B-BF83-E18D65E87DB1}">
      <dgm:prSet/>
      <dgm:spPr/>
      <dgm:t>
        <a:bodyPr/>
        <a:lstStyle/>
        <a:p>
          <a:endParaRPr lang="en-US"/>
        </a:p>
      </dgm:t>
    </dgm:pt>
    <dgm:pt modelId="{8E3F1BBE-D311-46BB-A76A-489B8B03B5A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   Chi </a:t>
          </a:r>
          <a:r>
            <a:rPr lang="en-US" dirty="0" err="1" smtClean="0"/>
            <a:t>phí</a:t>
          </a:r>
          <a:r>
            <a:rPr lang="en-US" dirty="0" smtClean="0"/>
            <a:t> </a:t>
          </a:r>
          <a:r>
            <a:rPr lang="en-US" dirty="0" err="1" smtClean="0"/>
            <a:t>thấp</a:t>
          </a:r>
          <a:endParaRPr lang="en-US" dirty="0"/>
        </a:p>
      </dgm:t>
    </dgm:pt>
    <dgm:pt modelId="{2AAC773E-7E9B-4849-AA39-31132A172B22}" type="sibTrans" cxnId="{E29215DE-8D2B-47DE-BC3D-5F67C6A868F4}">
      <dgm:prSet/>
      <dgm:spPr/>
      <dgm:t>
        <a:bodyPr/>
        <a:lstStyle/>
        <a:p>
          <a:endParaRPr lang="en-US"/>
        </a:p>
      </dgm:t>
    </dgm:pt>
    <dgm:pt modelId="{2A265824-1006-481F-BE44-317495437A1A}" type="parTrans" cxnId="{E29215DE-8D2B-47DE-BC3D-5F67C6A868F4}">
      <dgm:prSet/>
      <dgm:spPr/>
      <dgm:t>
        <a:bodyPr/>
        <a:lstStyle/>
        <a:p>
          <a:endParaRPr lang="en-US"/>
        </a:p>
      </dgm:t>
    </dgm:pt>
    <dgm:pt modelId="{6DAA53A9-F3E0-4A3C-9C50-9081FE3A311D}" type="pres">
      <dgm:prSet presAssocID="{291C8650-E322-4300-BA03-6EA4819B356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C37626E-0248-44ED-8D77-1F1AD8116990}" type="pres">
      <dgm:prSet presAssocID="{291C8650-E322-4300-BA03-6EA4819B3560}" presName="Name1" presStyleCnt="0"/>
      <dgm:spPr/>
    </dgm:pt>
    <dgm:pt modelId="{757E43B4-2AAA-46AD-9A6F-139E21CE6D6B}" type="pres">
      <dgm:prSet presAssocID="{291C8650-E322-4300-BA03-6EA4819B3560}" presName="cycle" presStyleCnt="0"/>
      <dgm:spPr/>
    </dgm:pt>
    <dgm:pt modelId="{11323541-70C5-4ADB-A3B2-268389AE567B}" type="pres">
      <dgm:prSet presAssocID="{291C8650-E322-4300-BA03-6EA4819B3560}" presName="srcNode" presStyleLbl="node1" presStyleIdx="0" presStyleCnt="5"/>
      <dgm:spPr/>
    </dgm:pt>
    <dgm:pt modelId="{D627AEBB-51DB-4944-ACE5-4E0370D07D5C}" type="pres">
      <dgm:prSet presAssocID="{291C8650-E322-4300-BA03-6EA4819B3560}" presName="conn" presStyleLbl="parChTrans1D2" presStyleIdx="0" presStyleCnt="1"/>
      <dgm:spPr/>
      <dgm:t>
        <a:bodyPr/>
        <a:lstStyle/>
        <a:p>
          <a:endParaRPr lang="en-US"/>
        </a:p>
      </dgm:t>
    </dgm:pt>
    <dgm:pt modelId="{726F6E87-2472-48D4-A689-752AFF33EC6F}" type="pres">
      <dgm:prSet presAssocID="{291C8650-E322-4300-BA03-6EA4819B3560}" presName="extraNode" presStyleLbl="node1" presStyleIdx="0" presStyleCnt="5"/>
      <dgm:spPr/>
    </dgm:pt>
    <dgm:pt modelId="{4B619962-AA2F-4223-825A-3347920B5620}" type="pres">
      <dgm:prSet presAssocID="{291C8650-E322-4300-BA03-6EA4819B3560}" presName="dstNode" presStyleLbl="node1" presStyleIdx="0" presStyleCnt="5"/>
      <dgm:spPr/>
    </dgm:pt>
    <dgm:pt modelId="{701CF02E-F3D0-4559-863A-92D0C59AF5D5}" type="pres">
      <dgm:prSet presAssocID="{987061C0-0E3C-430E-9864-290B8BDE33F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30093-7C7B-47F5-BF6B-C89F4BA01A19}" type="pres">
      <dgm:prSet presAssocID="{987061C0-0E3C-430E-9864-290B8BDE33FC}" presName="accent_1" presStyleCnt="0"/>
      <dgm:spPr/>
    </dgm:pt>
    <dgm:pt modelId="{08AA8D17-802F-4633-919E-7E4511251A2E}" type="pres">
      <dgm:prSet presAssocID="{987061C0-0E3C-430E-9864-290B8BDE33FC}" presName="accentRepeatNode" presStyleLbl="solidFgAcc1" presStyleIdx="0" presStyleCnt="5" custAng="17187431"/>
      <dgm:spPr/>
    </dgm:pt>
    <dgm:pt modelId="{22FA039B-1176-4438-A09C-DB998214A68E}" type="pres">
      <dgm:prSet presAssocID="{63989E95-6770-49EF-8118-BB77688011C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32707-31FC-4229-8F89-460149F711DD}" type="pres">
      <dgm:prSet presAssocID="{63989E95-6770-49EF-8118-BB77688011C9}" presName="accent_2" presStyleCnt="0"/>
      <dgm:spPr/>
    </dgm:pt>
    <dgm:pt modelId="{948806DA-507A-4B99-9414-8016F723C90F}" type="pres">
      <dgm:prSet presAssocID="{63989E95-6770-49EF-8118-BB77688011C9}" presName="accentRepeatNode" presStyleLbl="solidFgAcc1" presStyleIdx="1" presStyleCnt="5"/>
      <dgm:spPr/>
    </dgm:pt>
    <dgm:pt modelId="{9F4F80D1-349F-4725-A5DD-BEAC2455C90A}" type="pres">
      <dgm:prSet presAssocID="{9AE6EDAA-4993-4DC1-967B-75902328499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7F20B-10AB-476A-9112-B8431B391105}" type="pres">
      <dgm:prSet presAssocID="{9AE6EDAA-4993-4DC1-967B-759023284996}" presName="accent_3" presStyleCnt="0"/>
      <dgm:spPr/>
    </dgm:pt>
    <dgm:pt modelId="{0DA6D935-0AB8-461D-B0FE-741F0B0526D1}" type="pres">
      <dgm:prSet presAssocID="{9AE6EDAA-4993-4DC1-967B-759023284996}" presName="accentRepeatNode" presStyleLbl="solidFgAcc1" presStyleIdx="2" presStyleCnt="5"/>
      <dgm:spPr>
        <a:ln>
          <a:solidFill>
            <a:srgbClr val="EEB42D"/>
          </a:solidFill>
        </a:ln>
      </dgm:spPr>
    </dgm:pt>
    <dgm:pt modelId="{1E610A19-C8B9-4F3B-A7AD-5C4DBEAB89CC}" type="pres">
      <dgm:prSet presAssocID="{0EB2B268-F79E-46C5-93E6-E82BE15A51B9}" presName="text_4" presStyleLbl="node1" presStyleIdx="3" presStyleCnt="5" custLinFactNeighborX="933" custLinFactNeighborY="55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72C77-AE00-4919-B0DD-CB71F7688E5A}" type="pres">
      <dgm:prSet presAssocID="{0EB2B268-F79E-46C5-93E6-E82BE15A51B9}" presName="accent_4" presStyleCnt="0"/>
      <dgm:spPr/>
    </dgm:pt>
    <dgm:pt modelId="{26F58F21-F47A-431A-932E-54873D2F866D}" type="pres">
      <dgm:prSet presAssocID="{0EB2B268-F79E-46C5-93E6-E82BE15A51B9}" presName="accentRepeatNode" presStyleLbl="solidFgAcc1" presStyleIdx="3" presStyleCnt="5"/>
      <dgm:spPr>
        <a:ln>
          <a:solidFill>
            <a:srgbClr val="236F7A"/>
          </a:solidFill>
        </a:ln>
      </dgm:spPr>
    </dgm:pt>
    <dgm:pt modelId="{1A79CC57-397A-4783-8B42-6644DEE531EB}" type="pres">
      <dgm:prSet presAssocID="{8E3F1BBE-D311-46BB-A76A-489B8B03B5A0}" presName="text_5" presStyleLbl="node1" presStyleIdx="4" presStyleCnt="5" custScaleX="104108" custLinFactNeighborX="-1152" custLinFactNeighborY="1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6AF57-2D23-4667-B51C-A0E393F763C9}" type="pres">
      <dgm:prSet presAssocID="{8E3F1BBE-D311-46BB-A76A-489B8B03B5A0}" presName="accent_5" presStyleCnt="0"/>
      <dgm:spPr/>
    </dgm:pt>
    <dgm:pt modelId="{523F367E-750B-40F0-ACBA-8EA4A53C8414}" type="pres">
      <dgm:prSet presAssocID="{8E3F1BBE-D311-46BB-A76A-489B8B03B5A0}" presName="accentRepeatNode" presStyleLbl="solidFgAcc1" presStyleIdx="4" presStyleCnt="5"/>
      <dgm:spPr>
        <a:ln>
          <a:solidFill>
            <a:srgbClr val="CF3E00"/>
          </a:solidFill>
        </a:ln>
      </dgm:spPr>
    </dgm:pt>
  </dgm:ptLst>
  <dgm:cxnLst>
    <dgm:cxn modelId="{F8D0CFEB-D8C8-4D29-9482-D245B68EACF4}" srcId="{291C8650-E322-4300-BA03-6EA4819B3560}" destId="{63989E95-6770-49EF-8118-BB77688011C9}" srcOrd="1" destOrd="0" parTransId="{7080F98D-C81A-4C26-83F4-531EC01BA901}" sibTransId="{67CB5D25-43A3-4FFA-8307-459C413A11FE}"/>
    <dgm:cxn modelId="{B16D5529-5E53-45E1-8A8B-96CA26E8CB53}" type="presOf" srcId="{0EB2B268-F79E-46C5-93E6-E82BE15A51B9}" destId="{1E610A19-C8B9-4F3B-A7AD-5C4DBEAB89CC}" srcOrd="0" destOrd="0" presId="urn:microsoft.com/office/officeart/2008/layout/VerticalCurvedList"/>
    <dgm:cxn modelId="{B93D4CF1-3690-4EBC-A976-19E9A1E66396}" type="presOf" srcId="{8E3F1BBE-D311-46BB-A76A-489B8B03B5A0}" destId="{1A79CC57-397A-4783-8B42-6644DEE531EB}" srcOrd="0" destOrd="0" presId="urn:microsoft.com/office/officeart/2008/layout/VerticalCurvedList"/>
    <dgm:cxn modelId="{81AD6A62-4FB5-4B27-B5E5-780010012C60}" type="presOf" srcId="{63989E95-6770-49EF-8118-BB77688011C9}" destId="{22FA039B-1176-4438-A09C-DB998214A68E}" srcOrd="0" destOrd="0" presId="urn:microsoft.com/office/officeart/2008/layout/VerticalCurvedList"/>
    <dgm:cxn modelId="{C2663FDB-0E63-4F8B-BF83-E18D65E87DB1}" srcId="{291C8650-E322-4300-BA03-6EA4819B3560}" destId="{0EB2B268-F79E-46C5-93E6-E82BE15A51B9}" srcOrd="3" destOrd="0" parTransId="{CF51D5D6-86C9-478B-B5C4-5A4F1C75412E}" sibTransId="{937BE526-831F-47B6-9964-80D6710D6CCA}"/>
    <dgm:cxn modelId="{D3C58AD6-E7BA-4F08-B6A8-EB5D9F648E43}" type="presOf" srcId="{291C8650-E322-4300-BA03-6EA4819B3560}" destId="{6DAA53A9-F3E0-4A3C-9C50-9081FE3A311D}" srcOrd="0" destOrd="0" presId="urn:microsoft.com/office/officeart/2008/layout/VerticalCurvedList"/>
    <dgm:cxn modelId="{5420D83A-9483-4CB0-8BC3-EAC303EA7A2D}" srcId="{291C8650-E322-4300-BA03-6EA4819B3560}" destId="{9AE6EDAA-4993-4DC1-967B-759023284996}" srcOrd="2" destOrd="0" parTransId="{1D32C9C5-5D20-47DD-BBCB-47F3A5292CFF}" sibTransId="{12DFD64A-F313-42BB-9596-1D3C8F086B6F}"/>
    <dgm:cxn modelId="{E29215DE-8D2B-47DE-BC3D-5F67C6A868F4}" srcId="{291C8650-E322-4300-BA03-6EA4819B3560}" destId="{8E3F1BBE-D311-46BB-A76A-489B8B03B5A0}" srcOrd="4" destOrd="0" parTransId="{2A265824-1006-481F-BE44-317495437A1A}" sibTransId="{2AAC773E-7E9B-4849-AA39-31132A172B22}"/>
    <dgm:cxn modelId="{98B083CD-8206-40E1-995A-D39B512E4B30}" type="presOf" srcId="{6DD47D49-1F84-4C06-81C1-691224A8E161}" destId="{D627AEBB-51DB-4944-ACE5-4E0370D07D5C}" srcOrd="0" destOrd="0" presId="urn:microsoft.com/office/officeart/2008/layout/VerticalCurvedList"/>
    <dgm:cxn modelId="{1FB2766E-0EBE-40A2-A3EE-364014F6DA6B}" srcId="{291C8650-E322-4300-BA03-6EA4819B3560}" destId="{987061C0-0E3C-430E-9864-290B8BDE33FC}" srcOrd="0" destOrd="0" parTransId="{12EB6688-77AA-4C55-83DE-F1192A59E39D}" sibTransId="{6DD47D49-1F84-4C06-81C1-691224A8E161}"/>
    <dgm:cxn modelId="{1486E3A2-21CA-4767-AF80-A18B8B02EAEE}" type="presOf" srcId="{987061C0-0E3C-430E-9864-290B8BDE33FC}" destId="{701CF02E-F3D0-4559-863A-92D0C59AF5D5}" srcOrd="0" destOrd="0" presId="urn:microsoft.com/office/officeart/2008/layout/VerticalCurvedList"/>
    <dgm:cxn modelId="{6BF03A61-CEC8-4A9F-AC06-9EF30559B380}" type="presOf" srcId="{9AE6EDAA-4993-4DC1-967B-759023284996}" destId="{9F4F80D1-349F-4725-A5DD-BEAC2455C90A}" srcOrd="0" destOrd="0" presId="urn:microsoft.com/office/officeart/2008/layout/VerticalCurvedList"/>
    <dgm:cxn modelId="{BF00DF71-5359-4092-94BB-289C4980EAFD}" type="presParOf" srcId="{6DAA53A9-F3E0-4A3C-9C50-9081FE3A311D}" destId="{EC37626E-0248-44ED-8D77-1F1AD8116990}" srcOrd="0" destOrd="0" presId="urn:microsoft.com/office/officeart/2008/layout/VerticalCurvedList"/>
    <dgm:cxn modelId="{08A3FA9D-EABE-48B0-82DA-6D072CF31ECF}" type="presParOf" srcId="{EC37626E-0248-44ED-8D77-1F1AD8116990}" destId="{757E43B4-2AAA-46AD-9A6F-139E21CE6D6B}" srcOrd="0" destOrd="0" presId="urn:microsoft.com/office/officeart/2008/layout/VerticalCurvedList"/>
    <dgm:cxn modelId="{0C20A99F-0AF6-4967-B724-B9EF7E771874}" type="presParOf" srcId="{757E43B4-2AAA-46AD-9A6F-139E21CE6D6B}" destId="{11323541-70C5-4ADB-A3B2-268389AE567B}" srcOrd="0" destOrd="0" presId="urn:microsoft.com/office/officeart/2008/layout/VerticalCurvedList"/>
    <dgm:cxn modelId="{2AD4E9B4-0994-43FB-94EC-0589AD28966C}" type="presParOf" srcId="{757E43B4-2AAA-46AD-9A6F-139E21CE6D6B}" destId="{D627AEBB-51DB-4944-ACE5-4E0370D07D5C}" srcOrd="1" destOrd="0" presId="urn:microsoft.com/office/officeart/2008/layout/VerticalCurvedList"/>
    <dgm:cxn modelId="{CF7E83F6-0FF7-4DA2-8EFE-46B025EE18EE}" type="presParOf" srcId="{757E43B4-2AAA-46AD-9A6F-139E21CE6D6B}" destId="{726F6E87-2472-48D4-A689-752AFF33EC6F}" srcOrd="2" destOrd="0" presId="urn:microsoft.com/office/officeart/2008/layout/VerticalCurvedList"/>
    <dgm:cxn modelId="{340C0E25-2BA1-4A4F-8F99-31A3F70D50FC}" type="presParOf" srcId="{757E43B4-2AAA-46AD-9A6F-139E21CE6D6B}" destId="{4B619962-AA2F-4223-825A-3347920B5620}" srcOrd="3" destOrd="0" presId="urn:microsoft.com/office/officeart/2008/layout/VerticalCurvedList"/>
    <dgm:cxn modelId="{2AFF31DE-B5A7-41D7-AC41-82384D6CE25E}" type="presParOf" srcId="{EC37626E-0248-44ED-8D77-1F1AD8116990}" destId="{701CF02E-F3D0-4559-863A-92D0C59AF5D5}" srcOrd="1" destOrd="0" presId="urn:microsoft.com/office/officeart/2008/layout/VerticalCurvedList"/>
    <dgm:cxn modelId="{A5FCD217-E306-4A71-89A3-914AFDDDEFDD}" type="presParOf" srcId="{EC37626E-0248-44ED-8D77-1F1AD8116990}" destId="{D5730093-7C7B-47F5-BF6B-C89F4BA01A19}" srcOrd="2" destOrd="0" presId="urn:microsoft.com/office/officeart/2008/layout/VerticalCurvedList"/>
    <dgm:cxn modelId="{5E559066-4018-488E-85E5-385634255453}" type="presParOf" srcId="{D5730093-7C7B-47F5-BF6B-C89F4BA01A19}" destId="{08AA8D17-802F-4633-919E-7E4511251A2E}" srcOrd="0" destOrd="0" presId="urn:microsoft.com/office/officeart/2008/layout/VerticalCurvedList"/>
    <dgm:cxn modelId="{80C32439-7B77-4BC6-AD78-21870C32B6F2}" type="presParOf" srcId="{EC37626E-0248-44ED-8D77-1F1AD8116990}" destId="{22FA039B-1176-4438-A09C-DB998214A68E}" srcOrd="3" destOrd="0" presId="urn:microsoft.com/office/officeart/2008/layout/VerticalCurvedList"/>
    <dgm:cxn modelId="{E3D28A78-AE76-4302-B2CF-A29D81EEA7ED}" type="presParOf" srcId="{EC37626E-0248-44ED-8D77-1F1AD8116990}" destId="{60132707-31FC-4229-8F89-460149F711DD}" srcOrd="4" destOrd="0" presId="urn:microsoft.com/office/officeart/2008/layout/VerticalCurvedList"/>
    <dgm:cxn modelId="{F0524427-EC14-4EF0-B887-16080FC8B1C0}" type="presParOf" srcId="{60132707-31FC-4229-8F89-460149F711DD}" destId="{948806DA-507A-4B99-9414-8016F723C90F}" srcOrd="0" destOrd="0" presId="urn:microsoft.com/office/officeart/2008/layout/VerticalCurvedList"/>
    <dgm:cxn modelId="{8C5ED693-6E17-4895-88A3-4D39073C2443}" type="presParOf" srcId="{EC37626E-0248-44ED-8D77-1F1AD8116990}" destId="{9F4F80D1-349F-4725-A5DD-BEAC2455C90A}" srcOrd="5" destOrd="0" presId="urn:microsoft.com/office/officeart/2008/layout/VerticalCurvedList"/>
    <dgm:cxn modelId="{EF4B7716-2ADE-4C53-87D7-BCF5DCB756BA}" type="presParOf" srcId="{EC37626E-0248-44ED-8D77-1F1AD8116990}" destId="{2517F20B-10AB-476A-9112-B8431B391105}" srcOrd="6" destOrd="0" presId="urn:microsoft.com/office/officeart/2008/layout/VerticalCurvedList"/>
    <dgm:cxn modelId="{D805A741-F42B-41A4-A7FB-77D87174DB0E}" type="presParOf" srcId="{2517F20B-10AB-476A-9112-B8431B391105}" destId="{0DA6D935-0AB8-461D-B0FE-741F0B0526D1}" srcOrd="0" destOrd="0" presId="urn:microsoft.com/office/officeart/2008/layout/VerticalCurvedList"/>
    <dgm:cxn modelId="{C3385184-BD52-4BD9-AE3F-D62235F51ACE}" type="presParOf" srcId="{EC37626E-0248-44ED-8D77-1F1AD8116990}" destId="{1E610A19-C8B9-4F3B-A7AD-5C4DBEAB89CC}" srcOrd="7" destOrd="0" presId="urn:microsoft.com/office/officeart/2008/layout/VerticalCurvedList"/>
    <dgm:cxn modelId="{CE996CC1-1BFC-4690-AB3C-6B38BFD04175}" type="presParOf" srcId="{EC37626E-0248-44ED-8D77-1F1AD8116990}" destId="{97E72C77-AE00-4919-B0DD-CB71F7688E5A}" srcOrd="8" destOrd="0" presId="urn:microsoft.com/office/officeart/2008/layout/VerticalCurvedList"/>
    <dgm:cxn modelId="{717B4E63-267E-49E3-88EC-40FCA41923FE}" type="presParOf" srcId="{97E72C77-AE00-4919-B0DD-CB71F7688E5A}" destId="{26F58F21-F47A-431A-932E-54873D2F866D}" srcOrd="0" destOrd="0" presId="urn:microsoft.com/office/officeart/2008/layout/VerticalCurvedList"/>
    <dgm:cxn modelId="{7ED9C0DD-6421-4745-A03B-55C11239F5EE}" type="presParOf" srcId="{EC37626E-0248-44ED-8D77-1F1AD8116990}" destId="{1A79CC57-397A-4783-8B42-6644DEE531EB}" srcOrd="9" destOrd="0" presId="urn:microsoft.com/office/officeart/2008/layout/VerticalCurvedList"/>
    <dgm:cxn modelId="{5B2B08BA-96B9-4182-BBCF-C2240A4EF35D}" type="presParOf" srcId="{EC37626E-0248-44ED-8D77-1F1AD8116990}" destId="{C226AF57-2D23-4667-B51C-A0E393F763C9}" srcOrd="10" destOrd="0" presId="urn:microsoft.com/office/officeart/2008/layout/VerticalCurvedList"/>
    <dgm:cxn modelId="{B9F24A05-F9DB-4875-BD32-D022A4236929}" type="presParOf" srcId="{C226AF57-2D23-4667-B51C-A0E393F763C9}" destId="{523F367E-750B-40F0-ACBA-8EA4A53C84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661F6-027B-4946-9FBE-266B7E5F8A12}" type="doc">
      <dgm:prSet loTypeId="urn:microsoft.com/office/officeart/2005/8/layout/gear1" loCatId="cycle" qsTypeId="urn:microsoft.com/office/officeart/2005/8/quickstyle/simple1" qsCatId="simple" csTypeId="urn:microsoft.com/office/officeart/2005/8/colors/accent0_2" csCatId="mainScheme" phldr="1"/>
      <dgm:spPr/>
    </dgm:pt>
    <dgm:pt modelId="{F3DD5E39-FF0E-4968-B573-8759598B706C}">
      <dgm:prSet phldrT="[Text]" custT="1"/>
      <dgm:spPr/>
      <dgm:t>
        <a:bodyPr/>
        <a:lstStyle/>
        <a:p>
          <a:r>
            <a:rPr lang="en-US" sz="4800" dirty="0" smtClean="0"/>
            <a:t>Flex</a:t>
          </a:r>
          <a:endParaRPr lang="en-US" sz="4800" dirty="0"/>
        </a:p>
      </dgm:t>
    </dgm:pt>
    <dgm:pt modelId="{5AFECDEC-D46B-4404-BB8D-B8858275C637}" type="parTrans" cxnId="{1565968A-A1FE-4DBA-B2A2-B0FBA2E02C66}">
      <dgm:prSet/>
      <dgm:spPr/>
      <dgm:t>
        <a:bodyPr/>
        <a:lstStyle/>
        <a:p>
          <a:endParaRPr lang="en-US"/>
        </a:p>
      </dgm:t>
    </dgm:pt>
    <dgm:pt modelId="{4E164E16-F376-4A12-A134-54266058CA34}" type="sibTrans" cxnId="{1565968A-A1FE-4DBA-B2A2-B0FBA2E02C66}">
      <dgm:prSet/>
      <dgm:spPr/>
      <dgm:t>
        <a:bodyPr/>
        <a:lstStyle/>
        <a:p>
          <a:endParaRPr lang="en-US"/>
        </a:p>
      </dgm:t>
    </dgm:pt>
    <dgm:pt modelId="{DCE862CF-6D23-45A5-A1AD-E5B4B4840ED2}">
      <dgm:prSet phldrT="[Text]"/>
      <dgm:spPr/>
      <dgm:t>
        <a:bodyPr/>
        <a:lstStyle/>
        <a:p>
          <a:r>
            <a:rPr lang="en-US" dirty="0" err="1" smtClean="0"/>
            <a:t>Flexmdi</a:t>
          </a:r>
          <a:endParaRPr lang="en-US" dirty="0"/>
        </a:p>
      </dgm:t>
    </dgm:pt>
    <dgm:pt modelId="{FB10C69B-E695-48D7-8BB8-5943FF7FA5B7}" type="parTrans" cxnId="{912A735A-72BD-48C0-B573-A7649275F6AF}">
      <dgm:prSet/>
      <dgm:spPr/>
      <dgm:t>
        <a:bodyPr/>
        <a:lstStyle/>
        <a:p>
          <a:endParaRPr lang="en-US"/>
        </a:p>
      </dgm:t>
    </dgm:pt>
    <dgm:pt modelId="{52368E22-4416-4781-A80F-67DC867998C7}" type="sibTrans" cxnId="{912A735A-72BD-48C0-B573-A7649275F6AF}">
      <dgm:prSet/>
      <dgm:spPr/>
      <dgm:t>
        <a:bodyPr/>
        <a:lstStyle/>
        <a:p>
          <a:endParaRPr lang="en-US"/>
        </a:p>
      </dgm:t>
    </dgm:pt>
    <dgm:pt modelId="{F4626D7D-0B48-491A-B9C1-163630D266A2}">
      <dgm:prSet phldrT="[Text]" custT="1"/>
      <dgm:spPr/>
      <dgm:t>
        <a:bodyPr/>
        <a:lstStyle/>
        <a:p>
          <a:r>
            <a:rPr lang="en-US" sz="2800" dirty="0" smtClean="0"/>
            <a:t>Mate</a:t>
          </a:r>
          <a:endParaRPr lang="en-US" sz="2800" dirty="0"/>
        </a:p>
      </dgm:t>
    </dgm:pt>
    <dgm:pt modelId="{79A5374A-38DF-4A68-8FFD-ABA5566EED37}" type="parTrans" cxnId="{11E19A46-6DAC-4997-9AF4-E96F67CD9676}">
      <dgm:prSet/>
      <dgm:spPr/>
      <dgm:t>
        <a:bodyPr/>
        <a:lstStyle/>
        <a:p>
          <a:endParaRPr lang="en-US"/>
        </a:p>
      </dgm:t>
    </dgm:pt>
    <dgm:pt modelId="{55C98320-8D29-4B57-9F8B-831BBEF1B0FE}" type="sibTrans" cxnId="{11E19A46-6DAC-4997-9AF4-E96F67CD9676}">
      <dgm:prSet/>
      <dgm:spPr/>
      <dgm:t>
        <a:bodyPr/>
        <a:lstStyle/>
        <a:p>
          <a:endParaRPr lang="en-US"/>
        </a:p>
      </dgm:t>
    </dgm:pt>
    <dgm:pt modelId="{7694E076-5B93-48E6-AB33-922968A890BD}" type="pres">
      <dgm:prSet presAssocID="{0D6661F6-027B-4946-9FBE-266B7E5F8A1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FDF053E-3360-40C1-8F50-C372B14E0AA2}" type="pres">
      <dgm:prSet presAssocID="{F3DD5E39-FF0E-4968-B573-8759598B706C}" presName="gear1" presStyleLbl="node1" presStyleIdx="0" presStyleCnt="3" custLinFactNeighborX="2357" custLinFactNeighborY="235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7C70-C4F4-4F7C-95BC-A546822609D9}" type="pres">
      <dgm:prSet presAssocID="{F3DD5E39-FF0E-4968-B573-8759598B706C}" presName="gear1srcNode" presStyleLbl="node1" presStyleIdx="0" presStyleCnt="3"/>
      <dgm:spPr/>
      <dgm:t>
        <a:bodyPr/>
        <a:lstStyle/>
        <a:p>
          <a:endParaRPr lang="en-US"/>
        </a:p>
      </dgm:t>
    </dgm:pt>
    <dgm:pt modelId="{DBC10720-165C-431A-8992-B77E4882511E}" type="pres">
      <dgm:prSet presAssocID="{F3DD5E39-FF0E-4968-B573-8759598B706C}" presName="gear1dstNode" presStyleLbl="node1" presStyleIdx="0" presStyleCnt="3"/>
      <dgm:spPr/>
      <dgm:t>
        <a:bodyPr/>
        <a:lstStyle/>
        <a:p>
          <a:endParaRPr lang="en-US"/>
        </a:p>
      </dgm:t>
    </dgm:pt>
    <dgm:pt modelId="{8C7EEA59-71E6-4B2C-8B5B-0F0677E42181}" type="pres">
      <dgm:prSet presAssocID="{DCE862CF-6D23-45A5-A1AD-E5B4B4840ED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EB45E-E0E9-490D-8A28-C04CDAECA78A}" type="pres">
      <dgm:prSet presAssocID="{DCE862CF-6D23-45A5-A1AD-E5B4B4840ED2}" presName="gear2srcNode" presStyleLbl="node1" presStyleIdx="1" presStyleCnt="3"/>
      <dgm:spPr/>
      <dgm:t>
        <a:bodyPr/>
        <a:lstStyle/>
        <a:p>
          <a:endParaRPr lang="en-US"/>
        </a:p>
      </dgm:t>
    </dgm:pt>
    <dgm:pt modelId="{9C894224-7B43-48C5-B143-ECF014A5A9AD}" type="pres">
      <dgm:prSet presAssocID="{DCE862CF-6D23-45A5-A1AD-E5B4B4840ED2}" presName="gear2dstNode" presStyleLbl="node1" presStyleIdx="1" presStyleCnt="3"/>
      <dgm:spPr/>
      <dgm:t>
        <a:bodyPr/>
        <a:lstStyle/>
        <a:p>
          <a:endParaRPr lang="en-US"/>
        </a:p>
      </dgm:t>
    </dgm:pt>
    <dgm:pt modelId="{B25362AB-7FD8-47AD-BF34-0E081BD414AC}" type="pres">
      <dgm:prSet presAssocID="{F4626D7D-0B48-491A-B9C1-163630D266A2}" presName="gear3" presStyleLbl="node1" presStyleIdx="2" presStyleCnt="3"/>
      <dgm:spPr/>
      <dgm:t>
        <a:bodyPr/>
        <a:lstStyle/>
        <a:p>
          <a:endParaRPr lang="en-US"/>
        </a:p>
      </dgm:t>
    </dgm:pt>
    <dgm:pt modelId="{2ADB5545-587A-4142-9139-C17A99FF4DE6}" type="pres">
      <dgm:prSet presAssocID="{F4626D7D-0B48-491A-B9C1-163630D266A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FF9F2-5644-4D31-9ACE-56FD122A63DD}" type="pres">
      <dgm:prSet presAssocID="{F4626D7D-0B48-491A-B9C1-163630D266A2}" presName="gear3srcNode" presStyleLbl="node1" presStyleIdx="2" presStyleCnt="3"/>
      <dgm:spPr/>
      <dgm:t>
        <a:bodyPr/>
        <a:lstStyle/>
        <a:p>
          <a:endParaRPr lang="en-US"/>
        </a:p>
      </dgm:t>
    </dgm:pt>
    <dgm:pt modelId="{B814FACF-0E8F-4548-A2DD-8F59669D3922}" type="pres">
      <dgm:prSet presAssocID="{F4626D7D-0B48-491A-B9C1-163630D266A2}" presName="gear3dstNode" presStyleLbl="node1" presStyleIdx="2" presStyleCnt="3"/>
      <dgm:spPr/>
      <dgm:t>
        <a:bodyPr/>
        <a:lstStyle/>
        <a:p>
          <a:endParaRPr lang="en-US"/>
        </a:p>
      </dgm:t>
    </dgm:pt>
    <dgm:pt modelId="{64FD1B27-EB2C-4243-B644-E861B0BE0F08}" type="pres">
      <dgm:prSet presAssocID="{4E164E16-F376-4A12-A134-54266058CA34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8E9479C-E8DF-4282-8082-8FCE370BD253}" type="pres">
      <dgm:prSet presAssocID="{52368E22-4416-4781-A80F-67DC867998C7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48C574F7-508C-4106-B4EA-E24B734B3BAE}" type="pres">
      <dgm:prSet presAssocID="{55C98320-8D29-4B57-9F8B-831BBEF1B0FE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27875BF-5EDD-4677-97F9-081B923CF7F0}" type="presOf" srcId="{DCE862CF-6D23-45A5-A1AD-E5B4B4840ED2}" destId="{1E7EB45E-E0E9-490D-8A28-C04CDAECA78A}" srcOrd="1" destOrd="0" presId="urn:microsoft.com/office/officeart/2005/8/layout/gear1"/>
    <dgm:cxn modelId="{66A97829-0B2D-48A5-9D5D-8ACB8396C558}" type="presOf" srcId="{F3DD5E39-FF0E-4968-B573-8759598B706C}" destId="{26067C70-C4F4-4F7C-95BC-A546822609D9}" srcOrd="1" destOrd="0" presId="urn:microsoft.com/office/officeart/2005/8/layout/gear1"/>
    <dgm:cxn modelId="{11E19A46-6DAC-4997-9AF4-E96F67CD9676}" srcId="{0D6661F6-027B-4946-9FBE-266B7E5F8A12}" destId="{F4626D7D-0B48-491A-B9C1-163630D266A2}" srcOrd="2" destOrd="0" parTransId="{79A5374A-38DF-4A68-8FFD-ABA5566EED37}" sibTransId="{55C98320-8D29-4B57-9F8B-831BBEF1B0FE}"/>
    <dgm:cxn modelId="{52D46E27-28F6-4389-9E8C-B297D1BBF4B9}" type="presOf" srcId="{F4626D7D-0B48-491A-B9C1-163630D266A2}" destId="{B814FACF-0E8F-4548-A2DD-8F59669D3922}" srcOrd="3" destOrd="0" presId="urn:microsoft.com/office/officeart/2005/8/layout/gear1"/>
    <dgm:cxn modelId="{D67547EF-4993-4FAB-A5CF-B0C2E8602049}" type="presOf" srcId="{0D6661F6-027B-4946-9FBE-266B7E5F8A12}" destId="{7694E076-5B93-48E6-AB33-922968A890BD}" srcOrd="0" destOrd="0" presId="urn:microsoft.com/office/officeart/2005/8/layout/gear1"/>
    <dgm:cxn modelId="{1C76CC05-6744-4E52-99B9-3BC4E2C6D7C5}" type="presOf" srcId="{F4626D7D-0B48-491A-B9C1-163630D266A2}" destId="{B25362AB-7FD8-47AD-BF34-0E081BD414AC}" srcOrd="0" destOrd="0" presId="urn:microsoft.com/office/officeart/2005/8/layout/gear1"/>
    <dgm:cxn modelId="{F78E0DCD-F270-472A-B96F-F8C4E02D282A}" type="presOf" srcId="{F3DD5E39-FF0E-4968-B573-8759598B706C}" destId="{7FDF053E-3360-40C1-8F50-C372B14E0AA2}" srcOrd="0" destOrd="0" presId="urn:microsoft.com/office/officeart/2005/8/layout/gear1"/>
    <dgm:cxn modelId="{3466FBB8-EEB3-4CFD-B160-1D5C02A75E85}" type="presOf" srcId="{55C98320-8D29-4B57-9F8B-831BBEF1B0FE}" destId="{48C574F7-508C-4106-B4EA-E24B734B3BAE}" srcOrd="0" destOrd="0" presId="urn:microsoft.com/office/officeart/2005/8/layout/gear1"/>
    <dgm:cxn modelId="{48AAB466-07C7-495A-BA27-0CD881924ED6}" type="presOf" srcId="{F3DD5E39-FF0E-4968-B573-8759598B706C}" destId="{DBC10720-165C-431A-8992-B77E4882511E}" srcOrd="2" destOrd="0" presId="urn:microsoft.com/office/officeart/2005/8/layout/gear1"/>
    <dgm:cxn modelId="{CA3D93E6-08D1-4A50-96E7-6508E045749C}" type="presOf" srcId="{4E164E16-F376-4A12-A134-54266058CA34}" destId="{64FD1B27-EB2C-4243-B644-E861B0BE0F08}" srcOrd="0" destOrd="0" presId="urn:microsoft.com/office/officeart/2005/8/layout/gear1"/>
    <dgm:cxn modelId="{912A735A-72BD-48C0-B573-A7649275F6AF}" srcId="{0D6661F6-027B-4946-9FBE-266B7E5F8A12}" destId="{DCE862CF-6D23-45A5-A1AD-E5B4B4840ED2}" srcOrd="1" destOrd="0" parTransId="{FB10C69B-E695-48D7-8BB8-5943FF7FA5B7}" sibTransId="{52368E22-4416-4781-A80F-67DC867998C7}"/>
    <dgm:cxn modelId="{7875E8D3-D63A-4FFA-A6AE-D3C53EC95D13}" type="presOf" srcId="{DCE862CF-6D23-45A5-A1AD-E5B4B4840ED2}" destId="{8C7EEA59-71E6-4B2C-8B5B-0F0677E42181}" srcOrd="0" destOrd="0" presId="urn:microsoft.com/office/officeart/2005/8/layout/gear1"/>
    <dgm:cxn modelId="{1565968A-A1FE-4DBA-B2A2-B0FBA2E02C66}" srcId="{0D6661F6-027B-4946-9FBE-266B7E5F8A12}" destId="{F3DD5E39-FF0E-4968-B573-8759598B706C}" srcOrd="0" destOrd="0" parTransId="{5AFECDEC-D46B-4404-BB8D-B8858275C637}" sibTransId="{4E164E16-F376-4A12-A134-54266058CA34}"/>
    <dgm:cxn modelId="{8FA48DA1-BC2B-4EFE-BD83-DF300B0FAC91}" type="presOf" srcId="{DCE862CF-6D23-45A5-A1AD-E5B4B4840ED2}" destId="{9C894224-7B43-48C5-B143-ECF014A5A9AD}" srcOrd="2" destOrd="0" presId="urn:microsoft.com/office/officeart/2005/8/layout/gear1"/>
    <dgm:cxn modelId="{F2088234-F5A5-4CE7-8079-0E5DF8D05FCC}" type="presOf" srcId="{F4626D7D-0B48-491A-B9C1-163630D266A2}" destId="{DA2FF9F2-5644-4D31-9ACE-56FD122A63DD}" srcOrd="2" destOrd="0" presId="urn:microsoft.com/office/officeart/2005/8/layout/gear1"/>
    <dgm:cxn modelId="{3953A5ED-2E4A-4646-9D1F-8E8F09A4C61E}" type="presOf" srcId="{52368E22-4416-4781-A80F-67DC867998C7}" destId="{E8E9479C-E8DF-4282-8082-8FCE370BD253}" srcOrd="0" destOrd="0" presId="urn:microsoft.com/office/officeart/2005/8/layout/gear1"/>
    <dgm:cxn modelId="{ACC87E5F-E5F8-45ED-B0C5-E1444B5B87CE}" type="presOf" srcId="{F4626D7D-0B48-491A-B9C1-163630D266A2}" destId="{2ADB5545-587A-4142-9139-C17A99FF4DE6}" srcOrd="1" destOrd="0" presId="urn:microsoft.com/office/officeart/2005/8/layout/gear1"/>
    <dgm:cxn modelId="{53BE4801-5C40-43B6-A5DD-9524E6F22F41}" type="presParOf" srcId="{7694E076-5B93-48E6-AB33-922968A890BD}" destId="{7FDF053E-3360-40C1-8F50-C372B14E0AA2}" srcOrd="0" destOrd="0" presId="urn:microsoft.com/office/officeart/2005/8/layout/gear1"/>
    <dgm:cxn modelId="{D57B8719-F5C6-4BF6-A85D-D7CB9B86F583}" type="presParOf" srcId="{7694E076-5B93-48E6-AB33-922968A890BD}" destId="{26067C70-C4F4-4F7C-95BC-A546822609D9}" srcOrd="1" destOrd="0" presId="urn:microsoft.com/office/officeart/2005/8/layout/gear1"/>
    <dgm:cxn modelId="{A31D96BA-266C-4BFB-870A-8225918BA198}" type="presParOf" srcId="{7694E076-5B93-48E6-AB33-922968A890BD}" destId="{DBC10720-165C-431A-8992-B77E4882511E}" srcOrd="2" destOrd="0" presId="urn:microsoft.com/office/officeart/2005/8/layout/gear1"/>
    <dgm:cxn modelId="{C5EAF4E3-6B40-4276-AC37-5C2B7A4ACEDC}" type="presParOf" srcId="{7694E076-5B93-48E6-AB33-922968A890BD}" destId="{8C7EEA59-71E6-4B2C-8B5B-0F0677E42181}" srcOrd="3" destOrd="0" presId="urn:microsoft.com/office/officeart/2005/8/layout/gear1"/>
    <dgm:cxn modelId="{12A26A29-7405-427B-9C18-8DB4C5E9EF24}" type="presParOf" srcId="{7694E076-5B93-48E6-AB33-922968A890BD}" destId="{1E7EB45E-E0E9-490D-8A28-C04CDAECA78A}" srcOrd="4" destOrd="0" presId="urn:microsoft.com/office/officeart/2005/8/layout/gear1"/>
    <dgm:cxn modelId="{311989C4-C73E-4135-A26A-FB258FE6DAD8}" type="presParOf" srcId="{7694E076-5B93-48E6-AB33-922968A890BD}" destId="{9C894224-7B43-48C5-B143-ECF014A5A9AD}" srcOrd="5" destOrd="0" presId="urn:microsoft.com/office/officeart/2005/8/layout/gear1"/>
    <dgm:cxn modelId="{14525102-1C8B-457C-A400-C31013FEF5CB}" type="presParOf" srcId="{7694E076-5B93-48E6-AB33-922968A890BD}" destId="{B25362AB-7FD8-47AD-BF34-0E081BD414AC}" srcOrd="6" destOrd="0" presId="urn:microsoft.com/office/officeart/2005/8/layout/gear1"/>
    <dgm:cxn modelId="{EF9D2644-08AC-4DBD-B666-61AD5BA8E5AC}" type="presParOf" srcId="{7694E076-5B93-48E6-AB33-922968A890BD}" destId="{2ADB5545-587A-4142-9139-C17A99FF4DE6}" srcOrd="7" destOrd="0" presId="urn:microsoft.com/office/officeart/2005/8/layout/gear1"/>
    <dgm:cxn modelId="{2CA73515-B0DF-4596-A67B-92995F64B8D9}" type="presParOf" srcId="{7694E076-5B93-48E6-AB33-922968A890BD}" destId="{DA2FF9F2-5644-4D31-9ACE-56FD122A63DD}" srcOrd="8" destOrd="0" presId="urn:microsoft.com/office/officeart/2005/8/layout/gear1"/>
    <dgm:cxn modelId="{61B854C4-CD0F-423B-AC4D-D8C8B69ABF32}" type="presParOf" srcId="{7694E076-5B93-48E6-AB33-922968A890BD}" destId="{B814FACF-0E8F-4548-A2DD-8F59669D3922}" srcOrd="9" destOrd="0" presId="urn:microsoft.com/office/officeart/2005/8/layout/gear1"/>
    <dgm:cxn modelId="{EC4A627F-3F74-41EC-AB5E-FB34B9F44233}" type="presParOf" srcId="{7694E076-5B93-48E6-AB33-922968A890BD}" destId="{64FD1B27-EB2C-4243-B644-E861B0BE0F08}" srcOrd="10" destOrd="0" presId="urn:microsoft.com/office/officeart/2005/8/layout/gear1"/>
    <dgm:cxn modelId="{11C0C03B-43AC-4327-B2AF-008FEFB072A0}" type="presParOf" srcId="{7694E076-5B93-48E6-AB33-922968A890BD}" destId="{E8E9479C-E8DF-4282-8082-8FCE370BD253}" srcOrd="11" destOrd="0" presId="urn:microsoft.com/office/officeart/2005/8/layout/gear1"/>
    <dgm:cxn modelId="{29C19AAA-A5A7-4450-827D-148B624E6037}" type="presParOf" srcId="{7694E076-5B93-48E6-AB33-922968A890BD}" destId="{48C574F7-508C-4106-B4EA-E24B734B3BA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45617E-22AB-40B5-BC4E-CAA49F29A15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866792A-4A52-470C-B38C-71588E56C235}">
      <dgm:prSet phldrT="[Text]"/>
      <dgm:spPr/>
      <dgm:t>
        <a:bodyPr/>
        <a:lstStyle/>
        <a:p>
          <a:r>
            <a:rPr lang="en-US" dirty="0" smtClean="0"/>
            <a:t>Flex</a:t>
          </a:r>
          <a:endParaRPr lang="en-US" dirty="0"/>
        </a:p>
      </dgm:t>
    </dgm:pt>
    <dgm:pt modelId="{D87AF9C3-049A-4B93-B159-614FE7FD3F00}" type="parTrans" cxnId="{913F6E1A-BE92-416B-89AA-2DB059386F4C}">
      <dgm:prSet/>
      <dgm:spPr/>
      <dgm:t>
        <a:bodyPr/>
        <a:lstStyle/>
        <a:p>
          <a:endParaRPr lang="en-US"/>
        </a:p>
      </dgm:t>
    </dgm:pt>
    <dgm:pt modelId="{1AC3BA0D-CD45-46D2-9BD8-AAC322C4443A}" type="sibTrans" cxnId="{913F6E1A-BE92-416B-89AA-2DB059386F4C}">
      <dgm:prSet/>
      <dgm:spPr/>
      <dgm:t>
        <a:bodyPr/>
        <a:lstStyle/>
        <a:p>
          <a:endParaRPr lang="en-US"/>
        </a:p>
      </dgm:t>
    </dgm:pt>
    <dgm:pt modelId="{146730AD-CB34-4889-821F-51954F266E89}">
      <dgm:prSet phldrT="[Text]"/>
      <dgm:spPr/>
      <dgm:t>
        <a:bodyPr/>
        <a:lstStyle/>
        <a:p>
          <a:r>
            <a:rPr lang="en-US" dirty="0" smtClean="0"/>
            <a:t>MXML</a:t>
          </a:r>
          <a:endParaRPr lang="en-US" dirty="0"/>
        </a:p>
      </dgm:t>
    </dgm:pt>
    <dgm:pt modelId="{27DD3CFE-9B9D-4CC0-99BD-821EEB10A291}" type="parTrans" cxnId="{CCB98CCB-112B-4555-9A75-DD71FCF8B36F}">
      <dgm:prSet/>
      <dgm:spPr/>
      <dgm:t>
        <a:bodyPr/>
        <a:lstStyle/>
        <a:p>
          <a:endParaRPr lang="en-US"/>
        </a:p>
      </dgm:t>
    </dgm:pt>
    <dgm:pt modelId="{7C970281-EBEF-4A6E-9DD8-C2A7EFED13D0}" type="sibTrans" cxnId="{CCB98CCB-112B-4555-9A75-DD71FCF8B36F}">
      <dgm:prSet/>
      <dgm:spPr/>
      <dgm:t>
        <a:bodyPr/>
        <a:lstStyle/>
        <a:p>
          <a:endParaRPr lang="en-US"/>
        </a:p>
      </dgm:t>
    </dgm:pt>
    <dgm:pt modelId="{3031F226-708E-4B0F-9DF9-57F139586B62}">
      <dgm:prSet phldrT="[Text]"/>
      <dgm:spPr/>
      <dgm:t>
        <a:bodyPr/>
        <a:lstStyle/>
        <a:p>
          <a:r>
            <a:rPr lang="en-US" dirty="0" err="1" smtClean="0"/>
            <a:t>ActionScript</a:t>
          </a:r>
          <a:endParaRPr lang="en-US" dirty="0"/>
        </a:p>
      </dgm:t>
    </dgm:pt>
    <dgm:pt modelId="{AC11341F-D182-4B17-A960-C8B89FFD55DD}" type="parTrans" cxnId="{E9488242-B4C2-47DD-B320-42898B2DC29A}">
      <dgm:prSet/>
      <dgm:spPr/>
      <dgm:t>
        <a:bodyPr/>
        <a:lstStyle/>
        <a:p>
          <a:endParaRPr lang="en-US"/>
        </a:p>
      </dgm:t>
    </dgm:pt>
    <dgm:pt modelId="{E57AD805-1592-4C2F-8AA1-34420BF4F8B8}" type="sibTrans" cxnId="{E9488242-B4C2-47DD-B320-42898B2DC29A}">
      <dgm:prSet/>
      <dgm:spPr/>
      <dgm:t>
        <a:bodyPr/>
        <a:lstStyle/>
        <a:p>
          <a:endParaRPr lang="en-US"/>
        </a:p>
      </dgm:t>
    </dgm:pt>
    <dgm:pt modelId="{42CCBF1F-1578-4BAC-B201-98AE3197C82A}">
      <dgm:prSet phldrT="[Text]"/>
      <dgm:spPr/>
      <dgm:t>
        <a:bodyPr/>
        <a:lstStyle/>
        <a:p>
          <a:r>
            <a:rPr lang="en-US" dirty="0" err="1" smtClean="0"/>
            <a:t>Flexmdi</a:t>
          </a:r>
          <a:endParaRPr lang="en-US" dirty="0"/>
        </a:p>
      </dgm:t>
    </dgm:pt>
    <dgm:pt modelId="{17826DA1-7533-4318-85D2-C79628222436}" type="parTrans" cxnId="{4B8878F2-FE99-43BB-80F8-0A701E8F6AEA}">
      <dgm:prSet/>
      <dgm:spPr/>
      <dgm:t>
        <a:bodyPr/>
        <a:lstStyle/>
        <a:p>
          <a:endParaRPr lang="en-US"/>
        </a:p>
      </dgm:t>
    </dgm:pt>
    <dgm:pt modelId="{6E6B2B1D-7E3B-4F7B-B83B-6DAEE0F3C190}" type="sibTrans" cxnId="{4B8878F2-FE99-43BB-80F8-0A701E8F6AEA}">
      <dgm:prSet/>
      <dgm:spPr/>
      <dgm:t>
        <a:bodyPr/>
        <a:lstStyle/>
        <a:p>
          <a:endParaRPr lang="en-US"/>
        </a:p>
      </dgm:t>
    </dgm:pt>
    <dgm:pt modelId="{9DCBBF4F-E085-46D8-8E2E-464865B8F37B}">
      <dgm:prSet phldrT="[Text]"/>
      <dgm:spPr/>
      <dgm:t>
        <a:bodyPr/>
        <a:lstStyle/>
        <a:p>
          <a:r>
            <a:rPr lang="en-US" dirty="0" smtClean="0"/>
            <a:t>Window Explorer</a:t>
          </a:r>
          <a:endParaRPr lang="en-US" dirty="0"/>
        </a:p>
      </dgm:t>
    </dgm:pt>
    <dgm:pt modelId="{71093CFE-3445-4549-8D85-2D6DBA565BBF}" type="parTrans" cxnId="{AC47AA8B-3A7E-49B2-AF34-EB48816906C6}">
      <dgm:prSet/>
      <dgm:spPr/>
      <dgm:t>
        <a:bodyPr/>
        <a:lstStyle/>
        <a:p>
          <a:endParaRPr lang="en-US"/>
        </a:p>
      </dgm:t>
    </dgm:pt>
    <dgm:pt modelId="{93E4B4FC-C688-480B-B99D-32A5E2D00CBE}" type="sibTrans" cxnId="{AC47AA8B-3A7E-49B2-AF34-EB48816906C6}">
      <dgm:prSet/>
      <dgm:spPr/>
      <dgm:t>
        <a:bodyPr/>
        <a:lstStyle/>
        <a:p>
          <a:endParaRPr lang="en-US"/>
        </a:p>
      </dgm:t>
    </dgm:pt>
    <dgm:pt modelId="{307C0B6E-0CE8-4E85-B5ED-84864FC9D74B}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</dgm:t>
    </dgm:pt>
    <dgm:pt modelId="{1A209A5B-8F79-4A22-A9A8-797820EB2D61}" type="parTrans" cxnId="{415AAD8D-90A5-4BD8-A2F2-25DE0253D6DF}">
      <dgm:prSet/>
      <dgm:spPr/>
      <dgm:t>
        <a:bodyPr/>
        <a:lstStyle/>
        <a:p>
          <a:endParaRPr lang="en-US"/>
        </a:p>
      </dgm:t>
    </dgm:pt>
    <dgm:pt modelId="{B1FC9C21-15E0-47EB-9F40-E0E52016B82F}" type="sibTrans" cxnId="{415AAD8D-90A5-4BD8-A2F2-25DE0253D6DF}">
      <dgm:prSet/>
      <dgm:spPr/>
      <dgm:t>
        <a:bodyPr/>
        <a:lstStyle/>
        <a:p>
          <a:endParaRPr lang="en-US"/>
        </a:p>
      </dgm:t>
    </dgm:pt>
    <dgm:pt modelId="{E4BA9CDD-029D-4410-A7C5-1737C9DCBDF0}">
      <dgm:prSet phldrT="[Text]"/>
      <dgm:spPr/>
      <dgm:t>
        <a:bodyPr/>
        <a:lstStyle/>
        <a:p>
          <a:r>
            <a:rPr lang="en-US" dirty="0" smtClean="0"/>
            <a:t>Mate</a:t>
          </a:r>
          <a:endParaRPr lang="en-US" dirty="0"/>
        </a:p>
      </dgm:t>
    </dgm:pt>
    <dgm:pt modelId="{74EACC00-3CBF-42AE-8B4C-8680B098AEEC}" type="parTrans" cxnId="{645F97EF-2447-4A7F-8A5C-DD0782A8CE4A}">
      <dgm:prSet/>
      <dgm:spPr/>
      <dgm:t>
        <a:bodyPr/>
        <a:lstStyle/>
        <a:p>
          <a:endParaRPr lang="en-US"/>
        </a:p>
      </dgm:t>
    </dgm:pt>
    <dgm:pt modelId="{3C456D4D-1C25-4B96-BE99-E73EF6BD39F0}" type="sibTrans" cxnId="{645F97EF-2447-4A7F-8A5C-DD0782A8CE4A}">
      <dgm:prSet/>
      <dgm:spPr/>
      <dgm:t>
        <a:bodyPr/>
        <a:lstStyle/>
        <a:p>
          <a:endParaRPr lang="en-US"/>
        </a:p>
      </dgm:t>
    </dgm:pt>
    <dgm:pt modelId="{146A5A88-BCCF-4630-A41E-AA97DA5884A3}">
      <dgm:prSet phldrT="[Text]"/>
      <dgm:spPr/>
      <dgm:t>
        <a:bodyPr/>
        <a:lstStyle/>
        <a:p>
          <a:r>
            <a:rPr lang="en-US" dirty="0" smtClean="0"/>
            <a:t>Event Control</a:t>
          </a:r>
          <a:endParaRPr lang="en-US" dirty="0"/>
        </a:p>
      </dgm:t>
    </dgm:pt>
    <dgm:pt modelId="{E9BE8FFD-9BC4-4E60-95BA-20508E62E2AD}" type="parTrans" cxnId="{730C4591-3EB6-4AFD-8CB9-7F1A90FD1941}">
      <dgm:prSet/>
      <dgm:spPr/>
      <dgm:t>
        <a:bodyPr/>
        <a:lstStyle/>
        <a:p>
          <a:endParaRPr lang="en-US"/>
        </a:p>
      </dgm:t>
    </dgm:pt>
    <dgm:pt modelId="{C58B8E19-EE56-4C0F-AE5D-92EC0E019258}" type="sibTrans" cxnId="{730C4591-3EB6-4AFD-8CB9-7F1A90FD1941}">
      <dgm:prSet/>
      <dgm:spPr/>
      <dgm:t>
        <a:bodyPr/>
        <a:lstStyle/>
        <a:p>
          <a:endParaRPr lang="en-US"/>
        </a:p>
      </dgm:t>
    </dgm:pt>
    <dgm:pt modelId="{05B8E0E3-6066-4BC5-ABD3-7D87768BC65B}">
      <dgm:prSet phldrT="[Text]"/>
      <dgm:spPr/>
      <dgm:t>
        <a:bodyPr/>
        <a:lstStyle/>
        <a:p>
          <a:r>
            <a:rPr lang="en-US" dirty="0" smtClean="0"/>
            <a:t>Dispatcher</a:t>
          </a:r>
          <a:endParaRPr lang="en-US" dirty="0"/>
        </a:p>
      </dgm:t>
    </dgm:pt>
    <dgm:pt modelId="{EC0283E7-D2D4-4750-9E18-E5878D7F5322}" type="parTrans" cxnId="{AB9A4129-E00F-46FA-978F-9C767B52B186}">
      <dgm:prSet/>
      <dgm:spPr/>
      <dgm:t>
        <a:bodyPr/>
        <a:lstStyle/>
        <a:p>
          <a:endParaRPr lang="en-US"/>
        </a:p>
      </dgm:t>
    </dgm:pt>
    <dgm:pt modelId="{E780A7C4-FC5B-44E6-BD62-B91D8006367F}" type="sibTrans" cxnId="{AB9A4129-E00F-46FA-978F-9C767B52B186}">
      <dgm:prSet/>
      <dgm:spPr/>
      <dgm:t>
        <a:bodyPr/>
        <a:lstStyle/>
        <a:p>
          <a:endParaRPr lang="en-US"/>
        </a:p>
      </dgm:t>
    </dgm:pt>
    <dgm:pt modelId="{6D30DC77-4780-4F95-AB1D-54F41B84B876}" type="pres">
      <dgm:prSet presAssocID="{C145617E-22AB-40B5-BC4E-CAA49F29A1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809F1A-B06D-4740-8A5C-28C8B6158EEC}" type="pres">
      <dgm:prSet presAssocID="{4866792A-4A52-470C-B38C-71588E56C235}" presName="linNode" presStyleCnt="0"/>
      <dgm:spPr/>
    </dgm:pt>
    <dgm:pt modelId="{736F6D89-D428-4E99-B7AE-0D3A5F5A2B79}" type="pres">
      <dgm:prSet presAssocID="{4866792A-4A52-470C-B38C-71588E56C235}" presName="parentText" presStyleLbl="node1" presStyleIdx="0" presStyleCnt="3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8CDA9-7EEF-40D4-9D53-2F9C0109A197}" type="pres">
      <dgm:prSet presAssocID="{4866792A-4A52-470C-B38C-71588E56C23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674FA-AE6A-42AC-A4B6-EDF2124C997C}" type="pres">
      <dgm:prSet presAssocID="{1AC3BA0D-CD45-46D2-9BD8-AAC322C4443A}" presName="sp" presStyleCnt="0"/>
      <dgm:spPr/>
    </dgm:pt>
    <dgm:pt modelId="{F2BCE3BA-A921-4858-BA15-33BB4FFEF75D}" type="pres">
      <dgm:prSet presAssocID="{42CCBF1F-1578-4BAC-B201-98AE3197C82A}" presName="linNode" presStyleCnt="0"/>
      <dgm:spPr/>
    </dgm:pt>
    <dgm:pt modelId="{AE1093C7-C642-4762-9C8C-C22AF14C23F1}" type="pres">
      <dgm:prSet presAssocID="{42CCBF1F-1578-4BAC-B201-98AE3197C82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85C4D-CC9F-4B5F-9963-943C16AC97E5}" type="pres">
      <dgm:prSet presAssocID="{42CCBF1F-1578-4BAC-B201-98AE3197C82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E24AF-7C00-4B4B-95F2-51FEDD7861FD}" type="pres">
      <dgm:prSet presAssocID="{6E6B2B1D-7E3B-4F7B-B83B-6DAEE0F3C190}" presName="sp" presStyleCnt="0"/>
      <dgm:spPr/>
    </dgm:pt>
    <dgm:pt modelId="{D0182007-3714-430F-B4B8-CF03E1EE46F1}" type="pres">
      <dgm:prSet presAssocID="{E4BA9CDD-029D-4410-A7C5-1737C9DCBDF0}" presName="linNode" presStyleCnt="0"/>
      <dgm:spPr/>
    </dgm:pt>
    <dgm:pt modelId="{494D8394-71E9-472D-A5AD-F139130F5D8D}" type="pres">
      <dgm:prSet presAssocID="{E4BA9CDD-029D-4410-A7C5-1737C9DCBDF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B0A08-99C3-4640-BBB5-4468BDFF0037}" type="pres">
      <dgm:prSet presAssocID="{E4BA9CDD-029D-4410-A7C5-1737C9DCBDF0}" presName="descendantText" presStyleLbl="alignAccFollowNode1" presStyleIdx="2" presStyleCnt="3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98BD2E-9A61-4F49-A96B-DFDD27C2BEF1}" type="presOf" srcId="{9DCBBF4F-E085-46D8-8E2E-464865B8F37B}" destId="{86485C4D-CC9F-4B5F-9963-943C16AC97E5}" srcOrd="0" destOrd="0" presId="urn:microsoft.com/office/officeart/2005/8/layout/vList5"/>
    <dgm:cxn modelId="{FDAE8A9A-9400-4BC9-9E46-6CBD9B0441D6}" type="presOf" srcId="{307C0B6E-0CE8-4E85-B5ED-84864FC9D74B}" destId="{86485C4D-CC9F-4B5F-9963-943C16AC97E5}" srcOrd="0" destOrd="1" presId="urn:microsoft.com/office/officeart/2005/8/layout/vList5"/>
    <dgm:cxn modelId="{913F6E1A-BE92-416B-89AA-2DB059386F4C}" srcId="{C145617E-22AB-40B5-BC4E-CAA49F29A152}" destId="{4866792A-4A52-470C-B38C-71588E56C235}" srcOrd="0" destOrd="0" parTransId="{D87AF9C3-049A-4B93-B159-614FE7FD3F00}" sibTransId="{1AC3BA0D-CD45-46D2-9BD8-AAC322C4443A}"/>
    <dgm:cxn modelId="{AB9A4129-E00F-46FA-978F-9C767B52B186}" srcId="{E4BA9CDD-029D-4410-A7C5-1737C9DCBDF0}" destId="{05B8E0E3-6066-4BC5-ABD3-7D87768BC65B}" srcOrd="1" destOrd="0" parTransId="{EC0283E7-D2D4-4750-9E18-E5878D7F5322}" sibTransId="{E780A7C4-FC5B-44E6-BD62-B91D8006367F}"/>
    <dgm:cxn modelId="{1C89ED28-517D-4AE4-A2B3-2CA9F0E7F05F}" type="presOf" srcId="{146A5A88-BCCF-4630-A41E-AA97DA5884A3}" destId="{3E4B0A08-99C3-4640-BBB5-4468BDFF0037}" srcOrd="0" destOrd="0" presId="urn:microsoft.com/office/officeart/2005/8/layout/vList5"/>
    <dgm:cxn modelId="{CCB98CCB-112B-4555-9A75-DD71FCF8B36F}" srcId="{4866792A-4A52-470C-B38C-71588E56C235}" destId="{146730AD-CB34-4889-821F-51954F266E89}" srcOrd="0" destOrd="0" parTransId="{27DD3CFE-9B9D-4CC0-99BD-821EEB10A291}" sibTransId="{7C970281-EBEF-4A6E-9DD8-C2A7EFED13D0}"/>
    <dgm:cxn modelId="{AD21C577-B78D-45F1-98D2-39BD4404237C}" type="presOf" srcId="{C145617E-22AB-40B5-BC4E-CAA49F29A152}" destId="{6D30DC77-4780-4F95-AB1D-54F41B84B876}" srcOrd="0" destOrd="0" presId="urn:microsoft.com/office/officeart/2005/8/layout/vList5"/>
    <dgm:cxn modelId="{415AAD8D-90A5-4BD8-A2F2-25DE0253D6DF}" srcId="{42CCBF1F-1578-4BAC-B201-98AE3197C82A}" destId="{307C0B6E-0CE8-4E85-B5ED-84864FC9D74B}" srcOrd="1" destOrd="0" parTransId="{1A209A5B-8F79-4A22-A9A8-797820EB2D61}" sibTransId="{B1FC9C21-15E0-47EB-9F40-E0E52016B82F}"/>
    <dgm:cxn modelId="{FF121EA2-2171-4C1A-8933-105782E702E0}" type="presOf" srcId="{E4BA9CDD-029D-4410-A7C5-1737C9DCBDF0}" destId="{494D8394-71E9-472D-A5AD-F139130F5D8D}" srcOrd="0" destOrd="0" presId="urn:microsoft.com/office/officeart/2005/8/layout/vList5"/>
    <dgm:cxn modelId="{AA2972A2-23B4-41BC-B0AF-7533265A0AEE}" type="presOf" srcId="{146730AD-CB34-4889-821F-51954F266E89}" destId="{3848CDA9-7EEF-40D4-9D53-2F9C0109A197}" srcOrd="0" destOrd="0" presId="urn:microsoft.com/office/officeart/2005/8/layout/vList5"/>
    <dgm:cxn modelId="{4B8878F2-FE99-43BB-80F8-0A701E8F6AEA}" srcId="{C145617E-22AB-40B5-BC4E-CAA49F29A152}" destId="{42CCBF1F-1578-4BAC-B201-98AE3197C82A}" srcOrd="1" destOrd="0" parTransId="{17826DA1-7533-4318-85D2-C79628222436}" sibTransId="{6E6B2B1D-7E3B-4F7B-B83B-6DAEE0F3C190}"/>
    <dgm:cxn modelId="{645F97EF-2447-4A7F-8A5C-DD0782A8CE4A}" srcId="{C145617E-22AB-40B5-BC4E-CAA49F29A152}" destId="{E4BA9CDD-029D-4410-A7C5-1737C9DCBDF0}" srcOrd="2" destOrd="0" parTransId="{74EACC00-3CBF-42AE-8B4C-8680B098AEEC}" sibTransId="{3C456D4D-1C25-4B96-BE99-E73EF6BD39F0}"/>
    <dgm:cxn modelId="{E9488242-B4C2-47DD-B320-42898B2DC29A}" srcId="{4866792A-4A52-470C-B38C-71588E56C235}" destId="{3031F226-708E-4B0F-9DF9-57F139586B62}" srcOrd="1" destOrd="0" parTransId="{AC11341F-D182-4B17-A960-C8B89FFD55DD}" sibTransId="{E57AD805-1592-4C2F-8AA1-34420BF4F8B8}"/>
    <dgm:cxn modelId="{C6AD9268-C528-4FF8-B191-CC9A5B4FDE69}" type="presOf" srcId="{4866792A-4A52-470C-B38C-71588E56C235}" destId="{736F6D89-D428-4E99-B7AE-0D3A5F5A2B79}" srcOrd="0" destOrd="0" presId="urn:microsoft.com/office/officeart/2005/8/layout/vList5"/>
    <dgm:cxn modelId="{730C4591-3EB6-4AFD-8CB9-7F1A90FD1941}" srcId="{E4BA9CDD-029D-4410-A7C5-1737C9DCBDF0}" destId="{146A5A88-BCCF-4630-A41E-AA97DA5884A3}" srcOrd="0" destOrd="0" parTransId="{E9BE8FFD-9BC4-4E60-95BA-20508E62E2AD}" sibTransId="{C58B8E19-EE56-4C0F-AE5D-92EC0E019258}"/>
    <dgm:cxn modelId="{0512C4B8-5311-4532-A03E-CDF45561F4B6}" type="presOf" srcId="{3031F226-708E-4B0F-9DF9-57F139586B62}" destId="{3848CDA9-7EEF-40D4-9D53-2F9C0109A197}" srcOrd="0" destOrd="1" presId="urn:microsoft.com/office/officeart/2005/8/layout/vList5"/>
    <dgm:cxn modelId="{BD0E12F1-A02E-4161-8A88-01C79BF40357}" type="presOf" srcId="{42CCBF1F-1578-4BAC-B201-98AE3197C82A}" destId="{AE1093C7-C642-4762-9C8C-C22AF14C23F1}" srcOrd="0" destOrd="0" presId="urn:microsoft.com/office/officeart/2005/8/layout/vList5"/>
    <dgm:cxn modelId="{E6E7091B-A0EF-4B93-8A3A-0B5B1EC66DBD}" type="presOf" srcId="{05B8E0E3-6066-4BC5-ABD3-7D87768BC65B}" destId="{3E4B0A08-99C3-4640-BBB5-4468BDFF0037}" srcOrd="0" destOrd="1" presId="urn:microsoft.com/office/officeart/2005/8/layout/vList5"/>
    <dgm:cxn modelId="{AC47AA8B-3A7E-49B2-AF34-EB48816906C6}" srcId="{42CCBF1F-1578-4BAC-B201-98AE3197C82A}" destId="{9DCBBF4F-E085-46D8-8E2E-464865B8F37B}" srcOrd="0" destOrd="0" parTransId="{71093CFE-3445-4549-8D85-2D6DBA565BBF}" sibTransId="{93E4B4FC-C688-480B-B99D-32A5E2D00CBE}"/>
    <dgm:cxn modelId="{76ECA564-6B39-4F2E-909D-EB9F90CA3B8C}" type="presParOf" srcId="{6D30DC77-4780-4F95-AB1D-54F41B84B876}" destId="{D9809F1A-B06D-4740-8A5C-28C8B6158EEC}" srcOrd="0" destOrd="0" presId="urn:microsoft.com/office/officeart/2005/8/layout/vList5"/>
    <dgm:cxn modelId="{60200BC4-7783-4013-B8BE-A9A547D03C12}" type="presParOf" srcId="{D9809F1A-B06D-4740-8A5C-28C8B6158EEC}" destId="{736F6D89-D428-4E99-B7AE-0D3A5F5A2B79}" srcOrd="0" destOrd="0" presId="urn:microsoft.com/office/officeart/2005/8/layout/vList5"/>
    <dgm:cxn modelId="{C11742FB-EE89-4F39-94FA-1910C8F9A39E}" type="presParOf" srcId="{D9809F1A-B06D-4740-8A5C-28C8B6158EEC}" destId="{3848CDA9-7EEF-40D4-9D53-2F9C0109A197}" srcOrd="1" destOrd="0" presId="urn:microsoft.com/office/officeart/2005/8/layout/vList5"/>
    <dgm:cxn modelId="{5751805C-78B6-402D-86EC-15D09169E47F}" type="presParOf" srcId="{6D30DC77-4780-4F95-AB1D-54F41B84B876}" destId="{F59674FA-AE6A-42AC-A4B6-EDF2124C997C}" srcOrd="1" destOrd="0" presId="urn:microsoft.com/office/officeart/2005/8/layout/vList5"/>
    <dgm:cxn modelId="{691B3CBF-0FE9-435A-9DF6-1EF3070501C6}" type="presParOf" srcId="{6D30DC77-4780-4F95-AB1D-54F41B84B876}" destId="{F2BCE3BA-A921-4858-BA15-33BB4FFEF75D}" srcOrd="2" destOrd="0" presId="urn:microsoft.com/office/officeart/2005/8/layout/vList5"/>
    <dgm:cxn modelId="{58A1A5DC-9099-48B9-8C75-DBD5DA0A7104}" type="presParOf" srcId="{F2BCE3BA-A921-4858-BA15-33BB4FFEF75D}" destId="{AE1093C7-C642-4762-9C8C-C22AF14C23F1}" srcOrd="0" destOrd="0" presId="urn:microsoft.com/office/officeart/2005/8/layout/vList5"/>
    <dgm:cxn modelId="{53DD0EF2-9D39-40D1-A8D4-BFF525D455A9}" type="presParOf" srcId="{F2BCE3BA-A921-4858-BA15-33BB4FFEF75D}" destId="{86485C4D-CC9F-4B5F-9963-943C16AC97E5}" srcOrd="1" destOrd="0" presId="urn:microsoft.com/office/officeart/2005/8/layout/vList5"/>
    <dgm:cxn modelId="{FC8670B0-F49E-40EE-ACA3-39682AAC867A}" type="presParOf" srcId="{6D30DC77-4780-4F95-AB1D-54F41B84B876}" destId="{74BE24AF-7C00-4B4B-95F2-51FEDD7861FD}" srcOrd="3" destOrd="0" presId="urn:microsoft.com/office/officeart/2005/8/layout/vList5"/>
    <dgm:cxn modelId="{2DD547CA-5F8C-4BB4-9297-3ADB401C8A2F}" type="presParOf" srcId="{6D30DC77-4780-4F95-AB1D-54F41B84B876}" destId="{D0182007-3714-430F-B4B8-CF03E1EE46F1}" srcOrd="4" destOrd="0" presId="urn:microsoft.com/office/officeart/2005/8/layout/vList5"/>
    <dgm:cxn modelId="{DFDF07E8-6491-4909-AC2C-AC038BDC18FD}" type="presParOf" srcId="{D0182007-3714-430F-B4B8-CF03E1EE46F1}" destId="{494D8394-71E9-472D-A5AD-F139130F5D8D}" srcOrd="0" destOrd="0" presId="urn:microsoft.com/office/officeart/2005/8/layout/vList5"/>
    <dgm:cxn modelId="{C2002E74-9151-40E7-B29C-3F0C98733A5B}" type="presParOf" srcId="{D0182007-3714-430F-B4B8-CF03E1EE46F1}" destId="{3E4B0A08-99C3-4640-BBB5-4468BDFF00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2DF9AA-16D1-410B-94B5-341DCB23D596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62D5C0D-2D5A-49AA-9806-7B9323212F64}">
      <dgm:prSet phldrT="[Text]"/>
      <dgm:spPr/>
      <dgm:t>
        <a:bodyPr/>
        <a:lstStyle/>
        <a:p>
          <a:r>
            <a:rPr lang="en-US" dirty="0" smtClean="0"/>
            <a:t>Dispatcher</a:t>
          </a:r>
          <a:endParaRPr lang="en-US" dirty="0"/>
        </a:p>
      </dgm:t>
    </dgm:pt>
    <dgm:pt modelId="{1A7C933D-B903-43FB-9164-A68FC14892ED}" type="parTrans" cxnId="{62799DA3-8BED-4CD5-8FB6-6B38DC3C5C96}">
      <dgm:prSet/>
      <dgm:spPr/>
      <dgm:t>
        <a:bodyPr/>
        <a:lstStyle/>
        <a:p>
          <a:endParaRPr lang="en-US"/>
        </a:p>
      </dgm:t>
    </dgm:pt>
    <dgm:pt modelId="{815E09F6-96A6-4A09-9AB0-485A9ECBCC8C}" type="sibTrans" cxnId="{62799DA3-8BED-4CD5-8FB6-6B38DC3C5C96}">
      <dgm:prSet/>
      <dgm:spPr/>
      <dgm:t>
        <a:bodyPr/>
        <a:lstStyle/>
        <a:p>
          <a:endParaRPr lang="en-US"/>
        </a:p>
      </dgm:t>
    </dgm:pt>
    <dgm:pt modelId="{AF439529-F152-498D-BAA0-B6FA7DEA1632}">
      <dgm:prSet phldrT="[Text]"/>
      <dgm:spPr/>
      <dgm:t>
        <a:bodyPr/>
        <a:lstStyle/>
        <a:p>
          <a:r>
            <a:rPr lang="en-US" dirty="0" smtClean="0"/>
            <a:t>Event Map</a:t>
          </a:r>
          <a:endParaRPr lang="en-US" dirty="0"/>
        </a:p>
      </dgm:t>
    </dgm:pt>
    <dgm:pt modelId="{C997F16C-F36F-4A0B-AB0B-B90D43B2DCCB}" type="parTrans" cxnId="{2F29A631-28EC-4397-A6A2-26F387C38A72}">
      <dgm:prSet/>
      <dgm:spPr/>
      <dgm:t>
        <a:bodyPr/>
        <a:lstStyle/>
        <a:p>
          <a:endParaRPr lang="en-US"/>
        </a:p>
      </dgm:t>
    </dgm:pt>
    <dgm:pt modelId="{D8F09152-5E5C-4745-9AD3-9E88C6AA6B6F}" type="sibTrans" cxnId="{2F29A631-28EC-4397-A6A2-26F387C38A72}">
      <dgm:prSet/>
      <dgm:spPr/>
      <dgm:t>
        <a:bodyPr/>
        <a:lstStyle/>
        <a:p>
          <a:endParaRPr lang="en-US"/>
        </a:p>
      </dgm:t>
    </dgm:pt>
    <dgm:pt modelId="{2AC5E275-900C-444A-BF6A-F9EF09CDCC86}">
      <dgm:prSet phldrT="[Text]"/>
      <dgm:spPr/>
      <dgm:t>
        <a:bodyPr/>
        <a:lstStyle/>
        <a:p>
          <a:r>
            <a:rPr lang="en-US" dirty="0" smtClean="0"/>
            <a:t>Listener</a:t>
          </a:r>
          <a:endParaRPr lang="en-US" dirty="0"/>
        </a:p>
      </dgm:t>
    </dgm:pt>
    <dgm:pt modelId="{1992622C-240E-4CFE-B98A-36C1A3EA7C52}" type="parTrans" cxnId="{09C4A31D-7A82-4605-BA1C-36B551950FBD}">
      <dgm:prSet/>
      <dgm:spPr/>
      <dgm:t>
        <a:bodyPr/>
        <a:lstStyle/>
        <a:p>
          <a:endParaRPr lang="en-US"/>
        </a:p>
      </dgm:t>
    </dgm:pt>
    <dgm:pt modelId="{555FC0CC-825B-431A-8932-666FF0CE96DC}" type="sibTrans" cxnId="{09C4A31D-7A82-4605-BA1C-36B551950FBD}">
      <dgm:prSet/>
      <dgm:spPr/>
      <dgm:t>
        <a:bodyPr/>
        <a:lstStyle/>
        <a:p>
          <a:endParaRPr lang="en-US"/>
        </a:p>
      </dgm:t>
    </dgm:pt>
    <dgm:pt modelId="{89093AE3-45E5-4A0F-90BB-85F43EF37834}">
      <dgm:prSet/>
      <dgm:spPr/>
      <dgm:t>
        <a:bodyPr/>
        <a:lstStyle/>
        <a:p>
          <a:r>
            <a:rPr lang="en-US" dirty="0" smtClean="0"/>
            <a:t>Handler</a:t>
          </a:r>
          <a:endParaRPr lang="en-US" dirty="0"/>
        </a:p>
      </dgm:t>
    </dgm:pt>
    <dgm:pt modelId="{0E434EB2-B30E-416D-95D8-B746B582A156}" type="parTrans" cxnId="{DFA58605-6F39-4A01-86FE-4E35B0E7F7EB}">
      <dgm:prSet/>
      <dgm:spPr/>
      <dgm:t>
        <a:bodyPr/>
        <a:lstStyle/>
        <a:p>
          <a:endParaRPr lang="en-US"/>
        </a:p>
      </dgm:t>
    </dgm:pt>
    <dgm:pt modelId="{7C791289-AF9F-4990-88DE-6B20860D5D6D}" type="sibTrans" cxnId="{DFA58605-6F39-4A01-86FE-4E35B0E7F7EB}">
      <dgm:prSet/>
      <dgm:spPr/>
      <dgm:t>
        <a:bodyPr/>
        <a:lstStyle/>
        <a:p>
          <a:endParaRPr lang="en-US"/>
        </a:p>
      </dgm:t>
    </dgm:pt>
    <dgm:pt modelId="{B5C5C092-38C3-4983-8C19-2A8B60C5D49F}" type="pres">
      <dgm:prSet presAssocID="{E02DF9AA-16D1-410B-94B5-341DCB23D5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E663D42-6BE4-4C27-ABF2-D12E14D92C33}" type="pres">
      <dgm:prSet presAssocID="{B62D5C0D-2D5A-49AA-9806-7B9323212F64}" presName="Accent1" presStyleCnt="0"/>
      <dgm:spPr/>
    </dgm:pt>
    <dgm:pt modelId="{B1766DCD-D53C-40C4-A721-A2191DEB76C4}" type="pres">
      <dgm:prSet presAssocID="{B62D5C0D-2D5A-49AA-9806-7B9323212F64}" presName="Accent" presStyleLbl="node1" presStyleIdx="0" presStyleCnt="4"/>
      <dgm:spPr/>
    </dgm:pt>
    <dgm:pt modelId="{050B5D71-783D-4AF1-B580-433C348A919A}" type="pres">
      <dgm:prSet presAssocID="{B62D5C0D-2D5A-49AA-9806-7B9323212F64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8F0D2-A338-4DFB-B8D4-983641B497B7}" type="pres">
      <dgm:prSet presAssocID="{AF439529-F152-498D-BAA0-B6FA7DEA1632}" presName="Accent2" presStyleCnt="0"/>
      <dgm:spPr/>
    </dgm:pt>
    <dgm:pt modelId="{A47F9C69-E0AC-49CE-AB78-4CA137E06306}" type="pres">
      <dgm:prSet presAssocID="{AF439529-F152-498D-BAA0-B6FA7DEA1632}" presName="Accent" presStyleLbl="node1" presStyleIdx="1" presStyleCnt="4"/>
      <dgm:spPr/>
    </dgm:pt>
    <dgm:pt modelId="{92E5CAFF-D063-478F-8014-07BC1F399BEE}" type="pres">
      <dgm:prSet presAssocID="{AF439529-F152-498D-BAA0-B6FA7DEA1632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2ECB7-400F-4976-9554-45818D9A6573}" type="pres">
      <dgm:prSet presAssocID="{2AC5E275-900C-444A-BF6A-F9EF09CDCC86}" presName="Accent3" presStyleCnt="0"/>
      <dgm:spPr/>
    </dgm:pt>
    <dgm:pt modelId="{D6D96A5F-5303-4ED9-AF24-4FFD830C473E}" type="pres">
      <dgm:prSet presAssocID="{2AC5E275-900C-444A-BF6A-F9EF09CDCC86}" presName="Accent" presStyleLbl="node1" presStyleIdx="2" presStyleCnt="4"/>
      <dgm:spPr/>
    </dgm:pt>
    <dgm:pt modelId="{77AB8C20-0C33-4EA8-A379-7114A79FC8A0}" type="pres">
      <dgm:prSet presAssocID="{2AC5E275-900C-444A-BF6A-F9EF09CDCC86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AC64D1-0C91-462B-9CAA-2AD78449E2BC}" type="pres">
      <dgm:prSet presAssocID="{89093AE3-45E5-4A0F-90BB-85F43EF37834}" presName="Accent4" presStyleCnt="0"/>
      <dgm:spPr/>
    </dgm:pt>
    <dgm:pt modelId="{BF08865C-5B11-4DE8-8773-8854BA6240E0}" type="pres">
      <dgm:prSet presAssocID="{89093AE3-45E5-4A0F-90BB-85F43EF37834}" presName="Accent" presStyleLbl="node1" presStyleIdx="3" presStyleCnt="4"/>
      <dgm:spPr/>
    </dgm:pt>
    <dgm:pt modelId="{E9C11DC8-2EE5-4779-BB47-6408315C393D}" type="pres">
      <dgm:prSet presAssocID="{89093AE3-45E5-4A0F-90BB-85F43EF37834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29A631-28EC-4397-A6A2-26F387C38A72}" srcId="{E02DF9AA-16D1-410B-94B5-341DCB23D596}" destId="{AF439529-F152-498D-BAA0-B6FA7DEA1632}" srcOrd="1" destOrd="0" parTransId="{C997F16C-F36F-4A0B-AB0B-B90D43B2DCCB}" sibTransId="{D8F09152-5E5C-4745-9AD3-9E88C6AA6B6F}"/>
    <dgm:cxn modelId="{62799DA3-8BED-4CD5-8FB6-6B38DC3C5C96}" srcId="{E02DF9AA-16D1-410B-94B5-341DCB23D596}" destId="{B62D5C0D-2D5A-49AA-9806-7B9323212F64}" srcOrd="0" destOrd="0" parTransId="{1A7C933D-B903-43FB-9164-A68FC14892ED}" sibTransId="{815E09F6-96A6-4A09-9AB0-485A9ECBCC8C}"/>
    <dgm:cxn modelId="{D536AEB5-E843-4FAA-8D0E-99B24E268699}" type="presOf" srcId="{89093AE3-45E5-4A0F-90BB-85F43EF37834}" destId="{E9C11DC8-2EE5-4779-BB47-6408315C393D}" srcOrd="0" destOrd="0" presId="urn:microsoft.com/office/officeart/2009/layout/CircleArrowProcess"/>
    <dgm:cxn modelId="{CDE13767-4DEA-42A5-B66C-C52B60E02981}" type="presOf" srcId="{B62D5C0D-2D5A-49AA-9806-7B9323212F64}" destId="{050B5D71-783D-4AF1-B580-433C348A919A}" srcOrd="0" destOrd="0" presId="urn:microsoft.com/office/officeart/2009/layout/CircleArrowProcess"/>
    <dgm:cxn modelId="{09C4A31D-7A82-4605-BA1C-36B551950FBD}" srcId="{E02DF9AA-16D1-410B-94B5-341DCB23D596}" destId="{2AC5E275-900C-444A-BF6A-F9EF09CDCC86}" srcOrd="2" destOrd="0" parTransId="{1992622C-240E-4CFE-B98A-36C1A3EA7C52}" sibTransId="{555FC0CC-825B-431A-8932-666FF0CE96DC}"/>
    <dgm:cxn modelId="{DFA58605-6F39-4A01-86FE-4E35B0E7F7EB}" srcId="{E02DF9AA-16D1-410B-94B5-341DCB23D596}" destId="{89093AE3-45E5-4A0F-90BB-85F43EF37834}" srcOrd="3" destOrd="0" parTransId="{0E434EB2-B30E-416D-95D8-B746B582A156}" sibTransId="{7C791289-AF9F-4990-88DE-6B20860D5D6D}"/>
    <dgm:cxn modelId="{126AA988-8F7A-46E3-BAE4-857494AE56DD}" type="presOf" srcId="{2AC5E275-900C-444A-BF6A-F9EF09CDCC86}" destId="{77AB8C20-0C33-4EA8-A379-7114A79FC8A0}" srcOrd="0" destOrd="0" presId="urn:microsoft.com/office/officeart/2009/layout/CircleArrowProcess"/>
    <dgm:cxn modelId="{8DBBFB3B-52BD-4208-A57A-4894CC963683}" type="presOf" srcId="{AF439529-F152-498D-BAA0-B6FA7DEA1632}" destId="{92E5CAFF-D063-478F-8014-07BC1F399BEE}" srcOrd="0" destOrd="0" presId="urn:microsoft.com/office/officeart/2009/layout/CircleArrowProcess"/>
    <dgm:cxn modelId="{4D3FFC05-DB8B-4BDC-B377-35321976F689}" type="presOf" srcId="{E02DF9AA-16D1-410B-94B5-341DCB23D596}" destId="{B5C5C092-38C3-4983-8C19-2A8B60C5D49F}" srcOrd="0" destOrd="0" presId="urn:microsoft.com/office/officeart/2009/layout/CircleArrowProcess"/>
    <dgm:cxn modelId="{CE970FDA-4D3A-4A6D-8BAC-CFF859EFD356}" type="presParOf" srcId="{B5C5C092-38C3-4983-8C19-2A8B60C5D49F}" destId="{3E663D42-6BE4-4C27-ABF2-D12E14D92C33}" srcOrd="0" destOrd="0" presId="urn:microsoft.com/office/officeart/2009/layout/CircleArrowProcess"/>
    <dgm:cxn modelId="{D6FB8417-7406-4611-A5E0-27E574B53284}" type="presParOf" srcId="{3E663D42-6BE4-4C27-ABF2-D12E14D92C33}" destId="{B1766DCD-D53C-40C4-A721-A2191DEB76C4}" srcOrd="0" destOrd="0" presId="urn:microsoft.com/office/officeart/2009/layout/CircleArrowProcess"/>
    <dgm:cxn modelId="{32507698-CAD1-498D-B2C1-CD83CD257BFD}" type="presParOf" srcId="{B5C5C092-38C3-4983-8C19-2A8B60C5D49F}" destId="{050B5D71-783D-4AF1-B580-433C348A919A}" srcOrd="1" destOrd="0" presId="urn:microsoft.com/office/officeart/2009/layout/CircleArrowProcess"/>
    <dgm:cxn modelId="{C9995A2B-942B-422B-9284-A5081003BAB2}" type="presParOf" srcId="{B5C5C092-38C3-4983-8C19-2A8B60C5D49F}" destId="{5AA8F0D2-A338-4DFB-B8D4-983641B497B7}" srcOrd="2" destOrd="0" presId="urn:microsoft.com/office/officeart/2009/layout/CircleArrowProcess"/>
    <dgm:cxn modelId="{C0DF7C90-69D4-4149-BD8B-5FC109FE1355}" type="presParOf" srcId="{5AA8F0D2-A338-4DFB-B8D4-983641B497B7}" destId="{A47F9C69-E0AC-49CE-AB78-4CA137E06306}" srcOrd="0" destOrd="0" presId="urn:microsoft.com/office/officeart/2009/layout/CircleArrowProcess"/>
    <dgm:cxn modelId="{19B96E57-611A-4A67-AE9D-8C363F06C457}" type="presParOf" srcId="{B5C5C092-38C3-4983-8C19-2A8B60C5D49F}" destId="{92E5CAFF-D063-478F-8014-07BC1F399BEE}" srcOrd="3" destOrd="0" presId="urn:microsoft.com/office/officeart/2009/layout/CircleArrowProcess"/>
    <dgm:cxn modelId="{98B582E1-519B-40C6-A06C-A90CF6E74EC8}" type="presParOf" srcId="{B5C5C092-38C3-4983-8C19-2A8B60C5D49F}" destId="{9742ECB7-400F-4976-9554-45818D9A6573}" srcOrd="4" destOrd="0" presId="urn:microsoft.com/office/officeart/2009/layout/CircleArrowProcess"/>
    <dgm:cxn modelId="{8A9663CD-8DEF-4ED1-AC93-BD590E485CBF}" type="presParOf" srcId="{9742ECB7-400F-4976-9554-45818D9A6573}" destId="{D6D96A5F-5303-4ED9-AF24-4FFD830C473E}" srcOrd="0" destOrd="0" presId="urn:microsoft.com/office/officeart/2009/layout/CircleArrowProcess"/>
    <dgm:cxn modelId="{DE1AA328-D844-43C0-A326-1776C91729EC}" type="presParOf" srcId="{B5C5C092-38C3-4983-8C19-2A8B60C5D49F}" destId="{77AB8C20-0C33-4EA8-A379-7114A79FC8A0}" srcOrd="5" destOrd="0" presId="urn:microsoft.com/office/officeart/2009/layout/CircleArrowProcess"/>
    <dgm:cxn modelId="{CBB95415-9E93-425E-ADAC-BCC26D5D5D17}" type="presParOf" srcId="{B5C5C092-38C3-4983-8C19-2A8B60C5D49F}" destId="{9EAC64D1-0C91-462B-9CAA-2AD78449E2BC}" srcOrd="6" destOrd="0" presId="urn:microsoft.com/office/officeart/2009/layout/CircleArrowProcess"/>
    <dgm:cxn modelId="{AF38D570-F0AF-4513-969E-4A67F13C6085}" type="presParOf" srcId="{9EAC64D1-0C91-462B-9CAA-2AD78449E2BC}" destId="{BF08865C-5B11-4DE8-8773-8854BA6240E0}" srcOrd="0" destOrd="0" presId="urn:microsoft.com/office/officeart/2009/layout/CircleArrowProcess"/>
    <dgm:cxn modelId="{F83ABC81-E0FD-4D99-A0D1-6226160602FD}" type="presParOf" srcId="{B5C5C092-38C3-4983-8C19-2A8B60C5D49F}" destId="{E9C11DC8-2EE5-4779-BB47-6408315C393D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B624AD-41D9-4F72-9697-1576CA726EB3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EAFD65F7-6EC7-4392-A8EB-4F46AE825E00}">
      <dgm:prSet phldrT="[Text]"/>
      <dgm:spPr/>
      <dgm:t>
        <a:bodyPr/>
        <a:lstStyle/>
        <a:p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endParaRPr lang="en-US" dirty="0"/>
        </a:p>
      </dgm:t>
    </dgm:pt>
    <dgm:pt modelId="{1F184E8B-DAE2-490C-AFE2-8CFC7FB36F07}" type="parTrans" cxnId="{6DE037D0-9B71-45AD-95BE-5E5F76769C18}">
      <dgm:prSet/>
      <dgm:spPr/>
      <dgm:t>
        <a:bodyPr/>
        <a:lstStyle/>
        <a:p>
          <a:endParaRPr lang="en-US"/>
        </a:p>
      </dgm:t>
    </dgm:pt>
    <dgm:pt modelId="{9A89BE89-05BE-4138-A727-957309421FAB}" type="sibTrans" cxnId="{6DE037D0-9B71-45AD-95BE-5E5F76769C18}">
      <dgm:prSet/>
      <dgm:spPr/>
      <dgm:t>
        <a:bodyPr/>
        <a:lstStyle/>
        <a:p>
          <a:endParaRPr lang="en-US"/>
        </a:p>
      </dgm:t>
    </dgm:pt>
    <dgm:pt modelId="{C31E1A9B-CE2C-4168-BED2-0E77DD739894}">
      <dgm:prSet phldrT="[Text]"/>
      <dgm:spPr/>
      <dgm:t>
        <a:bodyPr/>
        <a:lstStyle/>
        <a:p>
          <a:r>
            <a:rPr lang="en-US" dirty="0" err="1" smtClean="0"/>
            <a:t>Chất</a:t>
          </a:r>
          <a:r>
            <a:rPr lang="en-US" dirty="0" smtClean="0"/>
            <a:t> </a:t>
          </a:r>
          <a:r>
            <a:rPr lang="en-US" dirty="0" err="1" smtClean="0"/>
            <a:t>lượng</a:t>
          </a:r>
          <a:r>
            <a:rPr lang="en-US" dirty="0" smtClean="0"/>
            <a:t> </a:t>
          </a:r>
          <a:endParaRPr lang="en-US" dirty="0"/>
        </a:p>
      </dgm:t>
    </dgm:pt>
    <dgm:pt modelId="{993989A2-0D4C-4EC1-B53D-0A0ACB1DEF07}" type="parTrans" cxnId="{385BF56E-C7EB-493B-B6AB-8C5D57B4DEEB}">
      <dgm:prSet/>
      <dgm:spPr/>
      <dgm:t>
        <a:bodyPr/>
        <a:lstStyle/>
        <a:p>
          <a:endParaRPr lang="en-US"/>
        </a:p>
      </dgm:t>
    </dgm:pt>
    <dgm:pt modelId="{94C4691D-4844-4897-BEB2-9D34E8D8189A}" type="sibTrans" cxnId="{385BF56E-C7EB-493B-B6AB-8C5D57B4DEEB}">
      <dgm:prSet/>
      <dgm:spPr/>
      <dgm:t>
        <a:bodyPr/>
        <a:lstStyle/>
        <a:p>
          <a:endParaRPr lang="en-US"/>
        </a:p>
      </dgm:t>
    </dgm:pt>
    <dgm:pt modelId="{E8A9CB00-1C7A-4EEB-8828-658DCFDEB0E8}">
      <dgm:prSet phldrT="[Text]"/>
      <dgm:spPr/>
      <dgm:t>
        <a:bodyPr/>
        <a:lstStyle/>
        <a:p>
          <a:r>
            <a:rPr lang="en-US" dirty="0" err="1" smtClean="0"/>
            <a:t>Đường</a:t>
          </a:r>
          <a:r>
            <a:rPr lang="en-US" dirty="0" smtClean="0"/>
            <a:t> </a:t>
          </a:r>
          <a:r>
            <a:rPr lang="en-US" dirty="0" err="1" smtClean="0"/>
            <a:t>truyền</a:t>
          </a:r>
          <a:endParaRPr lang="en-US" dirty="0"/>
        </a:p>
      </dgm:t>
    </dgm:pt>
    <dgm:pt modelId="{936D2403-57D5-49C9-A447-AA810E13A142}" type="parTrans" cxnId="{236DFF4D-B4B5-448C-BFAB-7AEC80361FA9}">
      <dgm:prSet/>
      <dgm:spPr/>
      <dgm:t>
        <a:bodyPr/>
        <a:lstStyle/>
        <a:p>
          <a:endParaRPr lang="en-US"/>
        </a:p>
      </dgm:t>
    </dgm:pt>
    <dgm:pt modelId="{B9C3CD39-1D7B-4EC3-B1DA-717E19CE9FF7}" type="sibTrans" cxnId="{236DFF4D-B4B5-448C-BFAB-7AEC80361FA9}">
      <dgm:prSet/>
      <dgm:spPr/>
      <dgm:t>
        <a:bodyPr/>
        <a:lstStyle/>
        <a:p>
          <a:endParaRPr lang="en-US"/>
        </a:p>
      </dgm:t>
    </dgm:pt>
    <dgm:pt modelId="{44FB4BD4-D2C9-42CD-967E-BC5BFF02DE09}" type="pres">
      <dgm:prSet presAssocID="{AFB624AD-41D9-4F72-9697-1576CA726EB3}" presName="CompostProcess" presStyleCnt="0">
        <dgm:presLayoutVars>
          <dgm:dir/>
          <dgm:resizeHandles val="exact"/>
        </dgm:presLayoutVars>
      </dgm:prSet>
      <dgm:spPr/>
    </dgm:pt>
    <dgm:pt modelId="{47DDD718-26D5-4C53-87FE-FB7D6788221B}" type="pres">
      <dgm:prSet presAssocID="{AFB624AD-41D9-4F72-9697-1576CA726EB3}" presName="arrow" presStyleLbl="bgShp" presStyleIdx="0" presStyleCnt="1" custScaleX="117647"/>
      <dgm:spPr>
        <a:solidFill>
          <a:srgbClr val="236F7A"/>
        </a:solidFill>
      </dgm:spPr>
    </dgm:pt>
    <dgm:pt modelId="{8FE10CE3-B734-467A-900B-6582101E76F0}" type="pres">
      <dgm:prSet presAssocID="{AFB624AD-41D9-4F72-9697-1576CA726EB3}" presName="linearProcess" presStyleCnt="0"/>
      <dgm:spPr/>
    </dgm:pt>
    <dgm:pt modelId="{6258D75D-926C-41F3-BB36-0FCE6AE3D9D3}" type="pres">
      <dgm:prSet presAssocID="{EAFD65F7-6EC7-4392-A8EB-4F46AE825E00}" presName="textNode" presStyleLbl="node1" presStyleIdx="0" presStyleCnt="3" custScaleX="82880" custLinFactNeighborX="-64501" custLinFactNeighborY="3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AD573-5B25-4811-904E-812AABDDEDC2}" type="pres">
      <dgm:prSet presAssocID="{9A89BE89-05BE-4138-A727-957309421FAB}" presName="sibTrans" presStyleCnt="0"/>
      <dgm:spPr/>
    </dgm:pt>
    <dgm:pt modelId="{4AFBC81A-20B1-4B1F-9845-33E59244B1ED}" type="pres">
      <dgm:prSet presAssocID="{C31E1A9B-CE2C-4168-BED2-0E77DD739894}" presName="textNode" presStyleLbl="node1" presStyleIdx="1" presStyleCnt="3" custScaleX="78300" custLinFactX="-739" custLinFactNeighborX="-100000" custLinFactNeighborY="3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0EB43-C057-4933-B2D8-88367BAEA9E2}" type="pres">
      <dgm:prSet presAssocID="{94C4691D-4844-4897-BEB2-9D34E8D8189A}" presName="sibTrans" presStyleCnt="0"/>
      <dgm:spPr/>
    </dgm:pt>
    <dgm:pt modelId="{E2589730-E9FF-40DC-AFD7-C5401710DD0F}" type="pres">
      <dgm:prSet presAssocID="{E8A9CB00-1C7A-4EEB-8828-658DCFDEB0E8}" presName="textNode" presStyleLbl="node1" presStyleIdx="2" presStyleCnt="3" custScaleX="85118" custLinFactX="-3548" custLinFactNeighborX="-100000" custLinFactNeighborY="3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7C9BFF-394C-45DC-A7C8-1A6C87A667E5}" type="presOf" srcId="{EAFD65F7-6EC7-4392-A8EB-4F46AE825E00}" destId="{6258D75D-926C-41F3-BB36-0FCE6AE3D9D3}" srcOrd="0" destOrd="0" presId="urn:microsoft.com/office/officeart/2005/8/layout/hProcess9"/>
    <dgm:cxn modelId="{E952343E-1E59-493C-83DD-E1A9A0BFD79F}" type="presOf" srcId="{AFB624AD-41D9-4F72-9697-1576CA726EB3}" destId="{44FB4BD4-D2C9-42CD-967E-BC5BFF02DE09}" srcOrd="0" destOrd="0" presId="urn:microsoft.com/office/officeart/2005/8/layout/hProcess9"/>
    <dgm:cxn modelId="{BDEAF485-88E4-4D58-88B5-325B7FDDE27C}" type="presOf" srcId="{C31E1A9B-CE2C-4168-BED2-0E77DD739894}" destId="{4AFBC81A-20B1-4B1F-9845-33E59244B1ED}" srcOrd="0" destOrd="0" presId="urn:microsoft.com/office/officeart/2005/8/layout/hProcess9"/>
    <dgm:cxn modelId="{385BF56E-C7EB-493B-B6AB-8C5D57B4DEEB}" srcId="{AFB624AD-41D9-4F72-9697-1576CA726EB3}" destId="{C31E1A9B-CE2C-4168-BED2-0E77DD739894}" srcOrd="1" destOrd="0" parTransId="{993989A2-0D4C-4EC1-B53D-0A0ACB1DEF07}" sibTransId="{94C4691D-4844-4897-BEB2-9D34E8D8189A}"/>
    <dgm:cxn modelId="{379D582D-DFFF-42A3-8ACA-0CCCA3F82100}" type="presOf" srcId="{E8A9CB00-1C7A-4EEB-8828-658DCFDEB0E8}" destId="{E2589730-E9FF-40DC-AFD7-C5401710DD0F}" srcOrd="0" destOrd="0" presId="urn:microsoft.com/office/officeart/2005/8/layout/hProcess9"/>
    <dgm:cxn modelId="{236DFF4D-B4B5-448C-BFAB-7AEC80361FA9}" srcId="{AFB624AD-41D9-4F72-9697-1576CA726EB3}" destId="{E8A9CB00-1C7A-4EEB-8828-658DCFDEB0E8}" srcOrd="2" destOrd="0" parTransId="{936D2403-57D5-49C9-A447-AA810E13A142}" sibTransId="{B9C3CD39-1D7B-4EC3-B1DA-717E19CE9FF7}"/>
    <dgm:cxn modelId="{6DE037D0-9B71-45AD-95BE-5E5F76769C18}" srcId="{AFB624AD-41D9-4F72-9697-1576CA726EB3}" destId="{EAFD65F7-6EC7-4392-A8EB-4F46AE825E00}" srcOrd="0" destOrd="0" parTransId="{1F184E8B-DAE2-490C-AFE2-8CFC7FB36F07}" sibTransId="{9A89BE89-05BE-4138-A727-957309421FAB}"/>
    <dgm:cxn modelId="{90F6DB1C-A595-440F-A0F2-B76710DFBA33}" type="presParOf" srcId="{44FB4BD4-D2C9-42CD-967E-BC5BFF02DE09}" destId="{47DDD718-26D5-4C53-87FE-FB7D6788221B}" srcOrd="0" destOrd="0" presId="urn:microsoft.com/office/officeart/2005/8/layout/hProcess9"/>
    <dgm:cxn modelId="{BC161D1F-AD40-4B6C-A992-6E0AE652D360}" type="presParOf" srcId="{44FB4BD4-D2C9-42CD-967E-BC5BFF02DE09}" destId="{8FE10CE3-B734-467A-900B-6582101E76F0}" srcOrd="1" destOrd="0" presId="urn:microsoft.com/office/officeart/2005/8/layout/hProcess9"/>
    <dgm:cxn modelId="{D49D62E4-EB67-4442-BC9E-DEC45D7ED205}" type="presParOf" srcId="{8FE10CE3-B734-467A-900B-6582101E76F0}" destId="{6258D75D-926C-41F3-BB36-0FCE6AE3D9D3}" srcOrd="0" destOrd="0" presId="urn:microsoft.com/office/officeart/2005/8/layout/hProcess9"/>
    <dgm:cxn modelId="{2FB54D7B-CFDA-4718-983A-5414B1DDF196}" type="presParOf" srcId="{8FE10CE3-B734-467A-900B-6582101E76F0}" destId="{E96AD573-5B25-4811-904E-812AABDDEDC2}" srcOrd="1" destOrd="0" presId="urn:microsoft.com/office/officeart/2005/8/layout/hProcess9"/>
    <dgm:cxn modelId="{4F43FDEB-6176-47EF-8FF0-23398E2724D9}" type="presParOf" srcId="{8FE10CE3-B734-467A-900B-6582101E76F0}" destId="{4AFBC81A-20B1-4B1F-9845-33E59244B1ED}" srcOrd="2" destOrd="0" presId="urn:microsoft.com/office/officeart/2005/8/layout/hProcess9"/>
    <dgm:cxn modelId="{90C9A5F0-7F5F-48B2-AF0A-621001DF7B0F}" type="presParOf" srcId="{8FE10CE3-B734-467A-900B-6582101E76F0}" destId="{C3C0EB43-C057-4933-B2D8-88367BAEA9E2}" srcOrd="3" destOrd="0" presId="urn:microsoft.com/office/officeart/2005/8/layout/hProcess9"/>
    <dgm:cxn modelId="{BDA98AEC-086B-4681-824E-EBAD957CB63A}" type="presParOf" srcId="{8FE10CE3-B734-467A-900B-6582101E76F0}" destId="{E2589730-E9FF-40DC-AFD7-C5401710DD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317E5-CF25-482F-8C25-433CBE8E9EFD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B6A76E-602C-4511-8F31-36D99E148467}">
      <dgm:prSet phldrT="[Text]" phldr="1"/>
      <dgm:spPr/>
      <dgm:t>
        <a:bodyPr/>
        <a:lstStyle/>
        <a:p>
          <a:endParaRPr lang="en-US"/>
        </a:p>
      </dgm:t>
    </dgm:pt>
    <dgm:pt modelId="{E6FD17B3-486A-4884-86B5-97E4D781DF1D}" type="parTrans" cxnId="{E3017297-5363-4102-A6DD-7734FAB4AAEE}">
      <dgm:prSet/>
      <dgm:spPr/>
      <dgm:t>
        <a:bodyPr/>
        <a:lstStyle/>
        <a:p>
          <a:endParaRPr lang="en-US"/>
        </a:p>
      </dgm:t>
    </dgm:pt>
    <dgm:pt modelId="{FCB6FC44-94D7-4FAD-B9A2-41F6C834DACA}" type="sibTrans" cxnId="{E3017297-5363-4102-A6DD-7734FAB4AAEE}">
      <dgm:prSet/>
      <dgm:spPr/>
      <dgm:t>
        <a:bodyPr/>
        <a:lstStyle/>
        <a:p>
          <a:endParaRPr lang="en-US"/>
        </a:p>
      </dgm:t>
    </dgm:pt>
    <dgm:pt modelId="{14071343-2AF4-4654-823A-556885D6CB5F}">
      <dgm:prSet phldrT="[Text]"/>
      <dgm:spPr/>
      <dgm:t>
        <a:bodyPr/>
        <a:lstStyle/>
        <a:p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khả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áp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tế</a:t>
          </a:r>
          <a:endParaRPr lang="en-US" dirty="0"/>
        </a:p>
      </dgm:t>
    </dgm:pt>
    <dgm:pt modelId="{6B84CB74-061C-475B-A6AB-2925010A35EF}" type="parTrans" cxnId="{5C94609B-1EF8-4EB4-BF23-F498C42C5325}">
      <dgm:prSet/>
      <dgm:spPr/>
      <dgm:t>
        <a:bodyPr/>
        <a:lstStyle/>
        <a:p>
          <a:endParaRPr lang="en-US"/>
        </a:p>
      </dgm:t>
    </dgm:pt>
    <dgm:pt modelId="{D063C3E9-88F4-40EE-9E5D-E5F938793A53}" type="sibTrans" cxnId="{5C94609B-1EF8-4EB4-BF23-F498C42C5325}">
      <dgm:prSet/>
      <dgm:spPr/>
      <dgm:t>
        <a:bodyPr/>
        <a:lstStyle/>
        <a:p>
          <a:endParaRPr lang="en-US"/>
        </a:p>
      </dgm:t>
    </dgm:pt>
    <dgm:pt modelId="{4642372D-DCD9-4EC7-BEA3-BC7C7E818270}">
      <dgm:prSet phldrT="[Text]" phldr="1"/>
      <dgm:spPr/>
      <dgm:t>
        <a:bodyPr/>
        <a:lstStyle/>
        <a:p>
          <a:endParaRPr lang="en-US"/>
        </a:p>
      </dgm:t>
    </dgm:pt>
    <dgm:pt modelId="{3D7826CF-9EF3-4895-A21E-0CF1C15C268C}" type="parTrans" cxnId="{BF1283BE-24A3-48EE-A9B7-F7338984A7ED}">
      <dgm:prSet/>
      <dgm:spPr/>
      <dgm:t>
        <a:bodyPr/>
        <a:lstStyle/>
        <a:p>
          <a:endParaRPr lang="en-US"/>
        </a:p>
      </dgm:t>
    </dgm:pt>
    <dgm:pt modelId="{1F8F992C-0E06-4619-AB62-3A2F3FC1B7F9}" type="sibTrans" cxnId="{BF1283BE-24A3-48EE-A9B7-F7338984A7ED}">
      <dgm:prSet/>
      <dgm:spPr/>
      <dgm:t>
        <a:bodyPr/>
        <a:lstStyle/>
        <a:p>
          <a:endParaRPr lang="en-US"/>
        </a:p>
      </dgm:t>
    </dgm:pt>
    <dgm:pt modelId="{55549DC0-DF18-4387-8C3D-9ABC897B5A00}">
      <dgm:prSet phldrT="[Text]"/>
      <dgm:spPr/>
      <dgm:t>
        <a:bodyPr/>
        <a:lstStyle/>
        <a:p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bản</a:t>
          </a:r>
          <a:r>
            <a:rPr lang="en-US" dirty="0" smtClean="0"/>
            <a:t> </a:t>
          </a:r>
          <a:r>
            <a:rPr lang="en-US" dirty="0" err="1" smtClean="0"/>
            <a:t>đáp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hội</a:t>
          </a:r>
          <a:r>
            <a:rPr lang="en-US" dirty="0" smtClean="0"/>
            <a:t> </a:t>
          </a:r>
          <a:r>
            <a:rPr lang="en-US" dirty="0" err="1" smtClean="0"/>
            <a:t>họp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endParaRPr lang="en-US" dirty="0"/>
        </a:p>
      </dgm:t>
    </dgm:pt>
    <dgm:pt modelId="{E457EE6B-27EA-44DD-8850-C575C642609B}" type="parTrans" cxnId="{73439BBB-6CF0-4E92-A1AC-CFD9452260C8}">
      <dgm:prSet/>
      <dgm:spPr/>
      <dgm:t>
        <a:bodyPr/>
        <a:lstStyle/>
        <a:p>
          <a:endParaRPr lang="en-US"/>
        </a:p>
      </dgm:t>
    </dgm:pt>
    <dgm:pt modelId="{92EEEC2A-21F9-46E6-955A-3C3CD286914C}" type="sibTrans" cxnId="{73439BBB-6CF0-4E92-A1AC-CFD9452260C8}">
      <dgm:prSet/>
      <dgm:spPr/>
      <dgm:t>
        <a:bodyPr/>
        <a:lstStyle/>
        <a:p>
          <a:endParaRPr lang="en-US"/>
        </a:p>
      </dgm:t>
    </dgm:pt>
    <dgm:pt modelId="{50D6DF9E-7661-4229-B0A0-19A9443FBF77}">
      <dgm:prSet phldrT="[Text]" phldr="1"/>
      <dgm:spPr/>
      <dgm:t>
        <a:bodyPr/>
        <a:lstStyle/>
        <a:p>
          <a:endParaRPr lang="en-US" dirty="0"/>
        </a:p>
      </dgm:t>
    </dgm:pt>
    <dgm:pt modelId="{0D0CF9B1-B358-4DB9-AE38-87A6A6B2E500}" type="parTrans" cxnId="{C4B6505F-DE58-4204-871D-F10AB24A5C39}">
      <dgm:prSet/>
      <dgm:spPr/>
      <dgm:t>
        <a:bodyPr/>
        <a:lstStyle/>
        <a:p>
          <a:endParaRPr lang="en-US"/>
        </a:p>
      </dgm:t>
    </dgm:pt>
    <dgm:pt modelId="{50E855E1-E0EE-4269-A194-5830DC4B4463}" type="sibTrans" cxnId="{C4B6505F-DE58-4204-871D-F10AB24A5C39}">
      <dgm:prSet/>
      <dgm:spPr/>
      <dgm:t>
        <a:bodyPr/>
        <a:lstStyle/>
        <a:p>
          <a:endParaRPr lang="en-US"/>
        </a:p>
      </dgm:t>
    </dgm:pt>
    <dgm:pt modelId="{AB4FBF1B-16E6-4FF7-821A-60C840904C82}">
      <dgm:prSet phldrT="[Text]"/>
      <dgm:spPr/>
      <dgm:t>
        <a:bodyPr/>
        <a:lstStyle/>
        <a:p>
          <a:r>
            <a:rPr lang="en-US" dirty="0" err="1" smtClean="0"/>
            <a:t>Chất</a:t>
          </a:r>
          <a:r>
            <a:rPr lang="en-US" dirty="0" smtClean="0"/>
            <a:t> </a:t>
          </a:r>
          <a:r>
            <a:rPr lang="en-US" dirty="0" err="1" smtClean="0"/>
            <a:t>lượng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ở </a:t>
          </a:r>
          <a:r>
            <a:rPr lang="en-US" dirty="0" err="1" smtClean="0"/>
            <a:t>mức</a:t>
          </a:r>
          <a:r>
            <a:rPr lang="en-US" dirty="0" smtClean="0"/>
            <a:t> </a:t>
          </a:r>
          <a:r>
            <a:rPr lang="en-US" dirty="0" err="1" smtClean="0"/>
            <a:t>chấp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endParaRPr lang="en-US" dirty="0"/>
        </a:p>
      </dgm:t>
    </dgm:pt>
    <dgm:pt modelId="{B971F9F9-F641-493B-B63E-2A571BB5F8A4}" type="parTrans" cxnId="{FFEC06E5-AC2E-4DFE-AE31-C7DF92A0F214}">
      <dgm:prSet/>
      <dgm:spPr/>
      <dgm:t>
        <a:bodyPr/>
        <a:lstStyle/>
        <a:p>
          <a:endParaRPr lang="en-US"/>
        </a:p>
      </dgm:t>
    </dgm:pt>
    <dgm:pt modelId="{90A3D5CB-2B00-47AF-BEBF-90980E488000}" type="sibTrans" cxnId="{FFEC06E5-AC2E-4DFE-AE31-C7DF92A0F214}">
      <dgm:prSet/>
      <dgm:spPr/>
      <dgm:t>
        <a:bodyPr/>
        <a:lstStyle/>
        <a:p>
          <a:endParaRPr lang="en-US"/>
        </a:p>
      </dgm:t>
    </dgm:pt>
    <dgm:pt modelId="{135A6408-0068-4449-B7AE-9E7E716E4C50}">
      <dgm:prSet/>
      <dgm:spPr/>
      <dgm:t>
        <a:bodyPr/>
        <a:lstStyle/>
        <a:p>
          <a:endParaRPr lang="en-US"/>
        </a:p>
      </dgm:t>
    </dgm:pt>
    <dgm:pt modelId="{8904DE60-C75A-4E83-BAAD-709918AF7AA1}" type="parTrans" cxnId="{2EF8F975-3632-4A7A-839C-82CD7CE4F438}">
      <dgm:prSet/>
      <dgm:spPr/>
      <dgm:t>
        <a:bodyPr/>
        <a:lstStyle/>
        <a:p>
          <a:endParaRPr lang="en-US"/>
        </a:p>
      </dgm:t>
    </dgm:pt>
    <dgm:pt modelId="{D9D6D468-FF18-413A-B9B1-64D09DD42C96}" type="sibTrans" cxnId="{2EF8F975-3632-4A7A-839C-82CD7CE4F438}">
      <dgm:prSet/>
      <dgm:spPr/>
      <dgm:t>
        <a:bodyPr/>
        <a:lstStyle/>
        <a:p>
          <a:endParaRPr lang="en-US"/>
        </a:p>
      </dgm:t>
    </dgm:pt>
    <dgm:pt modelId="{34B3E0A6-3C6F-41BE-90DD-7144FECA4DCD}">
      <dgm:prSet/>
      <dgm:spPr/>
      <dgm:t>
        <a:bodyPr/>
        <a:lstStyle/>
        <a:p>
          <a:endParaRPr lang="en-US"/>
        </a:p>
      </dgm:t>
    </dgm:pt>
    <dgm:pt modelId="{5BD93ED9-22F2-49D5-9CDE-3FA2022BE81C}" type="parTrans" cxnId="{9AA1650B-25A9-49E4-B00B-3311C733F128}">
      <dgm:prSet/>
      <dgm:spPr/>
      <dgm:t>
        <a:bodyPr/>
        <a:lstStyle/>
        <a:p>
          <a:endParaRPr lang="en-US"/>
        </a:p>
      </dgm:t>
    </dgm:pt>
    <dgm:pt modelId="{643C3CCF-D2DB-4B9A-BBEB-D770A90BD40B}" type="sibTrans" cxnId="{9AA1650B-25A9-49E4-B00B-3311C733F128}">
      <dgm:prSet/>
      <dgm:spPr/>
      <dgm:t>
        <a:bodyPr/>
        <a:lstStyle/>
        <a:p>
          <a:endParaRPr lang="en-US"/>
        </a:p>
      </dgm:t>
    </dgm:pt>
    <dgm:pt modelId="{C9F90837-603E-4497-BCEB-E6299652D6D1}">
      <dgm:prSet/>
      <dgm:spPr/>
      <dgm:t>
        <a:bodyPr/>
        <a:lstStyle/>
        <a:p>
          <a:r>
            <a:rPr lang="en-US" dirty="0" err="1" smtClean="0"/>
            <a:t>Chưa</a:t>
          </a:r>
          <a:r>
            <a:rPr lang="en-US" dirty="0" smtClean="0"/>
            <a:t> </a:t>
          </a:r>
          <a:r>
            <a:rPr lang="en-US" dirty="0" err="1" smtClean="0"/>
            <a:t>khắc</a:t>
          </a:r>
          <a:r>
            <a:rPr lang="en-US" dirty="0" smtClean="0"/>
            <a:t> </a:t>
          </a:r>
          <a:r>
            <a:rPr lang="en-US" dirty="0" err="1" smtClean="0"/>
            <a:t>phục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trễ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đồng</a:t>
          </a:r>
          <a:r>
            <a:rPr lang="en-US" dirty="0" smtClean="0"/>
            <a:t> </a:t>
          </a:r>
          <a:r>
            <a:rPr lang="en-US" dirty="0" err="1" smtClean="0"/>
            <a:t>bộ</a:t>
          </a:r>
          <a:endParaRPr lang="en-US" dirty="0"/>
        </a:p>
      </dgm:t>
    </dgm:pt>
    <dgm:pt modelId="{E5F41533-72AE-4E1E-B2D8-438BC0D9F1E7}" type="parTrans" cxnId="{2EAFD124-FB11-49F7-9F69-287188208289}">
      <dgm:prSet/>
      <dgm:spPr/>
      <dgm:t>
        <a:bodyPr/>
        <a:lstStyle/>
        <a:p>
          <a:endParaRPr lang="en-US"/>
        </a:p>
      </dgm:t>
    </dgm:pt>
    <dgm:pt modelId="{43E757D5-1034-4DD6-9D09-405794A22B77}" type="sibTrans" cxnId="{2EAFD124-FB11-49F7-9F69-287188208289}">
      <dgm:prSet/>
      <dgm:spPr/>
      <dgm:t>
        <a:bodyPr/>
        <a:lstStyle/>
        <a:p>
          <a:endParaRPr lang="en-US"/>
        </a:p>
      </dgm:t>
    </dgm:pt>
    <dgm:pt modelId="{5A7D6D4B-0C25-4A94-8CB6-58AEF58C9B02}">
      <dgm:prSet/>
      <dgm:spPr/>
      <dgm:t>
        <a:bodyPr/>
        <a:lstStyle/>
        <a:p>
          <a:r>
            <a:rPr lang="en-US" smtClean="0"/>
            <a:t>Đặt ra thêm các vấn đề về kiểm soát đường truyền, bảo mật</a:t>
          </a:r>
          <a:endParaRPr lang="en-US"/>
        </a:p>
      </dgm:t>
    </dgm:pt>
    <dgm:pt modelId="{914DD46B-5EAE-40A0-913D-19A7386119DD}" type="parTrans" cxnId="{BD67F47F-6342-4F9B-AE15-922CF2DBDD4D}">
      <dgm:prSet/>
      <dgm:spPr/>
      <dgm:t>
        <a:bodyPr/>
        <a:lstStyle/>
        <a:p>
          <a:endParaRPr lang="en-US"/>
        </a:p>
      </dgm:t>
    </dgm:pt>
    <dgm:pt modelId="{01CE5879-5287-4972-BA77-73E6688915A2}" type="sibTrans" cxnId="{BD67F47F-6342-4F9B-AE15-922CF2DBDD4D}">
      <dgm:prSet/>
      <dgm:spPr/>
      <dgm:t>
        <a:bodyPr/>
        <a:lstStyle/>
        <a:p>
          <a:endParaRPr lang="en-US"/>
        </a:p>
      </dgm:t>
    </dgm:pt>
    <dgm:pt modelId="{FF038B06-130B-4AE2-889D-7E1C05A4DA64}" type="pres">
      <dgm:prSet presAssocID="{D58317E5-CF25-482F-8C25-433CBE8E9EF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1D357-805E-44C1-A82B-D2C469E7A9B4}" type="pres">
      <dgm:prSet presAssocID="{90B6A76E-602C-4511-8F31-36D99E148467}" presName="composite" presStyleCnt="0"/>
      <dgm:spPr/>
    </dgm:pt>
    <dgm:pt modelId="{D56C96D9-52C0-4369-ADC1-73382C3297B5}" type="pres">
      <dgm:prSet presAssocID="{90B6A76E-602C-4511-8F31-36D99E148467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D83A2-90B6-4516-A2E0-AA308774373C}" type="pres">
      <dgm:prSet presAssocID="{90B6A76E-602C-4511-8F31-36D99E148467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D3B0F-0644-4B73-8B4E-6EEBFDAB5331}" type="pres">
      <dgm:prSet presAssocID="{FCB6FC44-94D7-4FAD-B9A2-41F6C834DACA}" presName="sp" presStyleCnt="0"/>
      <dgm:spPr/>
    </dgm:pt>
    <dgm:pt modelId="{B70F7E05-69A1-4990-9384-F64862050722}" type="pres">
      <dgm:prSet presAssocID="{4642372D-DCD9-4EC7-BEA3-BC7C7E818270}" presName="composite" presStyleCnt="0"/>
      <dgm:spPr/>
    </dgm:pt>
    <dgm:pt modelId="{A70E2123-27E7-4A46-B973-F394638E50A4}" type="pres">
      <dgm:prSet presAssocID="{4642372D-DCD9-4EC7-BEA3-BC7C7E81827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4D2F2-0578-40CE-80F0-254011C2022C}" type="pres">
      <dgm:prSet presAssocID="{4642372D-DCD9-4EC7-BEA3-BC7C7E818270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F661D-3E6F-4F4F-BDA3-C83B929B1F2F}" type="pres">
      <dgm:prSet presAssocID="{1F8F992C-0E06-4619-AB62-3A2F3FC1B7F9}" presName="sp" presStyleCnt="0"/>
      <dgm:spPr/>
    </dgm:pt>
    <dgm:pt modelId="{2730F4D6-055D-4DE8-B8CC-C029CF443979}" type="pres">
      <dgm:prSet presAssocID="{50D6DF9E-7661-4229-B0A0-19A9443FBF77}" presName="composite" presStyleCnt="0"/>
      <dgm:spPr/>
    </dgm:pt>
    <dgm:pt modelId="{A810B08E-C1EE-4C9C-BF5E-B6AD55980835}" type="pres">
      <dgm:prSet presAssocID="{50D6DF9E-7661-4229-B0A0-19A9443FBF7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6EE94-8D5E-4780-B17B-D5EEB3928A15}" type="pres">
      <dgm:prSet presAssocID="{50D6DF9E-7661-4229-B0A0-19A9443FBF77}" presName="descendantText" presStyleLbl="alignAcc1" presStyleIdx="2" presStyleCnt="5" custLinFactNeighborX="-465" custLinFactNeighborY="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95AA0-4B73-4D93-BD84-B5FA95247E19}" type="pres">
      <dgm:prSet presAssocID="{50E855E1-E0EE-4269-A194-5830DC4B4463}" presName="sp" presStyleCnt="0"/>
      <dgm:spPr/>
    </dgm:pt>
    <dgm:pt modelId="{BFEF4B5C-E611-4C31-8CE9-6AACA62177AA}" type="pres">
      <dgm:prSet presAssocID="{135A6408-0068-4449-B7AE-9E7E716E4C50}" presName="composite" presStyleCnt="0"/>
      <dgm:spPr/>
    </dgm:pt>
    <dgm:pt modelId="{A023971B-CA18-4A46-95D1-BBB358D5E02C}" type="pres">
      <dgm:prSet presAssocID="{135A6408-0068-4449-B7AE-9E7E716E4C5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7175F-3CB1-410A-95C1-5FC40C7A61E0}" type="pres">
      <dgm:prSet presAssocID="{135A6408-0068-4449-B7AE-9E7E716E4C5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1815A9-553F-4D1D-A86D-01FC7064BFB5}" type="pres">
      <dgm:prSet presAssocID="{D9D6D468-FF18-413A-B9B1-64D09DD42C96}" presName="sp" presStyleCnt="0"/>
      <dgm:spPr/>
    </dgm:pt>
    <dgm:pt modelId="{43202110-E781-4512-9360-ABA3B566F067}" type="pres">
      <dgm:prSet presAssocID="{34B3E0A6-3C6F-41BE-90DD-7144FECA4DCD}" presName="composite" presStyleCnt="0"/>
      <dgm:spPr/>
    </dgm:pt>
    <dgm:pt modelId="{FAAFDF55-5DC2-4D1F-80BC-94A67A48A0E7}" type="pres">
      <dgm:prSet presAssocID="{34B3E0A6-3C6F-41BE-90DD-7144FECA4DCD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60E33-D433-44CF-A5BE-6625BC0FEFB8}" type="pres">
      <dgm:prSet presAssocID="{34B3E0A6-3C6F-41BE-90DD-7144FECA4DCD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67F47F-6342-4F9B-AE15-922CF2DBDD4D}" srcId="{34B3E0A6-3C6F-41BE-90DD-7144FECA4DCD}" destId="{5A7D6D4B-0C25-4A94-8CB6-58AEF58C9B02}" srcOrd="0" destOrd="0" parTransId="{914DD46B-5EAE-40A0-913D-19A7386119DD}" sibTransId="{01CE5879-5287-4972-BA77-73E6688915A2}"/>
    <dgm:cxn modelId="{E3017297-5363-4102-A6DD-7734FAB4AAEE}" srcId="{D58317E5-CF25-482F-8C25-433CBE8E9EFD}" destId="{90B6A76E-602C-4511-8F31-36D99E148467}" srcOrd="0" destOrd="0" parTransId="{E6FD17B3-486A-4884-86B5-97E4D781DF1D}" sibTransId="{FCB6FC44-94D7-4FAD-B9A2-41F6C834DACA}"/>
    <dgm:cxn modelId="{71477D39-BB1C-41A7-A481-5A7A529E2819}" type="presOf" srcId="{34B3E0A6-3C6F-41BE-90DD-7144FECA4DCD}" destId="{FAAFDF55-5DC2-4D1F-80BC-94A67A48A0E7}" srcOrd="0" destOrd="0" presId="urn:microsoft.com/office/officeart/2005/8/layout/chevron2"/>
    <dgm:cxn modelId="{57583F5A-1095-4013-A6A5-04327C5F0C37}" type="presOf" srcId="{14071343-2AF4-4654-823A-556885D6CB5F}" destId="{A3CD83A2-90B6-4516-A2E0-AA308774373C}" srcOrd="0" destOrd="0" presId="urn:microsoft.com/office/officeart/2005/8/layout/chevron2"/>
    <dgm:cxn modelId="{7A7F9F96-DDF9-4C0C-9FA8-3804528C1F1C}" type="presOf" srcId="{AB4FBF1B-16E6-4FF7-821A-60C840904C82}" destId="{2A16EE94-8D5E-4780-B17B-D5EEB3928A15}" srcOrd="0" destOrd="0" presId="urn:microsoft.com/office/officeart/2005/8/layout/chevron2"/>
    <dgm:cxn modelId="{3B5997AA-25C5-431F-A271-F609E8861E87}" type="presOf" srcId="{90B6A76E-602C-4511-8F31-36D99E148467}" destId="{D56C96D9-52C0-4369-ADC1-73382C3297B5}" srcOrd="0" destOrd="0" presId="urn:microsoft.com/office/officeart/2005/8/layout/chevron2"/>
    <dgm:cxn modelId="{E41A158D-8257-429A-B8B2-B5E052768196}" type="presOf" srcId="{135A6408-0068-4449-B7AE-9E7E716E4C50}" destId="{A023971B-CA18-4A46-95D1-BBB358D5E02C}" srcOrd="0" destOrd="0" presId="urn:microsoft.com/office/officeart/2005/8/layout/chevron2"/>
    <dgm:cxn modelId="{2C173D0D-4E1B-469C-88E6-EF5432662955}" type="presOf" srcId="{4642372D-DCD9-4EC7-BEA3-BC7C7E818270}" destId="{A70E2123-27E7-4A46-B973-F394638E50A4}" srcOrd="0" destOrd="0" presId="urn:microsoft.com/office/officeart/2005/8/layout/chevron2"/>
    <dgm:cxn modelId="{BF1283BE-24A3-48EE-A9B7-F7338984A7ED}" srcId="{D58317E5-CF25-482F-8C25-433CBE8E9EFD}" destId="{4642372D-DCD9-4EC7-BEA3-BC7C7E818270}" srcOrd="1" destOrd="0" parTransId="{3D7826CF-9EF3-4895-A21E-0CF1C15C268C}" sibTransId="{1F8F992C-0E06-4619-AB62-3A2F3FC1B7F9}"/>
    <dgm:cxn modelId="{41E68A9D-68EA-4971-919A-C78C32B6333C}" type="presOf" srcId="{5A7D6D4B-0C25-4A94-8CB6-58AEF58C9B02}" destId="{77A60E33-D433-44CF-A5BE-6625BC0FEFB8}" srcOrd="0" destOrd="0" presId="urn:microsoft.com/office/officeart/2005/8/layout/chevron2"/>
    <dgm:cxn modelId="{FFEC06E5-AC2E-4DFE-AE31-C7DF92A0F214}" srcId="{50D6DF9E-7661-4229-B0A0-19A9443FBF77}" destId="{AB4FBF1B-16E6-4FF7-821A-60C840904C82}" srcOrd="0" destOrd="0" parTransId="{B971F9F9-F641-493B-B63E-2A571BB5F8A4}" sibTransId="{90A3D5CB-2B00-47AF-BEBF-90980E488000}"/>
    <dgm:cxn modelId="{2EF8F975-3632-4A7A-839C-82CD7CE4F438}" srcId="{D58317E5-CF25-482F-8C25-433CBE8E9EFD}" destId="{135A6408-0068-4449-B7AE-9E7E716E4C50}" srcOrd="3" destOrd="0" parTransId="{8904DE60-C75A-4E83-BAAD-709918AF7AA1}" sibTransId="{D9D6D468-FF18-413A-B9B1-64D09DD42C96}"/>
    <dgm:cxn modelId="{E4000896-2144-4C6A-BB5A-F9111D02F5C9}" type="presOf" srcId="{C9F90837-603E-4497-BCEB-E6299652D6D1}" destId="{A017175F-3CB1-410A-95C1-5FC40C7A61E0}" srcOrd="0" destOrd="0" presId="urn:microsoft.com/office/officeart/2005/8/layout/chevron2"/>
    <dgm:cxn modelId="{5C94609B-1EF8-4EB4-BF23-F498C42C5325}" srcId="{90B6A76E-602C-4511-8F31-36D99E148467}" destId="{14071343-2AF4-4654-823A-556885D6CB5F}" srcOrd="0" destOrd="0" parTransId="{6B84CB74-061C-475B-A6AB-2925010A35EF}" sibTransId="{D063C3E9-88F4-40EE-9E5D-E5F938793A53}"/>
    <dgm:cxn modelId="{C748E272-35B8-4181-B583-10EF1AAFDB14}" type="presOf" srcId="{D58317E5-CF25-482F-8C25-433CBE8E9EFD}" destId="{FF038B06-130B-4AE2-889D-7E1C05A4DA64}" srcOrd="0" destOrd="0" presId="urn:microsoft.com/office/officeart/2005/8/layout/chevron2"/>
    <dgm:cxn modelId="{2EAFD124-FB11-49F7-9F69-287188208289}" srcId="{135A6408-0068-4449-B7AE-9E7E716E4C50}" destId="{C9F90837-603E-4497-BCEB-E6299652D6D1}" srcOrd="0" destOrd="0" parTransId="{E5F41533-72AE-4E1E-B2D8-438BC0D9F1E7}" sibTransId="{43E757D5-1034-4DD6-9D09-405794A22B77}"/>
    <dgm:cxn modelId="{989E0548-DEB3-4D07-A5F0-B350A02E8C96}" type="presOf" srcId="{50D6DF9E-7661-4229-B0A0-19A9443FBF77}" destId="{A810B08E-C1EE-4C9C-BF5E-B6AD55980835}" srcOrd="0" destOrd="0" presId="urn:microsoft.com/office/officeart/2005/8/layout/chevron2"/>
    <dgm:cxn modelId="{9AA1650B-25A9-49E4-B00B-3311C733F128}" srcId="{D58317E5-CF25-482F-8C25-433CBE8E9EFD}" destId="{34B3E0A6-3C6F-41BE-90DD-7144FECA4DCD}" srcOrd="4" destOrd="0" parTransId="{5BD93ED9-22F2-49D5-9CDE-3FA2022BE81C}" sibTransId="{643C3CCF-D2DB-4B9A-BBEB-D770A90BD40B}"/>
    <dgm:cxn modelId="{44712247-778D-4130-8DE6-901595911C5C}" type="presOf" srcId="{55549DC0-DF18-4387-8C3D-9ABC897B5A00}" destId="{6C74D2F2-0578-40CE-80F0-254011C2022C}" srcOrd="0" destOrd="0" presId="urn:microsoft.com/office/officeart/2005/8/layout/chevron2"/>
    <dgm:cxn modelId="{C4B6505F-DE58-4204-871D-F10AB24A5C39}" srcId="{D58317E5-CF25-482F-8C25-433CBE8E9EFD}" destId="{50D6DF9E-7661-4229-B0A0-19A9443FBF77}" srcOrd="2" destOrd="0" parTransId="{0D0CF9B1-B358-4DB9-AE38-87A6A6B2E500}" sibTransId="{50E855E1-E0EE-4269-A194-5830DC4B4463}"/>
    <dgm:cxn modelId="{73439BBB-6CF0-4E92-A1AC-CFD9452260C8}" srcId="{4642372D-DCD9-4EC7-BEA3-BC7C7E818270}" destId="{55549DC0-DF18-4387-8C3D-9ABC897B5A00}" srcOrd="0" destOrd="0" parTransId="{E457EE6B-27EA-44DD-8850-C575C642609B}" sibTransId="{92EEEC2A-21F9-46E6-955A-3C3CD286914C}"/>
    <dgm:cxn modelId="{D1D647FD-CB1F-4816-BD8C-57B1D07891B5}" type="presParOf" srcId="{FF038B06-130B-4AE2-889D-7E1C05A4DA64}" destId="{DE81D357-805E-44C1-A82B-D2C469E7A9B4}" srcOrd="0" destOrd="0" presId="urn:microsoft.com/office/officeart/2005/8/layout/chevron2"/>
    <dgm:cxn modelId="{065D84DD-E7E5-4BEF-A49F-33C3E8E07845}" type="presParOf" srcId="{DE81D357-805E-44C1-A82B-D2C469E7A9B4}" destId="{D56C96D9-52C0-4369-ADC1-73382C3297B5}" srcOrd="0" destOrd="0" presId="urn:microsoft.com/office/officeart/2005/8/layout/chevron2"/>
    <dgm:cxn modelId="{D701D059-CFE1-4C03-A165-5FD3A76ED0C8}" type="presParOf" srcId="{DE81D357-805E-44C1-A82B-D2C469E7A9B4}" destId="{A3CD83A2-90B6-4516-A2E0-AA308774373C}" srcOrd="1" destOrd="0" presId="urn:microsoft.com/office/officeart/2005/8/layout/chevron2"/>
    <dgm:cxn modelId="{E6199859-1CA0-4FBD-AB53-073D05A86D7A}" type="presParOf" srcId="{FF038B06-130B-4AE2-889D-7E1C05A4DA64}" destId="{3F6D3B0F-0644-4B73-8B4E-6EEBFDAB5331}" srcOrd="1" destOrd="0" presId="urn:microsoft.com/office/officeart/2005/8/layout/chevron2"/>
    <dgm:cxn modelId="{44A48C98-C34C-4995-BD52-F24E1B52EF71}" type="presParOf" srcId="{FF038B06-130B-4AE2-889D-7E1C05A4DA64}" destId="{B70F7E05-69A1-4990-9384-F64862050722}" srcOrd="2" destOrd="0" presId="urn:microsoft.com/office/officeart/2005/8/layout/chevron2"/>
    <dgm:cxn modelId="{2EE5E715-046A-4E82-AE1B-46E48AAF622E}" type="presParOf" srcId="{B70F7E05-69A1-4990-9384-F64862050722}" destId="{A70E2123-27E7-4A46-B973-F394638E50A4}" srcOrd="0" destOrd="0" presId="urn:microsoft.com/office/officeart/2005/8/layout/chevron2"/>
    <dgm:cxn modelId="{01F525C4-716F-42C0-A356-06ED42539AF1}" type="presParOf" srcId="{B70F7E05-69A1-4990-9384-F64862050722}" destId="{6C74D2F2-0578-40CE-80F0-254011C2022C}" srcOrd="1" destOrd="0" presId="urn:microsoft.com/office/officeart/2005/8/layout/chevron2"/>
    <dgm:cxn modelId="{6B77ADAE-3563-4FB9-A45E-0DD19B6FE57E}" type="presParOf" srcId="{FF038B06-130B-4AE2-889D-7E1C05A4DA64}" destId="{3E7F661D-3E6F-4F4F-BDA3-C83B929B1F2F}" srcOrd="3" destOrd="0" presId="urn:microsoft.com/office/officeart/2005/8/layout/chevron2"/>
    <dgm:cxn modelId="{C227FA30-B79C-4077-BC33-A7ED7BD1B7EB}" type="presParOf" srcId="{FF038B06-130B-4AE2-889D-7E1C05A4DA64}" destId="{2730F4D6-055D-4DE8-B8CC-C029CF443979}" srcOrd="4" destOrd="0" presId="urn:microsoft.com/office/officeart/2005/8/layout/chevron2"/>
    <dgm:cxn modelId="{F9777A04-D1AE-42DA-8E9B-618DC072120C}" type="presParOf" srcId="{2730F4D6-055D-4DE8-B8CC-C029CF443979}" destId="{A810B08E-C1EE-4C9C-BF5E-B6AD55980835}" srcOrd="0" destOrd="0" presId="urn:microsoft.com/office/officeart/2005/8/layout/chevron2"/>
    <dgm:cxn modelId="{9E3988B8-C750-436D-9671-A1CCF02FAF0F}" type="presParOf" srcId="{2730F4D6-055D-4DE8-B8CC-C029CF443979}" destId="{2A16EE94-8D5E-4780-B17B-D5EEB3928A15}" srcOrd="1" destOrd="0" presId="urn:microsoft.com/office/officeart/2005/8/layout/chevron2"/>
    <dgm:cxn modelId="{187A482A-2F63-48AD-8148-663CA254C9C7}" type="presParOf" srcId="{FF038B06-130B-4AE2-889D-7E1C05A4DA64}" destId="{AE495AA0-4B73-4D93-BD84-B5FA95247E19}" srcOrd="5" destOrd="0" presId="urn:microsoft.com/office/officeart/2005/8/layout/chevron2"/>
    <dgm:cxn modelId="{665591EE-F22F-4175-AF01-FE9240B44A07}" type="presParOf" srcId="{FF038B06-130B-4AE2-889D-7E1C05A4DA64}" destId="{BFEF4B5C-E611-4C31-8CE9-6AACA62177AA}" srcOrd="6" destOrd="0" presId="urn:microsoft.com/office/officeart/2005/8/layout/chevron2"/>
    <dgm:cxn modelId="{1EE652B7-094D-477A-A7A9-DECFE571579D}" type="presParOf" srcId="{BFEF4B5C-E611-4C31-8CE9-6AACA62177AA}" destId="{A023971B-CA18-4A46-95D1-BBB358D5E02C}" srcOrd="0" destOrd="0" presId="urn:microsoft.com/office/officeart/2005/8/layout/chevron2"/>
    <dgm:cxn modelId="{F242AE56-922D-46E8-823B-23068BF58821}" type="presParOf" srcId="{BFEF4B5C-E611-4C31-8CE9-6AACA62177AA}" destId="{A017175F-3CB1-410A-95C1-5FC40C7A61E0}" srcOrd="1" destOrd="0" presId="urn:microsoft.com/office/officeart/2005/8/layout/chevron2"/>
    <dgm:cxn modelId="{9D8BB1B9-D37F-4978-88CC-73D1D0544F29}" type="presParOf" srcId="{FF038B06-130B-4AE2-889D-7E1C05A4DA64}" destId="{DE1815A9-553F-4D1D-A86D-01FC7064BFB5}" srcOrd="7" destOrd="0" presId="urn:microsoft.com/office/officeart/2005/8/layout/chevron2"/>
    <dgm:cxn modelId="{9EF0C22B-1072-43AD-92E7-6CC9FBA878AD}" type="presParOf" srcId="{FF038B06-130B-4AE2-889D-7E1C05A4DA64}" destId="{43202110-E781-4512-9360-ABA3B566F067}" srcOrd="8" destOrd="0" presId="urn:microsoft.com/office/officeart/2005/8/layout/chevron2"/>
    <dgm:cxn modelId="{3B1959A5-9A99-4AB5-B8D4-63F1C163BDCE}" type="presParOf" srcId="{43202110-E781-4512-9360-ABA3B566F067}" destId="{FAAFDF55-5DC2-4D1F-80BC-94A67A48A0E7}" srcOrd="0" destOrd="0" presId="urn:microsoft.com/office/officeart/2005/8/layout/chevron2"/>
    <dgm:cxn modelId="{72528123-58B3-4EE8-A1EB-05042A7339E1}" type="presParOf" srcId="{43202110-E781-4512-9360-ABA3B566F067}" destId="{77A60E33-D433-44CF-A5BE-6625BC0FEFB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15E1D5-E71F-4643-B431-A4079A90151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B5D3B6F-B523-4011-990A-DD817F67B46E}">
      <dgm:prSet phldrT="[Text]"/>
      <dgm:spPr/>
      <dgm:t>
        <a:bodyPr/>
        <a:lstStyle/>
        <a:p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trực</a:t>
          </a:r>
          <a:r>
            <a:rPr lang="en-US" dirty="0" smtClean="0"/>
            <a:t> </a:t>
          </a:r>
          <a:r>
            <a:rPr lang="en-US" dirty="0" err="1" smtClean="0"/>
            <a:t>tuyến</a:t>
          </a:r>
          <a:r>
            <a:rPr lang="en-US" dirty="0" smtClean="0"/>
            <a:t> </a:t>
          </a:r>
          <a:r>
            <a:rPr lang="en-US" dirty="0" err="1" smtClean="0"/>
            <a:t>sẵn</a:t>
          </a:r>
          <a:r>
            <a:rPr lang="en-US" dirty="0" smtClean="0"/>
            <a:t> </a:t>
          </a:r>
          <a:r>
            <a:rPr lang="en-US" dirty="0" err="1" smtClean="0"/>
            <a:t>có</a:t>
          </a:r>
          <a:endParaRPr lang="en-US" dirty="0"/>
        </a:p>
      </dgm:t>
    </dgm:pt>
    <dgm:pt modelId="{5D9BCFC5-B995-41BD-B42D-B7BE49D3D93D}" type="parTrans" cxnId="{ED748AFA-BAC7-444B-B3B5-A6CDD1F97FCD}">
      <dgm:prSet/>
      <dgm:spPr/>
      <dgm:t>
        <a:bodyPr/>
        <a:lstStyle/>
        <a:p>
          <a:endParaRPr lang="en-US"/>
        </a:p>
      </dgm:t>
    </dgm:pt>
    <dgm:pt modelId="{6A90DEC5-C75E-4329-ADB9-A52F8360CE11}" type="sibTrans" cxnId="{ED748AFA-BAC7-444B-B3B5-A6CDD1F97FCD}">
      <dgm:prSet/>
      <dgm:spPr/>
      <dgm:t>
        <a:bodyPr/>
        <a:lstStyle/>
        <a:p>
          <a:endParaRPr lang="en-US"/>
        </a:p>
      </dgm:t>
    </dgm:pt>
    <dgm:pt modelId="{3913BEA5-A82C-4C6A-B8E5-756025D54C86}">
      <dgm:prSet phldrT="[Text]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Các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dịch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vụ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truyền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thông</a:t>
          </a:r>
          <a:r>
            <a:rPr lang="en-US" dirty="0" smtClean="0">
              <a:solidFill>
                <a:schemeClr val="bg1"/>
              </a:solidFill>
            </a:rPr>
            <a:t>, </a:t>
          </a:r>
          <a:r>
            <a:rPr lang="en-US" dirty="0" err="1" smtClean="0">
              <a:solidFill>
                <a:schemeClr val="bg1"/>
              </a:solidFill>
            </a:rPr>
            <a:t>liên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lạc</a:t>
          </a:r>
          <a:endParaRPr lang="en-US" dirty="0">
            <a:solidFill>
              <a:schemeClr val="bg1"/>
            </a:solidFill>
          </a:endParaRPr>
        </a:p>
      </dgm:t>
    </dgm:pt>
    <dgm:pt modelId="{1C9EB4E9-2861-4A6F-9886-50E1C535532B}" type="parTrans" cxnId="{3DD5D53B-ABFC-4282-B131-D57B5887FECD}">
      <dgm:prSet/>
      <dgm:spPr/>
      <dgm:t>
        <a:bodyPr/>
        <a:lstStyle/>
        <a:p>
          <a:endParaRPr lang="en-US"/>
        </a:p>
      </dgm:t>
    </dgm:pt>
    <dgm:pt modelId="{68DC8207-BF58-4CAE-B42E-CC471C5E68C6}" type="sibTrans" cxnId="{3DD5D53B-ABFC-4282-B131-D57B5887FECD}">
      <dgm:prSet/>
      <dgm:spPr/>
      <dgm:t>
        <a:bodyPr/>
        <a:lstStyle/>
        <a:p>
          <a:endParaRPr lang="en-US"/>
        </a:p>
      </dgm:t>
    </dgm:pt>
    <dgm:pt modelId="{FE3A4D1A-86AF-4DCC-8371-442517CAF119}">
      <dgm:prSet phldrT="[Text]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Các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dịch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vụ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trực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tuyến</a:t>
          </a:r>
          <a:r>
            <a:rPr lang="en-US" dirty="0" smtClean="0">
              <a:solidFill>
                <a:schemeClr val="bg1"/>
              </a:solidFill>
            </a:rPr>
            <a:t>: </a:t>
          </a:r>
          <a:r>
            <a:rPr lang="en-US" dirty="0" err="1" smtClean="0">
              <a:solidFill>
                <a:schemeClr val="bg1"/>
              </a:solidFill>
            </a:rPr>
            <a:t>chứng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thực</a:t>
          </a:r>
          <a:r>
            <a:rPr lang="en-US" dirty="0" smtClean="0">
              <a:solidFill>
                <a:schemeClr val="bg1"/>
              </a:solidFill>
            </a:rPr>
            <a:t>, </a:t>
          </a:r>
          <a:r>
            <a:rPr lang="en-US" dirty="0" err="1" smtClean="0">
              <a:solidFill>
                <a:schemeClr val="bg1"/>
              </a:solidFill>
            </a:rPr>
            <a:t>văn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phòng</a:t>
          </a:r>
          <a:r>
            <a:rPr lang="en-US" dirty="0" smtClean="0">
              <a:solidFill>
                <a:schemeClr val="bg1"/>
              </a:solidFill>
            </a:rPr>
            <a:t>, </a:t>
          </a:r>
          <a:r>
            <a:rPr lang="en-US" dirty="0" err="1" smtClean="0">
              <a:solidFill>
                <a:schemeClr val="bg1"/>
              </a:solidFill>
            </a:rPr>
            <a:t>cơ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sở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dữ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liệu</a:t>
          </a:r>
          <a:endParaRPr lang="en-US" dirty="0">
            <a:solidFill>
              <a:schemeClr val="bg1"/>
            </a:solidFill>
          </a:endParaRPr>
        </a:p>
      </dgm:t>
    </dgm:pt>
    <dgm:pt modelId="{9FBA39C1-424C-465D-BBCB-F88633375DB0}" type="parTrans" cxnId="{1533563F-BC14-4F03-9BE8-6D89FDD1CB7A}">
      <dgm:prSet/>
      <dgm:spPr/>
      <dgm:t>
        <a:bodyPr/>
        <a:lstStyle/>
        <a:p>
          <a:endParaRPr lang="en-US"/>
        </a:p>
      </dgm:t>
    </dgm:pt>
    <dgm:pt modelId="{8D89CCC8-8C99-485D-8B91-1BF0EC2036C4}" type="sibTrans" cxnId="{1533563F-BC14-4F03-9BE8-6D89FDD1CB7A}">
      <dgm:prSet/>
      <dgm:spPr/>
      <dgm:t>
        <a:bodyPr/>
        <a:lstStyle/>
        <a:p>
          <a:endParaRPr lang="en-US"/>
        </a:p>
      </dgm:t>
    </dgm:pt>
    <dgm:pt modelId="{46DEB727-9FB8-4301-8DA4-3C93DEBBFB5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/>
            <a:t>Mở</a:t>
          </a:r>
          <a:r>
            <a:rPr lang="en-US" dirty="0" smtClean="0"/>
            <a:t> </a:t>
          </a:r>
          <a:r>
            <a:rPr lang="en-US" dirty="0" err="1" smtClean="0"/>
            <a:t>rộng</a:t>
          </a:r>
          <a:r>
            <a:rPr lang="en-US" dirty="0" smtClean="0"/>
            <a:t> </a:t>
          </a:r>
          <a:r>
            <a:rPr lang="en-US" dirty="0" err="1" smtClean="0"/>
            <a:t>hạ</a:t>
          </a:r>
          <a:r>
            <a:rPr lang="en-US" dirty="0" smtClean="0"/>
            <a:t> </a:t>
          </a:r>
          <a:r>
            <a:rPr lang="en-US" dirty="0" err="1" smtClean="0"/>
            <a:t>tầng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cứng</a:t>
          </a:r>
          <a:endParaRPr lang="en-US" dirty="0"/>
        </a:p>
      </dgm:t>
    </dgm:pt>
    <dgm:pt modelId="{699F9724-CF10-4499-962C-703FF083C7B7}" type="parTrans" cxnId="{74332ECD-23E6-44EB-9199-8CC223D1FECD}">
      <dgm:prSet/>
      <dgm:spPr/>
      <dgm:t>
        <a:bodyPr/>
        <a:lstStyle/>
        <a:p>
          <a:endParaRPr lang="en-US"/>
        </a:p>
      </dgm:t>
    </dgm:pt>
    <dgm:pt modelId="{A8462271-BEA3-4F00-9C9B-D2D73DF3E3EA}" type="sibTrans" cxnId="{74332ECD-23E6-44EB-9199-8CC223D1FECD}">
      <dgm:prSet/>
      <dgm:spPr/>
      <dgm:t>
        <a:bodyPr/>
        <a:lstStyle/>
        <a:p>
          <a:endParaRPr lang="en-US"/>
        </a:p>
      </dgm:t>
    </dgm:pt>
    <dgm:pt modelId="{BEBF89F4-05A9-4541-AAB5-BEE8D186005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Truy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cập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hệ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thống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từ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các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thiết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bị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cầm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tay</a:t>
          </a:r>
          <a:r>
            <a:rPr lang="en-US" dirty="0" smtClean="0">
              <a:solidFill>
                <a:schemeClr val="bg1"/>
              </a:solidFill>
            </a:rPr>
            <a:t>, di </a:t>
          </a:r>
          <a:r>
            <a:rPr lang="en-US" dirty="0" err="1" smtClean="0">
              <a:solidFill>
                <a:schemeClr val="bg1"/>
              </a:solidFill>
            </a:rPr>
            <a:t>động</a:t>
          </a:r>
          <a:endParaRPr lang="en-US" dirty="0">
            <a:solidFill>
              <a:schemeClr val="bg1"/>
            </a:solidFill>
          </a:endParaRPr>
        </a:p>
      </dgm:t>
    </dgm:pt>
    <dgm:pt modelId="{72E5853D-95F5-4D59-BC5E-0D73327DF3AF}" type="parTrans" cxnId="{17B7BD0B-CDEB-469E-B549-03BAEDCEE1D5}">
      <dgm:prSet/>
      <dgm:spPr/>
      <dgm:t>
        <a:bodyPr/>
        <a:lstStyle/>
        <a:p>
          <a:endParaRPr lang="en-US"/>
        </a:p>
      </dgm:t>
    </dgm:pt>
    <dgm:pt modelId="{BF974C8E-F446-481F-BE09-BF964D8C4ECA}" type="sibTrans" cxnId="{17B7BD0B-CDEB-469E-B549-03BAEDCEE1D5}">
      <dgm:prSet/>
      <dgm:spPr/>
      <dgm:t>
        <a:bodyPr/>
        <a:lstStyle/>
        <a:p>
          <a:endParaRPr lang="en-US"/>
        </a:p>
      </dgm:t>
    </dgm:pt>
    <dgm:pt modelId="{F7463009-70B8-4BB7-8ECA-BD1EC2DF72B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Tích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hợp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với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các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thiết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bị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cảm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ứng</a:t>
          </a:r>
          <a:endParaRPr lang="en-US" dirty="0">
            <a:solidFill>
              <a:schemeClr val="bg1"/>
            </a:solidFill>
          </a:endParaRPr>
        </a:p>
      </dgm:t>
    </dgm:pt>
    <dgm:pt modelId="{D0B6C8DF-D108-429F-9208-124CEFE61005}" type="parTrans" cxnId="{E668807D-19AB-42AD-8E4A-72411FFFC525}">
      <dgm:prSet/>
      <dgm:spPr/>
      <dgm:t>
        <a:bodyPr/>
        <a:lstStyle/>
        <a:p>
          <a:endParaRPr lang="en-US"/>
        </a:p>
      </dgm:t>
    </dgm:pt>
    <dgm:pt modelId="{FA7A702C-0D7D-4ACD-8212-9413A525AD2E}" type="sibTrans" cxnId="{E668807D-19AB-42AD-8E4A-72411FFFC525}">
      <dgm:prSet/>
      <dgm:spPr/>
      <dgm:t>
        <a:bodyPr/>
        <a:lstStyle/>
        <a:p>
          <a:endParaRPr lang="en-US"/>
        </a:p>
      </dgm:t>
    </dgm:pt>
    <dgm:pt modelId="{7E86CC68-9F71-4CB6-9699-7AED337B485F}">
      <dgm:prSet phldrT="[Text]"/>
      <dgm:spPr>
        <a:solidFill>
          <a:srgbClr val="EEB42D"/>
        </a:solidFill>
      </dgm:spPr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8FC31787-3F46-4860-8431-D21A0A28A799}" type="parTrans" cxnId="{D3581A79-0E1E-4BC7-B3D3-AA16F1D17834}">
      <dgm:prSet/>
      <dgm:spPr/>
      <dgm:t>
        <a:bodyPr/>
        <a:lstStyle/>
        <a:p>
          <a:endParaRPr lang="en-US"/>
        </a:p>
      </dgm:t>
    </dgm:pt>
    <dgm:pt modelId="{9BE2FCEA-44DA-4CD8-8CA3-957864175082}" type="sibTrans" cxnId="{D3581A79-0E1E-4BC7-B3D3-AA16F1D17834}">
      <dgm:prSet/>
      <dgm:spPr/>
      <dgm:t>
        <a:bodyPr/>
        <a:lstStyle/>
        <a:p>
          <a:endParaRPr lang="en-US"/>
        </a:p>
      </dgm:t>
    </dgm:pt>
    <dgm:pt modelId="{C498A49A-6BA4-4CFC-B7EA-0E2685666D7F}">
      <dgm:prSet phldrT="[Text]"/>
      <dgm:spPr>
        <a:solidFill>
          <a:srgbClr val="EEB42D"/>
        </a:solidFill>
      </dgm:spPr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Các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chức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năng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ngoài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phòng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họp</a:t>
          </a:r>
          <a:endParaRPr lang="en-US" dirty="0">
            <a:solidFill>
              <a:schemeClr val="bg1"/>
            </a:solidFill>
          </a:endParaRPr>
        </a:p>
      </dgm:t>
    </dgm:pt>
    <dgm:pt modelId="{179E1B17-BBC3-40B3-97D9-C6F98181342F}" type="parTrans" cxnId="{0DD4A44A-6372-4FED-B8BE-388D848E9BD9}">
      <dgm:prSet/>
      <dgm:spPr/>
      <dgm:t>
        <a:bodyPr/>
        <a:lstStyle/>
        <a:p>
          <a:endParaRPr lang="en-US"/>
        </a:p>
      </dgm:t>
    </dgm:pt>
    <dgm:pt modelId="{D971054F-CD1E-414D-9150-4CC86B432DE9}" type="sibTrans" cxnId="{0DD4A44A-6372-4FED-B8BE-388D848E9BD9}">
      <dgm:prSet/>
      <dgm:spPr/>
      <dgm:t>
        <a:bodyPr/>
        <a:lstStyle/>
        <a:p>
          <a:endParaRPr lang="en-US"/>
        </a:p>
      </dgm:t>
    </dgm:pt>
    <dgm:pt modelId="{69072857-6372-4500-B904-3CF92BF66E65}">
      <dgm:prSet phldrT="[Text]"/>
      <dgm:spPr>
        <a:solidFill>
          <a:srgbClr val="EEB42D"/>
        </a:solidFill>
      </dgm:spPr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Các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chức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năng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trong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phòng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họp</a:t>
          </a:r>
          <a:endParaRPr lang="en-US" dirty="0">
            <a:solidFill>
              <a:schemeClr val="bg1"/>
            </a:solidFill>
          </a:endParaRPr>
        </a:p>
      </dgm:t>
    </dgm:pt>
    <dgm:pt modelId="{EFD77093-76B1-4C06-8D02-C9CD969013D4}" type="parTrans" cxnId="{63ECCA05-F4A2-4665-A48F-7A5C15CDEE0D}">
      <dgm:prSet/>
      <dgm:spPr/>
      <dgm:t>
        <a:bodyPr/>
        <a:lstStyle/>
        <a:p>
          <a:endParaRPr lang="en-US"/>
        </a:p>
      </dgm:t>
    </dgm:pt>
    <dgm:pt modelId="{D1338EBE-1E4A-4602-9C8D-FADB3283BF3F}" type="sibTrans" cxnId="{63ECCA05-F4A2-4665-A48F-7A5C15CDEE0D}">
      <dgm:prSet/>
      <dgm:spPr/>
      <dgm:t>
        <a:bodyPr/>
        <a:lstStyle/>
        <a:p>
          <a:endParaRPr lang="en-US"/>
        </a:p>
      </dgm:t>
    </dgm:pt>
    <dgm:pt modelId="{D48EB2F3-3CAA-453C-B990-0E3161619D06}" type="pres">
      <dgm:prSet presAssocID="{9115E1D5-E71F-4643-B431-A4079A9015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1AC850-67B4-4B02-B180-C92E7A17B656}" type="pres">
      <dgm:prSet presAssocID="{AB5D3B6F-B523-4011-990A-DD817F67B46E}" presName="linNode" presStyleCnt="0"/>
      <dgm:spPr/>
    </dgm:pt>
    <dgm:pt modelId="{AAE0F885-DC0F-4CB8-A1EA-E50A537A65B3}" type="pres">
      <dgm:prSet presAssocID="{AB5D3B6F-B523-4011-990A-DD817F67B46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413DC-AFD8-4738-826F-B69A538F7B45}" type="pres">
      <dgm:prSet presAssocID="{AB5D3B6F-B523-4011-990A-DD817F67B46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90BA5-24BC-45AA-99E6-0295CE3C76E3}" type="pres">
      <dgm:prSet presAssocID="{6A90DEC5-C75E-4329-ADB9-A52F8360CE11}" presName="sp" presStyleCnt="0"/>
      <dgm:spPr/>
    </dgm:pt>
    <dgm:pt modelId="{CCD153B8-7719-4A0F-B293-F89F6D8D5E2E}" type="pres">
      <dgm:prSet presAssocID="{46DEB727-9FB8-4301-8DA4-3C93DEBBFB5A}" presName="linNode" presStyleCnt="0"/>
      <dgm:spPr/>
    </dgm:pt>
    <dgm:pt modelId="{A5CAA264-6D19-4764-9150-6E66FB0B6F6A}" type="pres">
      <dgm:prSet presAssocID="{46DEB727-9FB8-4301-8DA4-3C93DEBBFB5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CE3A5-2FB3-43F9-848C-CDC018EC6913}" type="pres">
      <dgm:prSet presAssocID="{46DEB727-9FB8-4301-8DA4-3C93DEBBFB5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DECAE-DC7F-489D-936C-2DAF9FAE5CA6}" type="pres">
      <dgm:prSet presAssocID="{A8462271-BEA3-4F00-9C9B-D2D73DF3E3EA}" presName="sp" presStyleCnt="0"/>
      <dgm:spPr/>
    </dgm:pt>
    <dgm:pt modelId="{ECBF57CF-8824-40DB-944C-BB6572C7E54D}" type="pres">
      <dgm:prSet presAssocID="{7E86CC68-9F71-4CB6-9699-7AED337B485F}" presName="linNode" presStyleCnt="0"/>
      <dgm:spPr/>
    </dgm:pt>
    <dgm:pt modelId="{2B2B47A9-D58A-4177-8115-EC188DA15E49}" type="pres">
      <dgm:prSet presAssocID="{7E86CC68-9F71-4CB6-9699-7AED337B485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DC88A-72E9-4493-BEE0-76E4E0DBD1EE}" type="pres">
      <dgm:prSet presAssocID="{7E86CC68-9F71-4CB6-9699-7AED337B485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5C454F-4DEB-4916-BBF0-E2AD2A6C21B2}" type="presOf" srcId="{FE3A4D1A-86AF-4DCC-8371-442517CAF119}" destId="{051413DC-AFD8-4738-826F-B69A538F7B45}" srcOrd="0" destOrd="1" presId="urn:microsoft.com/office/officeart/2005/8/layout/vList5"/>
    <dgm:cxn modelId="{ED748AFA-BAC7-444B-B3B5-A6CDD1F97FCD}" srcId="{9115E1D5-E71F-4643-B431-A4079A901512}" destId="{AB5D3B6F-B523-4011-990A-DD817F67B46E}" srcOrd="0" destOrd="0" parTransId="{5D9BCFC5-B995-41BD-B42D-B7BE49D3D93D}" sibTransId="{6A90DEC5-C75E-4329-ADB9-A52F8360CE11}"/>
    <dgm:cxn modelId="{7660CE74-7B2A-4652-8925-A347BC86BD22}" type="presOf" srcId="{C498A49A-6BA4-4CFC-B7EA-0E2685666D7F}" destId="{877DC88A-72E9-4493-BEE0-76E4E0DBD1EE}" srcOrd="0" destOrd="0" presId="urn:microsoft.com/office/officeart/2005/8/layout/vList5"/>
    <dgm:cxn modelId="{17B7BD0B-CDEB-469E-B549-03BAEDCEE1D5}" srcId="{46DEB727-9FB8-4301-8DA4-3C93DEBBFB5A}" destId="{BEBF89F4-05A9-4541-AAB5-BEE8D186005C}" srcOrd="0" destOrd="0" parTransId="{72E5853D-95F5-4D59-BC5E-0D73327DF3AF}" sibTransId="{BF974C8E-F446-481F-BE09-BF964D8C4ECA}"/>
    <dgm:cxn modelId="{63ECCA05-F4A2-4665-A48F-7A5C15CDEE0D}" srcId="{7E86CC68-9F71-4CB6-9699-7AED337B485F}" destId="{69072857-6372-4500-B904-3CF92BF66E65}" srcOrd="1" destOrd="0" parTransId="{EFD77093-76B1-4C06-8D02-C9CD969013D4}" sibTransId="{D1338EBE-1E4A-4602-9C8D-FADB3283BF3F}"/>
    <dgm:cxn modelId="{1533563F-BC14-4F03-9BE8-6D89FDD1CB7A}" srcId="{AB5D3B6F-B523-4011-990A-DD817F67B46E}" destId="{FE3A4D1A-86AF-4DCC-8371-442517CAF119}" srcOrd="1" destOrd="0" parTransId="{9FBA39C1-424C-465D-BBCB-F88633375DB0}" sibTransId="{8D89CCC8-8C99-485D-8B91-1BF0EC2036C4}"/>
    <dgm:cxn modelId="{FFC34880-CC22-466E-8FD5-BFD391EF46CE}" type="presOf" srcId="{AB5D3B6F-B523-4011-990A-DD817F67B46E}" destId="{AAE0F885-DC0F-4CB8-A1EA-E50A537A65B3}" srcOrd="0" destOrd="0" presId="urn:microsoft.com/office/officeart/2005/8/layout/vList5"/>
    <dgm:cxn modelId="{0DD4A44A-6372-4FED-B8BE-388D848E9BD9}" srcId="{7E86CC68-9F71-4CB6-9699-7AED337B485F}" destId="{C498A49A-6BA4-4CFC-B7EA-0E2685666D7F}" srcOrd="0" destOrd="0" parTransId="{179E1B17-BBC3-40B3-97D9-C6F98181342F}" sibTransId="{D971054F-CD1E-414D-9150-4CC86B432DE9}"/>
    <dgm:cxn modelId="{CB301DB1-2315-42AD-A36E-A8A2047C59C1}" type="presOf" srcId="{3913BEA5-A82C-4C6A-B8E5-756025D54C86}" destId="{051413DC-AFD8-4738-826F-B69A538F7B45}" srcOrd="0" destOrd="0" presId="urn:microsoft.com/office/officeart/2005/8/layout/vList5"/>
    <dgm:cxn modelId="{9F59B5E1-02D3-4AE6-BDA7-4093BD312980}" type="presOf" srcId="{BEBF89F4-05A9-4541-AAB5-BEE8D186005C}" destId="{274CE3A5-2FB3-43F9-848C-CDC018EC6913}" srcOrd="0" destOrd="0" presId="urn:microsoft.com/office/officeart/2005/8/layout/vList5"/>
    <dgm:cxn modelId="{D3581A79-0E1E-4BC7-B3D3-AA16F1D17834}" srcId="{9115E1D5-E71F-4643-B431-A4079A901512}" destId="{7E86CC68-9F71-4CB6-9699-7AED337B485F}" srcOrd="2" destOrd="0" parTransId="{8FC31787-3F46-4860-8431-D21A0A28A799}" sibTransId="{9BE2FCEA-44DA-4CD8-8CA3-957864175082}"/>
    <dgm:cxn modelId="{FCC6D0CF-9ADD-42FB-8D51-C36BBF931583}" type="presOf" srcId="{7E86CC68-9F71-4CB6-9699-7AED337B485F}" destId="{2B2B47A9-D58A-4177-8115-EC188DA15E49}" srcOrd="0" destOrd="0" presId="urn:microsoft.com/office/officeart/2005/8/layout/vList5"/>
    <dgm:cxn modelId="{5DB5DE6B-EBC6-4A0F-8468-3280E3CD98CE}" type="presOf" srcId="{46DEB727-9FB8-4301-8DA4-3C93DEBBFB5A}" destId="{A5CAA264-6D19-4764-9150-6E66FB0B6F6A}" srcOrd="0" destOrd="0" presId="urn:microsoft.com/office/officeart/2005/8/layout/vList5"/>
    <dgm:cxn modelId="{F67A3CD6-8183-41DD-B048-1C1ABF52C9E1}" type="presOf" srcId="{9115E1D5-E71F-4643-B431-A4079A901512}" destId="{D48EB2F3-3CAA-453C-B990-0E3161619D06}" srcOrd="0" destOrd="0" presId="urn:microsoft.com/office/officeart/2005/8/layout/vList5"/>
    <dgm:cxn modelId="{74332ECD-23E6-44EB-9199-8CC223D1FECD}" srcId="{9115E1D5-E71F-4643-B431-A4079A901512}" destId="{46DEB727-9FB8-4301-8DA4-3C93DEBBFB5A}" srcOrd="1" destOrd="0" parTransId="{699F9724-CF10-4499-962C-703FF083C7B7}" sibTransId="{A8462271-BEA3-4F00-9C9B-D2D73DF3E3EA}"/>
    <dgm:cxn modelId="{E668807D-19AB-42AD-8E4A-72411FFFC525}" srcId="{46DEB727-9FB8-4301-8DA4-3C93DEBBFB5A}" destId="{F7463009-70B8-4BB7-8ECA-BD1EC2DF72BC}" srcOrd="1" destOrd="0" parTransId="{D0B6C8DF-D108-429F-9208-124CEFE61005}" sibTransId="{FA7A702C-0D7D-4ACD-8212-9413A525AD2E}"/>
    <dgm:cxn modelId="{3DDEC8FC-0810-4644-9FE3-035D2BF5DE13}" type="presOf" srcId="{69072857-6372-4500-B904-3CF92BF66E65}" destId="{877DC88A-72E9-4493-BEE0-76E4E0DBD1EE}" srcOrd="0" destOrd="1" presId="urn:microsoft.com/office/officeart/2005/8/layout/vList5"/>
    <dgm:cxn modelId="{87FECCFD-9AD2-49DB-9225-4C1E822A790F}" type="presOf" srcId="{F7463009-70B8-4BB7-8ECA-BD1EC2DF72BC}" destId="{274CE3A5-2FB3-43F9-848C-CDC018EC6913}" srcOrd="0" destOrd="1" presId="urn:microsoft.com/office/officeart/2005/8/layout/vList5"/>
    <dgm:cxn modelId="{3DD5D53B-ABFC-4282-B131-D57B5887FECD}" srcId="{AB5D3B6F-B523-4011-990A-DD817F67B46E}" destId="{3913BEA5-A82C-4C6A-B8E5-756025D54C86}" srcOrd="0" destOrd="0" parTransId="{1C9EB4E9-2861-4A6F-9886-50E1C535532B}" sibTransId="{68DC8207-BF58-4CAE-B42E-CC471C5E68C6}"/>
    <dgm:cxn modelId="{B3DB36FB-628D-4639-891B-6EDCCEBC44D3}" type="presParOf" srcId="{D48EB2F3-3CAA-453C-B990-0E3161619D06}" destId="{4C1AC850-67B4-4B02-B180-C92E7A17B656}" srcOrd="0" destOrd="0" presId="urn:microsoft.com/office/officeart/2005/8/layout/vList5"/>
    <dgm:cxn modelId="{64C12B47-9157-4FA4-A72C-6B325660F1BC}" type="presParOf" srcId="{4C1AC850-67B4-4B02-B180-C92E7A17B656}" destId="{AAE0F885-DC0F-4CB8-A1EA-E50A537A65B3}" srcOrd="0" destOrd="0" presId="urn:microsoft.com/office/officeart/2005/8/layout/vList5"/>
    <dgm:cxn modelId="{9D81D64F-7C70-4BD8-81E2-E8A886361ABF}" type="presParOf" srcId="{4C1AC850-67B4-4B02-B180-C92E7A17B656}" destId="{051413DC-AFD8-4738-826F-B69A538F7B45}" srcOrd="1" destOrd="0" presId="urn:microsoft.com/office/officeart/2005/8/layout/vList5"/>
    <dgm:cxn modelId="{F0BB2564-D84A-46BE-811D-76D12BE94EA1}" type="presParOf" srcId="{D48EB2F3-3CAA-453C-B990-0E3161619D06}" destId="{14590BA5-24BC-45AA-99E6-0295CE3C76E3}" srcOrd="1" destOrd="0" presId="urn:microsoft.com/office/officeart/2005/8/layout/vList5"/>
    <dgm:cxn modelId="{F86D844C-20B0-4D37-AC34-0790A102B476}" type="presParOf" srcId="{D48EB2F3-3CAA-453C-B990-0E3161619D06}" destId="{CCD153B8-7719-4A0F-B293-F89F6D8D5E2E}" srcOrd="2" destOrd="0" presId="urn:microsoft.com/office/officeart/2005/8/layout/vList5"/>
    <dgm:cxn modelId="{9649DC7E-10AF-40CF-AD51-3F587F494BA5}" type="presParOf" srcId="{CCD153B8-7719-4A0F-B293-F89F6D8D5E2E}" destId="{A5CAA264-6D19-4764-9150-6E66FB0B6F6A}" srcOrd="0" destOrd="0" presId="urn:microsoft.com/office/officeart/2005/8/layout/vList5"/>
    <dgm:cxn modelId="{9F126998-7B89-471D-8140-C24766F1BDC7}" type="presParOf" srcId="{CCD153B8-7719-4A0F-B293-F89F6D8D5E2E}" destId="{274CE3A5-2FB3-43F9-848C-CDC018EC6913}" srcOrd="1" destOrd="0" presId="urn:microsoft.com/office/officeart/2005/8/layout/vList5"/>
    <dgm:cxn modelId="{C0982E1D-EF78-44D2-881D-439902EE4147}" type="presParOf" srcId="{D48EB2F3-3CAA-453C-B990-0E3161619D06}" destId="{ABDDECAE-DC7F-489D-936C-2DAF9FAE5CA6}" srcOrd="3" destOrd="0" presId="urn:microsoft.com/office/officeart/2005/8/layout/vList5"/>
    <dgm:cxn modelId="{B9C66503-11D5-474E-9BF7-FC3B39DEC2E5}" type="presParOf" srcId="{D48EB2F3-3CAA-453C-B990-0E3161619D06}" destId="{ECBF57CF-8824-40DB-944C-BB6572C7E54D}" srcOrd="4" destOrd="0" presId="urn:microsoft.com/office/officeart/2005/8/layout/vList5"/>
    <dgm:cxn modelId="{390D1FB8-20C9-441A-8B44-309DE623FA0E}" type="presParOf" srcId="{ECBF57CF-8824-40DB-944C-BB6572C7E54D}" destId="{2B2B47A9-D58A-4177-8115-EC188DA15E49}" srcOrd="0" destOrd="0" presId="urn:microsoft.com/office/officeart/2005/8/layout/vList5"/>
    <dgm:cxn modelId="{DA8A47A6-6DB5-4781-AECA-6A129CB081D0}" type="presParOf" srcId="{ECBF57CF-8824-40DB-944C-BB6572C7E54D}" destId="{877DC88A-72E9-4493-BEE0-76E4E0DBD1E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7AEBB-51DB-4944-ACE5-4E0370D07D5C}">
      <dsp:nvSpPr>
        <dsp:cNvPr id="0" name=""/>
        <dsp:cNvSpPr/>
      </dsp:nvSpPr>
      <dsp:spPr>
        <a:xfrm>
          <a:off x="-3415424" y="-517772"/>
          <a:ext cx="4014456" cy="4014456"/>
        </a:xfrm>
        <a:prstGeom prst="blockArc">
          <a:avLst>
            <a:gd name="adj1" fmla="val 18900000"/>
            <a:gd name="adj2" fmla="val 2700000"/>
            <a:gd name="adj3" fmla="val 538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CF02E-F3D0-4559-863A-92D0C59AF5D5}">
      <dsp:nvSpPr>
        <dsp:cNvPr id="0" name=""/>
        <dsp:cNvSpPr/>
      </dsp:nvSpPr>
      <dsp:spPr>
        <a:xfrm>
          <a:off x="235530" y="186122"/>
          <a:ext cx="4745757" cy="3724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65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Dễ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dàng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truy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cập</a:t>
          </a:r>
          <a:endParaRPr lang="en-US" sz="2000" kern="1200" dirty="0"/>
        </a:p>
      </dsp:txBody>
      <dsp:txXfrm>
        <a:off x="235530" y="186122"/>
        <a:ext cx="4745757" cy="372483"/>
      </dsp:txXfrm>
    </dsp:sp>
    <dsp:sp modelId="{08AA8D17-802F-4633-919E-7E4511251A2E}">
      <dsp:nvSpPr>
        <dsp:cNvPr id="0" name=""/>
        <dsp:cNvSpPr/>
      </dsp:nvSpPr>
      <dsp:spPr>
        <a:xfrm rot="17187431">
          <a:off x="2728" y="139561"/>
          <a:ext cx="465603" cy="465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A039B-1176-4438-A09C-DB998214A68E}">
      <dsp:nvSpPr>
        <dsp:cNvPr id="0" name=""/>
        <dsp:cNvSpPr/>
      </dsp:nvSpPr>
      <dsp:spPr>
        <a:xfrm>
          <a:off x="502440" y="744668"/>
          <a:ext cx="4478847" cy="372483"/>
        </a:xfrm>
        <a:prstGeom prst="rect">
          <a:avLst/>
        </a:prstGeom>
        <a:solidFill>
          <a:schemeClr val="accent4">
            <a:hueOff val="-485499"/>
            <a:satOff val="-1316"/>
            <a:lumOff val="18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65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Không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cần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cài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đặt</a:t>
          </a:r>
          <a:endParaRPr lang="en-US" sz="2000" kern="1200" dirty="0"/>
        </a:p>
      </dsp:txBody>
      <dsp:txXfrm>
        <a:off x="502440" y="744668"/>
        <a:ext cx="4478847" cy="372483"/>
      </dsp:txXfrm>
    </dsp:sp>
    <dsp:sp modelId="{948806DA-507A-4B99-9414-8016F723C90F}">
      <dsp:nvSpPr>
        <dsp:cNvPr id="0" name=""/>
        <dsp:cNvSpPr/>
      </dsp:nvSpPr>
      <dsp:spPr>
        <a:xfrm>
          <a:off x="269639" y="698107"/>
          <a:ext cx="465603" cy="465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85499"/>
              <a:satOff val="-1316"/>
              <a:lumOff val="18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F80D1-349F-4725-A5DD-BEAC2455C90A}">
      <dsp:nvSpPr>
        <dsp:cNvPr id="0" name=""/>
        <dsp:cNvSpPr/>
      </dsp:nvSpPr>
      <dsp:spPr>
        <a:xfrm>
          <a:off x="584360" y="1303213"/>
          <a:ext cx="4396927" cy="372483"/>
        </a:xfrm>
        <a:prstGeom prst="rect">
          <a:avLst/>
        </a:prstGeom>
        <a:solidFill>
          <a:srgbClr val="FF9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65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Nhiều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tiện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ích</a:t>
          </a:r>
          <a:endParaRPr lang="en-US" sz="2000" kern="1200" dirty="0"/>
        </a:p>
      </dsp:txBody>
      <dsp:txXfrm>
        <a:off x="584360" y="1303213"/>
        <a:ext cx="4396927" cy="372483"/>
      </dsp:txXfrm>
    </dsp:sp>
    <dsp:sp modelId="{0DA6D935-0AB8-461D-B0FE-741F0B0526D1}">
      <dsp:nvSpPr>
        <dsp:cNvPr id="0" name=""/>
        <dsp:cNvSpPr/>
      </dsp:nvSpPr>
      <dsp:spPr>
        <a:xfrm>
          <a:off x="351559" y="1256653"/>
          <a:ext cx="465603" cy="465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EB42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10A19-C8B9-4F3B-A7AD-5C4DBEAB89CC}">
      <dsp:nvSpPr>
        <dsp:cNvPr id="0" name=""/>
        <dsp:cNvSpPr/>
      </dsp:nvSpPr>
      <dsp:spPr>
        <a:xfrm>
          <a:off x="544228" y="1882335"/>
          <a:ext cx="4478847" cy="372483"/>
        </a:xfrm>
        <a:prstGeom prst="rect">
          <a:avLst/>
        </a:prstGeom>
        <a:solidFill>
          <a:srgbClr val="236F7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65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Dễ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dàng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quản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lý</a:t>
          </a:r>
          <a:endParaRPr lang="en-US" sz="2000" kern="1200" dirty="0"/>
        </a:p>
      </dsp:txBody>
      <dsp:txXfrm>
        <a:off x="544228" y="1882335"/>
        <a:ext cx="4478847" cy="372483"/>
      </dsp:txXfrm>
    </dsp:sp>
    <dsp:sp modelId="{26F58F21-F47A-431A-932E-54873D2F866D}">
      <dsp:nvSpPr>
        <dsp:cNvPr id="0" name=""/>
        <dsp:cNvSpPr/>
      </dsp:nvSpPr>
      <dsp:spPr>
        <a:xfrm>
          <a:off x="269639" y="1815199"/>
          <a:ext cx="465603" cy="465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36F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9CC57-397A-4783-8B42-6644DEE531EB}">
      <dsp:nvSpPr>
        <dsp:cNvPr id="0" name=""/>
        <dsp:cNvSpPr/>
      </dsp:nvSpPr>
      <dsp:spPr>
        <a:xfrm>
          <a:off x="83381" y="2427259"/>
          <a:ext cx="4940713" cy="372483"/>
        </a:xfrm>
        <a:prstGeom prst="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65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 Chi </a:t>
          </a:r>
          <a:r>
            <a:rPr lang="en-US" sz="2000" kern="1200" dirty="0" err="1" smtClean="0"/>
            <a:t>phí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thấp</a:t>
          </a:r>
          <a:endParaRPr lang="en-US" sz="2000" kern="1200" dirty="0"/>
        </a:p>
      </dsp:txBody>
      <dsp:txXfrm>
        <a:off x="83381" y="2427259"/>
        <a:ext cx="4940713" cy="372483"/>
      </dsp:txXfrm>
    </dsp:sp>
    <dsp:sp modelId="{523F367E-750B-40F0-ACBA-8EA4A53C8414}">
      <dsp:nvSpPr>
        <dsp:cNvPr id="0" name=""/>
        <dsp:cNvSpPr/>
      </dsp:nvSpPr>
      <dsp:spPr>
        <a:xfrm>
          <a:off x="2728" y="2373745"/>
          <a:ext cx="465603" cy="465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3E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F053E-3360-40C1-8F50-C372B14E0AA2}">
      <dsp:nvSpPr>
        <dsp:cNvPr id="0" name=""/>
        <dsp:cNvSpPr/>
      </dsp:nvSpPr>
      <dsp:spPr>
        <a:xfrm>
          <a:off x="2476502" y="1851660"/>
          <a:ext cx="2263140" cy="2263140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Flex</a:t>
          </a:r>
          <a:endParaRPr lang="en-US" sz="4800" kern="1200" dirty="0"/>
        </a:p>
      </dsp:txBody>
      <dsp:txXfrm>
        <a:off x="2931494" y="2381790"/>
        <a:ext cx="1353156" cy="1163300"/>
      </dsp:txXfrm>
    </dsp:sp>
    <dsp:sp modelId="{8C7EEA59-71E6-4B2C-8B5B-0F0677E42181}">
      <dsp:nvSpPr>
        <dsp:cNvPr id="0" name=""/>
        <dsp:cNvSpPr/>
      </dsp:nvSpPr>
      <dsp:spPr>
        <a:xfrm>
          <a:off x="1106424" y="1316736"/>
          <a:ext cx="1645920" cy="164592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Flexmdi</a:t>
          </a:r>
          <a:endParaRPr lang="en-US" sz="1700" kern="1200" dirty="0"/>
        </a:p>
      </dsp:txBody>
      <dsp:txXfrm>
        <a:off x="1520789" y="1733606"/>
        <a:ext cx="817190" cy="812180"/>
      </dsp:txXfrm>
    </dsp:sp>
    <dsp:sp modelId="{B25362AB-7FD8-47AD-BF34-0E081BD414AC}">
      <dsp:nvSpPr>
        <dsp:cNvPr id="0" name=""/>
        <dsp:cNvSpPr/>
      </dsp:nvSpPr>
      <dsp:spPr>
        <a:xfrm rot="20700000">
          <a:off x="2028307" y="181219"/>
          <a:ext cx="1612665" cy="161266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Mate</a:t>
          </a:r>
          <a:endParaRPr lang="en-US" sz="2800" kern="1200" dirty="0"/>
        </a:p>
      </dsp:txBody>
      <dsp:txXfrm rot="-20700000">
        <a:off x="2382012" y="534923"/>
        <a:ext cx="905256" cy="905256"/>
      </dsp:txXfrm>
    </dsp:sp>
    <dsp:sp modelId="{64FD1B27-EB2C-4243-B644-E861B0BE0F08}">
      <dsp:nvSpPr>
        <dsp:cNvPr id="0" name=""/>
        <dsp:cNvSpPr/>
      </dsp:nvSpPr>
      <dsp:spPr>
        <a:xfrm>
          <a:off x="2248271" y="1510650"/>
          <a:ext cx="2896819" cy="2896819"/>
        </a:xfrm>
        <a:prstGeom prst="circularArrow">
          <a:avLst>
            <a:gd name="adj1" fmla="val 4688"/>
            <a:gd name="adj2" fmla="val 299029"/>
            <a:gd name="adj3" fmla="val 2514337"/>
            <a:gd name="adj4" fmla="val 15865222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9479C-E8DF-4282-8082-8FCE370BD253}">
      <dsp:nvSpPr>
        <dsp:cNvPr id="0" name=""/>
        <dsp:cNvSpPr/>
      </dsp:nvSpPr>
      <dsp:spPr>
        <a:xfrm>
          <a:off x="814934" y="952897"/>
          <a:ext cx="2104720" cy="2104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574F7-508C-4106-B4EA-E24B734B3BAE}">
      <dsp:nvSpPr>
        <dsp:cNvPr id="0" name=""/>
        <dsp:cNvSpPr/>
      </dsp:nvSpPr>
      <dsp:spPr>
        <a:xfrm>
          <a:off x="1655280" y="-171674"/>
          <a:ext cx="2269312" cy="22693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8CDA9-7EEF-40D4-9D53-2F9C0109A197}">
      <dsp:nvSpPr>
        <dsp:cNvPr id="0" name=""/>
        <dsp:cNvSpPr/>
      </dsp:nvSpPr>
      <dsp:spPr>
        <a:xfrm rot="5400000">
          <a:off x="2188071" y="-714263"/>
          <a:ext cx="805457" cy="243840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MXML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ActionScript</a:t>
          </a:r>
          <a:endParaRPr lang="en-US" sz="2000" kern="1200" dirty="0"/>
        </a:p>
      </dsp:txBody>
      <dsp:txXfrm rot="-5400000">
        <a:off x="1371600" y="141527"/>
        <a:ext cx="2399081" cy="726819"/>
      </dsp:txXfrm>
    </dsp:sp>
    <dsp:sp modelId="{736F6D89-D428-4E99-B7AE-0D3A5F5A2B79}">
      <dsp:nvSpPr>
        <dsp:cNvPr id="0" name=""/>
        <dsp:cNvSpPr/>
      </dsp:nvSpPr>
      <dsp:spPr>
        <a:xfrm>
          <a:off x="0" y="5"/>
          <a:ext cx="1371600" cy="100682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Flex</a:t>
          </a:r>
          <a:endParaRPr lang="en-US" sz="2300" kern="1200" dirty="0"/>
        </a:p>
      </dsp:txBody>
      <dsp:txXfrm>
        <a:off x="49149" y="49154"/>
        <a:ext cx="1273302" cy="908524"/>
      </dsp:txXfrm>
    </dsp:sp>
    <dsp:sp modelId="{86485C4D-CC9F-4B5F-9963-943C16AC97E5}">
      <dsp:nvSpPr>
        <dsp:cNvPr id="0" name=""/>
        <dsp:cNvSpPr/>
      </dsp:nvSpPr>
      <dsp:spPr>
        <a:xfrm rot="5400000">
          <a:off x="2188071" y="342899"/>
          <a:ext cx="805457" cy="243840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Window Explorer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Manager</a:t>
          </a:r>
          <a:endParaRPr lang="en-US" sz="2000" kern="1200" dirty="0"/>
        </a:p>
      </dsp:txBody>
      <dsp:txXfrm rot="-5400000">
        <a:off x="1371600" y="1198690"/>
        <a:ext cx="2399081" cy="726819"/>
      </dsp:txXfrm>
    </dsp:sp>
    <dsp:sp modelId="{AE1093C7-C642-4762-9C8C-C22AF14C23F1}">
      <dsp:nvSpPr>
        <dsp:cNvPr id="0" name=""/>
        <dsp:cNvSpPr/>
      </dsp:nvSpPr>
      <dsp:spPr>
        <a:xfrm>
          <a:off x="0" y="1058688"/>
          <a:ext cx="1371600" cy="100682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Flexmdi</a:t>
          </a:r>
          <a:endParaRPr lang="en-US" sz="2300" kern="1200" dirty="0"/>
        </a:p>
      </dsp:txBody>
      <dsp:txXfrm>
        <a:off x="49149" y="1107837"/>
        <a:ext cx="1273302" cy="908524"/>
      </dsp:txXfrm>
    </dsp:sp>
    <dsp:sp modelId="{3E4B0A08-99C3-4640-BBB5-4468BDFF0037}">
      <dsp:nvSpPr>
        <dsp:cNvPr id="0" name=""/>
        <dsp:cNvSpPr/>
      </dsp:nvSpPr>
      <dsp:spPr>
        <a:xfrm rot="5400000">
          <a:off x="2188071" y="1400063"/>
          <a:ext cx="805457" cy="243840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Event Control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Dispatcher</a:t>
          </a:r>
          <a:endParaRPr lang="en-US" sz="2000" kern="1200" dirty="0"/>
        </a:p>
      </dsp:txBody>
      <dsp:txXfrm rot="-5400000">
        <a:off x="1371600" y="2255854"/>
        <a:ext cx="2399081" cy="726819"/>
      </dsp:txXfrm>
    </dsp:sp>
    <dsp:sp modelId="{494D8394-71E9-472D-A5AD-F139130F5D8D}">
      <dsp:nvSpPr>
        <dsp:cNvPr id="0" name=""/>
        <dsp:cNvSpPr/>
      </dsp:nvSpPr>
      <dsp:spPr>
        <a:xfrm>
          <a:off x="0" y="2115852"/>
          <a:ext cx="1371600" cy="100682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Mate</a:t>
          </a:r>
          <a:endParaRPr lang="en-US" sz="2300" kern="1200" dirty="0"/>
        </a:p>
      </dsp:txBody>
      <dsp:txXfrm>
        <a:off x="49149" y="2165001"/>
        <a:ext cx="1273302" cy="908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66DCD-D53C-40C4-A721-A2191DEB76C4}">
      <dsp:nvSpPr>
        <dsp:cNvPr id="0" name=""/>
        <dsp:cNvSpPr/>
      </dsp:nvSpPr>
      <dsp:spPr>
        <a:xfrm>
          <a:off x="866965" y="38927"/>
          <a:ext cx="1503022" cy="150317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B5D71-783D-4AF1-B580-433C348A919A}">
      <dsp:nvSpPr>
        <dsp:cNvPr id="0" name=""/>
        <dsp:cNvSpPr/>
      </dsp:nvSpPr>
      <dsp:spPr>
        <a:xfrm>
          <a:off x="1198808" y="583036"/>
          <a:ext cx="838771" cy="419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Dispatcher</a:t>
          </a:r>
          <a:endParaRPr lang="en-US" sz="1300" kern="1200" dirty="0"/>
        </a:p>
      </dsp:txBody>
      <dsp:txXfrm>
        <a:off x="1198808" y="583036"/>
        <a:ext cx="838771" cy="419342"/>
      </dsp:txXfrm>
    </dsp:sp>
    <dsp:sp modelId="{A47F9C69-E0AC-49CE-AB78-4CA137E06306}">
      <dsp:nvSpPr>
        <dsp:cNvPr id="0" name=""/>
        <dsp:cNvSpPr/>
      </dsp:nvSpPr>
      <dsp:spPr>
        <a:xfrm>
          <a:off x="449412" y="902725"/>
          <a:ext cx="1503022" cy="150317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5CAFF-D063-478F-8014-07BC1F399BEE}">
      <dsp:nvSpPr>
        <dsp:cNvPr id="0" name=""/>
        <dsp:cNvSpPr/>
      </dsp:nvSpPr>
      <dsp:spPr>
        <a:xfrm>
          <a:off x="779564" y="1448428"/>
          <a:ext cx="838771" cy="419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Event Map</a:t>
          </a:r>
          <a:endParaRPr lang="en-US" sz="1300" kern="1200" dirty="0"/>
        </a:p>
      </dsp:txBody>
      <dsp:txXfrm>
        <a:off x="779564" y="1448428"/>
        <a:ext cx="838771" cy="419342"/>
      </dsp:txXfrm>
    </dsp:sp>
    <dsp:sp modelId="{D6D96A5F-5303-4ED9-AF24-4FFD830C473E}">
      <dsp:nvSpPr>
        <dsp:cNvPr id="0" name=""/>
        <dsp:cNvSpPr/>
      </dsp:nvSpPr>
      <dsp:spPr>
        <a:xfrm>
          <a:off x="866965" y="1769711"/>
          <a:ext cx="1503022" cy="1503175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B8C20-0C33-4EA8-A379-7114A79FC8A0}">
      <dsp:nvSpPr>
        <dsp:cNvPr id="0" name=""/>
        <dsp:cNvSpPr/>
      </dsp:nvSpPr>
      <dsp:spPr>
        <a:xfrm>
          <a:off x="1198808" y="2313820"/>
          <a:ext cx="838771" cy="419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Listener</a:t>
          </a:r>
          <a:endParaRPr lang="en-US" sz="1300" kern="1200" dirty="0"/>
        </a:p>
      </dsp:txBody>
      <dsp:txXfrm>
        <a:off x="1198808" y="2313820"/>
        <a:ext cx="838771" cy="419342"/>
      </dsp:txXfrm>
    </dsp:sp>
    <dsp:sp modelId="{BF08865C-5B11-4DE8-8773-8854BA6240E0}">
      <dsp:nvSpPr>
        <dsp:cNvPr id="0" name=""/>
        <dsp:cNvSpPr/>
      </dsp:nvSpPr>
      <dsp:spPr>
        <a:xfrm>
          <a:off x="556549" y="2733162"/>
          <a:ext cx="1291285" cy="129190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1DC8-2EE5-4779-BB47-6408315C393D}">
      <dsp:nvSpPr>
        <dsp:cNvPr id="0" name=""/>
        <dsp:cNvSpPr/>
      </dsp:nvSpPr>
      <dsp:spPr>
        <a:xfrm>
          <a:off x="779564" y="3179212"/>
          <a:ext cx="838771" cy="419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Handler</a:t>
          </a:r>
          <a:endParaRPr lang="en-US" sz="1300" kern="1200" dirty="0"/>
        </a:p>
      </dsp:txBody>
      <dsp:txXfrm>
        <a:off x="779564" y="3179212"/>
        <a:ext cx="838771" cy="4193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DD718-26D5-4C53-87FE-FB7D6788221B}">
      <dsp:nvSpPr>
        <dsp:cNvPr id="0" name=""/>
        <dsp:cNvSpPr/>
      </dsp:nvSpPr>
      <dsp:spPr>
        <a:xfrm>
          <a:off x="1" y="0"/>
          <a:ext cx="6398994" cy="1690468"/>
        </a:xfrm>
        <a:prstGeom prst="rightArrow">
          <a:avLst/>
        </a:prstGeom>
        <a:solidFill>
          <a:srgbClr val="236F7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8D75D-926C-41F3-BB36-0FCE6AE3D9D3}">
      <dsp:nvSpPr>
        <dsp:cNvPr id="0" name=""/>
        <dsp:cNvSpPr/>
      </dsp:nvSpPr>
      <dsp:spPr>
        <a:xfrm>
          <a:off x="59787" y="533403"/>
          <a:ext cx="1928325" cy="67618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Chức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năng</a:t>
          </a:r>
          <a:endParaRPr lang="en-US" sz="2200" kern="1200" dirty="0"/>
        </a:p>
      </dsp:txBody>
      <dsp:txXfrm>
        <a:off x="92796" y="566412"/>
        <a:ext cx="1862307" cy="610169"/>
      </dsp:txXfrm>
    </dsp:sp>
    <dsp:sp modelId="{4AFBC81A-20B1-4B1F-9845-33E59244B1ED}">
      <dsp:nvSpPr>
        <dsp:cNvPr id="0" name=""/>
        <dsp:cNvSpPr/>
      </dsp:nvSpPr>
      <dsp:spPr>
        <a:xfrm>
          <a:off x="2078538" y="533403"/>
          <a:ext cx="1821764" cy="67618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Chất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lượng</a:t>
          </a: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2111547" y="566412"/>
        <a:ext cx="1755746" cy="610169"/>
      </dsp:txXfrm>
    </dsp:sp>
    <dsp:sp modelId="{E2589730-E9FF-40DC-AFD7-C5401710DD0F}">
      <dsp:nvSpPr>
        <dsp:cNvPr id="0" name=""/>
        <dsp:cNvSpPr/>
      </dsp:nvSpPr>
      <dsp:spPr>
        <a:xfrm>
          <a:off x="4001796" y="533403"/>
          <a:ext cx="1980395" cy="67618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Đường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truyền</a:t>
          </a:r>
          <a:endParaRPr lang="en-US" sz="2200" kern="1200" dirty="0"/>
        </a:p>
      </dsp:txBody>
      <dsp:txXfrm>
        <a:off x="4034805" y="566412"/>
        <a:ext cx="1914377" cy="610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96D9-52C0-4369-ADC1-73382C3297B5}">
      <dsp:nvSpPr>
        <dsp:cNvPr id="0" name=""/>
        <dsp:cNvSpPr/>
      </dsp:nvSpPr>
      <dsp:spPr>
        <a:xfrm rot="5400000">
          <a:off x="-137729" y="138709"/>
          <a:ext cx="918195" cy="64273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1" y="322347"/>
        <a:ext cx="642736" cy="275459"/>
      </dsp:txXfrm>
    </dsp:sp>
    <dsp:sp modelId="{A3CD83A2-90B6-4516-A2E0-AA308774373C}">
      <dsp:nvSpPr>
        <dsp:cNvPr id="0" name=""/>
        <dsp:cNvSpPr/>
      </dsp:nvSpPr>
      <dsp:spPr>
        <a:xfrm rot="5400000">
          <a:off x="3909154" y="-3265437"/>
          <a:ext cx="596826" cy="7129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Có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năng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áp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được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trong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thực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tế</a:t>
          </a:r>
          <a:endParaRPr lang="en-US" sz="1900" kern="1200" dirty="0"/>
        </a:p>
      </dsp:txBody>
      <dsp:txXfrm rot="-5400000">
        <a:off x="642736" y="30116"/>
        <a:ext cx="7100528" cy="538556"/>
      </dsp:txXfrm>
    </dsp:sp>
    <dsp:sp modelId="{A70E2123-27E7-4A46-B973-F394638E50A4}">
      <dsp:nvSpPr>
        <dsp:cNvPr id="0" name=""/>
        <dsp:cNvSpPr/>
      </dsp:nvSpPr>
      <dsp:spPr>
        <a:xfrm rot="5400000">
          <a:off x="-137729" y="937370"/>
          <a:ext cx="918195" cy="642736"/>
        </a:xfrm>
        <a:prstGeom prst="chevron">
          <a:avLst/>
        </a:prstGeom>
        <a:solidFill>
          <a:schemeClr val="accent5">
            <a:hueOff val="-577160"/>
            <a:satOff val="-5101"/>
            <a:lumOff val="-7304"/>
            <a:alphaOff val="0"/>
          </a:schemeClr>
        </a:solidFill>
        <a:ln w="25400" cap="flat" cmpd="sng" algn="ctr">
          <a:solidFill>
            <a:schemeClr val="accent5">
              <a:hueOff val="-577160"/>
              <a:satOff val="-5101"/>
              <a:lumOff val="-73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1" y="1121008"/>
        <a:ext cx="642736" cy="275459"/>
      </dsp:txXfrm>
    </dsp:sp>
    <dsp:sp modelId="{6C74D2F2-0578-40CE-80F0-254011C2022C}">
      <dsp:nvSpPr>
        <dsp:cNvPr id="0" name=""/>
        <dsp:cNvSpPr/>
      </dsp:nvSpPr>
      <dsp:spPr>
        <a:xfrm rot="5400000">
          <a:off x="3909154" y="-2466776"/>
          <a:ext cx="596826" cy="7129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77160"/>
              <a:satOff val="-5101"/>
              <a:lumOff val="-73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Cơ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bản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đáp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được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năng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hội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họp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cần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thiết</a:t>
          </a:r>
          <a:endParaRPr lang="en-US" sz="1900" kern="1200" dirty="0"/>
        </a:p>
      </dsp:txBody>
      <dsp:txXfrm rot="-5400000">
        <a:off x="642736" y="828777"/>
        <a:ext cx="7100528" cy="538556"/>
      </dsp:txXfrm>
    </dsp:sp>
    <dsp:sp modelId="{A810B08E-C1EE-4C9C-BF5E-B6AD55980835}">
      <dsp:nvSpPr>
        <dsp:cNvPr id="0" name=""/>
        <dsp:cNvSpPr/>
      </dsp:nvSpPr>
      <dsp:spPr>
        <a:xfrm rot="5400000">
          <a:off x="-137729" y="1736031"/>
          <a:ext cx="918195" cy="642736"/>
        </a:xfrm>
        <a:prstGeom prst="chevron">
          <a:avLst/>
        </a:prstGeom>
        <a:solidFill>
          <a:schemeClr val="accent5">
            <a:hueOff val="-1154320"/>
            <a:satOff val="-10203"/>
            <a:lumOff val="-14608"/>
            <a:alphaOff val="0"/>
          </a:schemeClr>
        </a:solidFill>
        <a:ln w="25400" cap="flat" cmpd="sng" algn="ctr">
          <a:solidFill>
            <a:schemeClr val="accent5">
              <a:hueOff val="-1154320"/>
              <a:satOff val="-10203"/>
              <a:lumOff val="-14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-5400000">
        <a:off x="1" y="1919669"/>
        <a:ext cx="642736" cy="275459"/>
      </dsp:txXfrm>
    </dsp:sp>
    <dsp:sp modelId="{2A16EE94-8D5E-4780-B17B-D5EEB3928A15}">
      <dsp:nvSpPr>
        <dsp:cNvPr id="0" name=""/>
        <dsp:cNvSpPr/>
      </dsp:nvSpPr>
      <dsp:spPr>
        <a:xfrm rot="5400000">
          <a:off x="3876001" y="-1666217"/>
          <a:ext cx="596826" cy="7129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54320"/>
              <a:satOff val="-10203"/>
              <a:lumOff val="-14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Chất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lượng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sử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chỉ</a:t>
          </a:r>
          <a:r>
            <a:rPr lang="en-US" sz="1900" kern="1200" dirty="0" smtClean="0"/>
            <a:t> ở </a:t>
          </a:r>
          <a:r>
            <a:rPr lang="en-US" sz="1900" kern="1200" dirty="0" err="1" smtClean="0"/>
            <a:t>mức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chấp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nhận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được</a:t>
          </a:r>
          <a:endParaRPr lang="en-US" sz="1900" kern="1200" dirty="0"/>
        </a:p>
      </dsp:txBody>
      <dsp:txXfrm rot="-5400000">
        <a:off x="609583" y="1629336"/>
        <a:ext cx="7100528" cy="538556"/>
      </dsp:txXfrm>
    </dsp:sp>
    <dsp:sp modelId="{A023971B-CA18-4A46-95D1-BBB358D5E02C}">
      <dsp:nvSpPr>
        <dsp:cNvPr id="0" name=""/>
        <dsp:cNvSpPr/>
      </dsp:nvSpPr>
      <dsp:spPr>
        <a:xfrm rot="5400000">
          <a:off x="-137729" y="2534692"/>
          <a:ext cx="918195" cy="642736"/>
        </a:xfrm>
        <a:prstGeom prst="chevron">
          <a:avLst/>
        </a:prstGeom>
        <a:solidFill>
          <a:schemeClr val="accent5">
            <a:hueOff val="-1731479"/>
            <a:satOff val="-15304"/>
            <a:lumOff val="-21912"/>
            <a:alphaOff val="0"/>
          </a:schemeClr>
        </a:solidFill>
        <a:ln w="25400" cap="flat" cmpd="sng" algn="ctr">
          <a:solidFill>
            <a:schemeClr val="accent5">
              <a:hueOff val="-1731479"/>
              <a:satOff val="-15304"/>
              <a:lumOff val="-21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1" y="2718330"/>
        <a:ext cx="642736" cy="275459"/>
      </dsp:txXfrm>
    </dsp:sp>
    <dsp:sp modelId="{A017175F-3CB1-410A-95C1-5FC40C7A61E0}">
      <dsp:nvSpPr>
        <dsp:cNvPr id="0" name=""/>
        <dsp:cNvSpPr/>
      </dsp:nvSpPr>
      <dsp:spPr>
        <a:xfrm rot="5400000">
          <a:off x="3909154" y="-869454"/>
          <a:ext cx="596826" cy="7129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731479"/>
              <a:satOff val="-15304"/>
              <a:lumOff val="-21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Chưa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khắc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phục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được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vấn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đề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độ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trễ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và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đồng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bộ</a:t>
          </a:r>
          <a:endParaRPr lang="en-US" sz="1900" kern="1200" dirty="0"/>
        </a:p>
      </dsp:txBody>
      <dsp:txXfrm rot="-5400000">
        <a:off x="642736" y="2426099"/>
        <a:ext cx="7100528" cy="538556"/>
      </dsp:txXfrm>
    </dsp:sp>
    <dsp:sp modelId="{FAAFDF55-5DC2-4D1F-80BC-94A67A48A0E7}">
      <dsp:nvSpPr>
        <dsp:cNvPr id="0" name=""/>
        <dsp:cNvSpPr/>
      </dsp:nvSpPr>
      <dsp:spPr>
        <a:xfrm rot="5400000">
          <a:off x="-137729" y="3333353"/>
          <a:ext cx="918195" cy="642736"/>
        </a:xfrm>
        <a:prstGeom prst="chevron">
          <a:avLst/>
        </a:prstGeom>
        <a:solidFill>
          <a:schemeClr val="accent5">
            <a:hueOff val="-2308639"/>
            <a:satOff val="-20405"/>
            <a:lumOff val="-29216"/>
            <a:alphaOff val="0"/>
          </a:schemeClr>
        </a:solidFill>
        <a:ln w="25400" cap="flat" cmpd="sng" algn="ctr">
          <a:solidFill>
            <a:schemeClr val="accent5">
              <a:hueOff val="-2308639"/>
              <a:satOff val="-20405"/>
              <a:lumOff val="-2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1" y="3516991"/>
        <a:ext cx="642736" cy="275459"/>
      </dsp:txXfrm>
    </dsp:sp>
    <dsp:sp modelId="{77A60E33-D433-44CF-A5BE-6625BC0FEFB8}">
      <dsp:nvSpPr>
        <dsp:cNvPr id="0" name=""/>
        <dsp:cNvSpPr/>
      </dsp:nvSpPr>
      <dsp:spPr>
        <a:xfrm rot="5400000">
          <a:off x="3909154" y="-70793"/>
          <a:ext cx="596826" cy="7129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308639"/>
              <a:satOff val="-20405"/>
              <a:lumOff val="-2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Đặt ra thêm các vấn đề về kiểm soát đường truyền, bảo mật</a:t>
          </a:r>
          <a:endParaRPr lang="en-US" sz="1900" kern="1200"/>
        </a:p>
      </dsp:txBody>
      <dsp:txXfrm rot="-5400000">
        <a:off x="642736" y="3224760"/>
        <a:ext cx="7100528" cy="5385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413DC-AFD8-4738-826F-B69A538F7B45}">
      <dsp:nvSpPr>
        <dsp:cNvPr id="0" name=""/>
        <dsp:cNvSpPr/>
      </dsp:nvSpPr>
      <dsp:spPr>
        <a:xfrm rot="5400000">
          <a:off x="4398645" y="-1659651"/>
          <a:ext cx="1047750" cy="4632960"/>
        </a:xfrm>
        <a:prstGeom prst="round2SameRect">
          <a:avLst/>
        </a:prstGeom>
        <a:solidFill>
          <a:schemeClr val="accent4">
            <a:alpha val="9000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Các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dịch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vụ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truyền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thông</a:t>
          </a:r>
          <a:r>
            <a:rPr lang="en-US" sz="2000" kern="1200" dirty="0" smtClean="0">
              <a:solidFill>
                <a:schemeClr val="bg1"/>
              </a:solidFill>
            </a:rPr>
            <a:t>, </a:t>
          </a:r>
          <a:r>
            <a:rPr lang="en-US" sz="2000" kern="1200" dirty="0" err="1" smtClean="0">
              <a:solidFill>
                <a:schemeClr val="bg1"/>
              </a:solidFill>
            </a:rPr>
            <a:t>liên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lạc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Các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dịch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vụ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trực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tuyến</a:t>
          </a:r>
          <a:r>
            <a:rPr lang="en-US" sz="2000" kern="1200" dirty="0" smtClean="0">
              <a:solidFill>
                <a:schemeClr val="bg1"/>
              </a:solidFill>
            </a:rPr>
            <a:t>: </a:t>
          </a:r>
          <a:r>
            <a:rPr lang="en-US" sz="2000" kern="1200" dirty="0" err="1" smtClean="0">
              <a:solidFill>
                <a:schemeClr val="bg1"/>
              </a:solidFill>
            </a:rPr>
            <a:t>chứng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thực</a:t>
          </a:r>
          <a:r>
            <a:rPr lang="en-US" sz="2000" kern="1200" dirty="0" smtClean="0">
              <a:solidFill>
                <a:schemeClr val="bg1"/>
              </a:solidFill>
            </a:rPr>
            <a:t>, </a:t>
          </a:r>
          <a:r>
            <a:rPr lang="en-US" sz="2000" kern="1200" dirty="0" err="1" smtClean="0">
              <a:solidFill>
                <a:schemeClr val="bg1"/>
              </a:solidFill>
            </a:rPr>
            <a:t>văn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phòng</a:t>
          </a:r>
          <a:r>
            <a:rPr lang="en-US" sz="2000" kern="1200" dirty="0" smtClean="0">
              <a:solidFill>
                <a:schemeClr val="bg1"/>
              </a:solidFill>
            </a:rPr>
            <a:t>, </a:t>
          </a:r>
          <a:r>
            <a:rPr lang="en-US" sz="2000" kern="1200" dirty="0" err="1" smtClean="0">
              <a:solidFill>
                <a:schemeClr val="bg1"/>
              </a:solidFill>
            </a:rPr>
            <a:t>cơ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sở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dữ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liệu</a:t>
          </a:r>
          <a:endParaRPr lang="en-US" sz="2000" kern="1200" dirty="0">
            <a:solidFill>
              <a:schemeClr val="bg1"/>
            </a:solidFill>
          </a:endParaRPr>
        </a:p>
      </dsp:txBody>
      <dsp:txXfrm rot="-5400000">
        <a:off x="2606041" y="184100"/>
        <a:ext cx="4581813" cy="945456"/>
      </dsp:txXfrm>
    </dsp:sp>
    <dsp:sp modelId="{AAE0F885-DC0F-4CB8-A1EA-E50A537A65B3}">
      <dsp:nvSpPr>
        <dsp:cNvPr id="0" name=""/>
        <dsp:cNvSpPr/>
      </dsp:nvSpPr>
      <dsp:spPr>
        <a:xfrm>
          <a:off x="0" y="1984"/>
          <a:ext cx="2606040" cy="13096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Tích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hợp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với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hệ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thống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trực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tuyến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sẵn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có</a:t>
          </a:r>
          <a:endParaRPr lang="en-US" sz="2000" kern="1200" dirty="0"/>
        </a:p>
      </dsp:txBody>
      <dsp:txXfrm>
        <a:off x="63934" y="65918"/>
        <a:ext cx="2478172" cy="1181819"/>
      </dsp:txXfrm>
    </dsp:sp>
    <dsp:sp modelId="{274CE3A5-2FB3-43F9-848C-CDC018EC6913}">
      <dsp:nvSpPr>
        <dsp:cNvPr id="0" name=""/>
        <dsp:cNvSpPr/>
      </dsp:nvSpPr>
      <dsp:spPr>
        <a:xfrm rot="5400000">
          <a:off x="4398645" y="-284480"/>
          <a:ext cx="1047750" cy="4632960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4">
              <a:tint val="40000"/>
              <a:alpha val="90000"/>
              <a:hueOff val="-1399292"/>
              <a:satOff val="44379"/>
              <a:lumOff val="81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Truy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cập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hệ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thống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từ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các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thiết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bị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cầm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tay</a:t>
          </a:r>
          <a:r>
            <a:rPr lang="en-US" sz="2000" kern="1200" dirty="0" smtClean="0">
              <a:solidFill>
                <a:schemeClr val="bg1"/>
              </a:solidFill>
            </a:rPr>
            <a:t>, di </a:t>
          </a:r>
          <a:r>
            <a:rPr lang="en-US" sz="2000" kern="1200" dirty="0" err="1" smtClean="0">
              <a:solidFill>
                <a:schemeClr val="bg1"/>
              </a:solidFill>
            </a:rPr>
            <a:t>động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Tích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hợp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với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các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thiết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bị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cảm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ứng</a:t>
          </a:r>
          <a:endParaRPr lang="en-US" sz="2000" kern="1200" dirty="0">
            <a:solidFill>
              <a:schemeClr val="bg1"/>
            </a:solidFill>
          </a:endParaRPr>
        </a:p>
      </dsp:txBody>
      <dsp:txXfrm rot="-5400000">
        <a:off x="2606041" y="1559271"/>
        <a:ext cx="4581813" cy="945456"/>
      </dsp:txXfrm>
    </dsp:sp>
    <dsp:sp modelId="{A5CAA264-6D19-4764-9150-6E66FB0B6F6A}">
      <dsp:nvSpPr>
        <dsp:cNvPr id="0" name=""/>
        <dsp:cNvSpPr/>
      </dsp:nvSpPr>
      <dsp:spPr>
        <a:xfrm>
          <a:off x="0" y="1377156"/>
          <a:ext cx="2606040" cy="1309687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Mở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rộng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hạ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tầng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phần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cứng</a:t>
          </a:r>
          <a:endParaRPr lang="en-US" sz="2000" kern="1200" dirty="0"/>
        </a:p>
      </dsp:txBody>
      <dsp:txXfrm>
        <a:off x="63934" y="1441090"/>
        <a:ext cx="2478172" cy="1181819"/>
      </dsp:txXfrm>
    </dsp:sp>
    <dsp:sp modelId="{877DC88A-72E9-4493-BEE0-76E4E0DBD1EE}">
      <dsp:nvSpPr>
        <dsp:cNvPr id="0" name=""/>
        <dsp:cNvSpPr/>
      </dsp:nvSpPr>
      <dsp:spPr>
        <a:xfrm rot="5400000">
          <a:off x="4398645" y="1090691"/>
          <a:ext cx="1047750" cy="4632960"/>
        </a:xfrm>
        <a:prstGeom prst="round2SameRect">
          <a:avLst/>
        </a:prstGeom>
        <a:solidFill>
          <a:srgbClr val="EEB42D"/>
        </a:solidFill>
        <a:ln w="25400" cap="flat" cmpd="sng" algn="ctr">
          <a:solidFill>
            <a:schemeClr val="accent4">
              <a:tint val="40000"/>
              <a:alpha val="90000"/>
              <a:hueOff val="-2798585"/>
              <a:satOff val="88757"/>
              <a:lumOff val="16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Các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chức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năng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ngoài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phòng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họp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bg1"/>
              </a:solidFill>
            </a:rPr>
            <a:t>Các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chức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năng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trong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phòng</a:t>
          </a:r>
          <a:r>
            <a:rPr lang="en-US" sz="2000" kern="1200" dirty="0" smtClean="0">
              <a:solidFill>
                <a:schemeClr val="bg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họp</a:t>
          </a:r>
          <a:endParaRPr lang="en-US" sz="2000" kern="1200" dirty="0">
            <a:solidFill>
              <a:schemeClr val="bg1"/>
            </a:solidFill>
          </a:endParaRPr>
        </a:p>
      </dsp:txBody>
      <dsp:txXfrm rot="-5400000">
        <a:off x="2606041" y="2934443"/>
        <a:ext cx="4581813" cy="945456"/>
      </dsp:txXfrm>
    </dsp:sp>
    <dsp:sp modelId="{2B2B47A9-D58A-4177-8115-EC188DA15E49}">
      <dsp:nvSpPr>
        <dsp:cNvPr id="0" name=""/>
        <dsp:cNvSpPr/>
      </dsp:nvSpPr>
      <dsp:spPr>
        <a:xfrm>
          <a:off x="0" y="2752328"/>
          <a:ext cx="2606040" cy="1309687"/>
        </a:xfrm>
        <a:prstGeom prst="roundRect">
          <a:avLst/>
        </a:prstGeom>
        <a:solidFill>
          <a:srgbClr val="EEB42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Xây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dựng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và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phát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triển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chức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năng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trong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hệ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thống</a:t>
          </a:r>
          <a:endParaRPr lang="en-US" sz="2000" kern="1200" dirty="0"/>
        </a:p>
      </dsp:txBody>
      <dsp:txXfrm>
        <a:off x="63934" y="2816262"/>
        <a:ext cx="247817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3CE2B-E717-427D-8DA0-8A58A5472A69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F00E-BF51-460C-B6FA-905407BB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1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Tuấn</a:t>
            </a:r>
            <a:endParaRPr lang="en-US" baseline="0" dirty="0" smtClean="0"/>
          </a:p>
          <a:p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DATN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Flash Client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tảng</a:t>
            </a:r>
            <a:r>
              <a:rPr lang="en-US" baseline="0" dirty="0" smtClean="0"/>
              <a:t> web E-Meeting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BigBlueButton</a:t>
            </a:r>
            <a:r>
              <a:rPr lang="en-US" baseline="0" dirty="0" smtClean="0"/>
              <a:t>”</a:t>
            </a:r>
          </a:p>
          <a:p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DATN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PGS.TS </a:t>
            </a:r>
            <a:r>
              <a:rPr lang="en-US" baseline="0" dirty="0" err="1" smtClean="0"/>
              <a:t>Nguyễn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endParaRPr lang="en-US" baseline="0" dirty="0" smtClean="0"/>
          </a:p>
          <a:p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qua,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DATN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F00E-BF51-460C-B6FA-905407BB79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02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F00E-BF51-460C-B6FA-905407BB79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30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F00E-BF51-460C-B6FA-905407BB79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9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nhìn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chuwcsm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lắp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team VC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BkisSoft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E-Meeting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F00E-BF51-460C-B6FA-905407BB7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0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/>
              <a:t> </a:t>
            </a:r>
            <a:r>
              <a:rPr lang="en-US" baseline="0" dirty="0" smtClean="0"/>
              <a:t>…</a:t>
            </a:r>
          </a:p>
          <a:p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F00E-BF51-460C-B6FA-905407BB7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E-Meeting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BigBlueButton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F00E-BF51-460C-B6FA-905407BB7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BigBlueButton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vi-VN" baseline="0" dirty="0" smtClean="0"/>
              <a:t>hỗ trợ kĩ thuật, giới thiệu công nghệ,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vi-VN" baseline="0" dirty="0" smtClean="0"/>
              <a:t>các nhà phát triển mã nguồn mở có thể bàn bạc, trao đổi ý tưởng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vi-VN" baseline="0" dirty="0" smtClean="0"/>
              <a:t> thiết kế một mô hình dịch vụ hội </a:t>
            </a:r>
            <a:r>
              <a:rPr lang="en-US" baseline="0" dirty="0" err="1" smtClean="0"/>
              <a:t>họp</a:t>
            </a:r>
            <a:r>
              <a:rPr lang="vi-VN" baseline="0" dirty="0" smtClean="0"/>
              <a:t> trực tuyến trên nền tảng web thân thiện và dễ sử dụng.</a:t>
            </a:r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BigBlueButton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Flex, Red5, </a:t>
            </a:r>
            <a:r>
              <a:rPr lang="en-US" baseline="0" dirty="0" err="1" smtClean="0"/>
              <a:t>FreeSwitch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OpenOffice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SWFTools</a:t>
            </a:r>
            <a:r>
              <a:rPr lang="en-US" baseline="0" dirty="0" smtClean="0"/>
              <a:t>, Tomcat,….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BigBlueButton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Bbb</a:t>
            </a:r>
            <a:r>
              <a:rPr lang="en-US" baseline="0" dirty="0" smtClean="0"/>
              <a:t>-client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flash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Bbb</a:t>
            </a:r>
            <a:r>
              <a:rPr lang="en-US" baseline="0" dirty="0" smtClean="0"/>
              <a:t>-web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upload sang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SWF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Bbb</a:t>
            </a:r>
            <a:r>
              <a:rPr lang="en-US" baseline="0" dirty="0" smtClean="0"/>
              <a:t>-apps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web application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sẻ</a:t>
            </a:r>
            <a:r>
              <a:rPr lang="en-US" baseline="0" dirty="0" smtClean="0"/>
              <a:t> webcam, </a:t>
            </a:r>
            <a:r>
              <a:rPr lang="en-US" baseline="0" dirty="0" err="1" smtClean="0"/>
              <a:t>đàm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, chat, ….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F00E-BF51-460C-B6FA-905407BB7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5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BigBlueButton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Flash.</a:t>
            </a:r>
          </a:p>
          <a:p>
            <a:r>
              <a:rPr lang="en-US" baseline="0" dirty="0" smtClean="0"/>
              <a:t>Flash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Rich Internet Application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Flash Player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client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Flash Media Server.</a:t>
            </a:r>
          </a:p>
          <a:p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Flash Client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Flash Media Server, server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broadcast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client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playback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record</a:t>
            </a:r>
          </a:p>
          <a:p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Flash Media Server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SIP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PSTN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F00E-BF51-460C-B6FA-905407BB7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2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, E-Meeting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BigBlueButton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F00E-BF51-460C-B6FA-905407BB7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0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F00E-BF51-460C-B6FA-905407BB79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 Client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flash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F00E-BF51-460C-B6FA-905407BB79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086600" cy="1371600"/>
          </a:xfrm>
        </p:spPr>
        <p:txBody>
          <a:bodyPr/>
          <a:lstStyle>
            <a:lvl1pPr>
              <a:lnSpc>
                <a:spcPct val="80000"/>
              </a:lnSpc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876800"/>
            <a:ext cx="5410200" cy="10668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827F0E-F290-4C3E-B457-E1DA5DB783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E86BC-A6D7-459A-A6B0-C4AFFB5D0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C910B-8FDD-4F5F-806C-641AAC580E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5B96A-1E10-4A50-864D-C3B853A9E1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D4D74-89B7-47DD-BC27-AD3AFAA897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CBA9E-C313-4467-AE3A-EAE72A3F7A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5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0C192-9683-4A38-9701-41A05DF75D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DB167-65CA-47C4-8736-4F722C622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F2C3A-6AEC-4B47-97F2-4DF39F1B86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8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5E4E8-62B6-4799-80B4-72F6E25B58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286A7-CCD9-40DC-94C5-2B7BF32EF8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67000" y="5943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5943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5943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ADA0496-0F88-49CF-9B9C-C15A0FEBB1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microsoft.com/office/2007/relationships/hdphoto" Target="../media/hdphoto2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543800" cy="2286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500" b="1" dirty="0" smtClean="0">
                <a:latin typeface="+mn-lt"/>
              </a:rPr>
              <a:t>THIẾT KẾ VÀ XÂY DỰNG THÀNH PHẦN FLASH CLIENT TRONG HỆ THỐNG CUNG CẤP DỊCH VỤ HỘI HỌP TRỰC TUYẾN TRÊN NỀN TẢNG WEB E-MEETING DỰA TRÊN MÃ NGUỒN MỞ BIGBLUEBUTTON</a:t>
            </a:r>
            <a:endParaRPr lang="en-US" sz="25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4876800"/>
            <a:ext cx="5410200" cy="1295400"/>
          </a:xfrm>
        </p:spPr>
        <p:txBody>
          <a:bodyPr/>
          <a:lstStyle/>
          <a:p>
            <a:pPr algn="l"/>
            <a:r>
              <a:rPr lang="en-US" sz="1600" dirty="0" err="1" smtClean="0"/>
              <a:t>Sinh</a:t>
            </a:r>
            <a:r>
              <a:rPr lang="en-US" sz="1600" dirty="0" smtClean="0"/>
              <a:t> </a:t>
            </a:r>
            <a:r>
              <a:rPr lang="en-US" sz="1600" dirty="0" err="1" smtClean="0"/>
              <a:t>viên</a:t>
            </a:r>
            <a:r>
              <a:rPr lang="en-US" sz="1600" dirty="0" smtClean="0"/>
              <a:t> </a:t>
            </a:r>
            <a:r>
              <a:rPr lang="en-US" sz="1600" dirty="0" err="1" smtClean="0"/>
              <a:t>thực</a:t>
            </a:r>
            <a:r>
              <a:rPr lang="en-US" sz="1600" dirty="0" smtClean="0"/>
              <a:t> </a:t>
            </a:r>
            <a:r>
              <a:rPr lang="en-US" sz="1600" dirty="0" err="1" smtClean="0"/>
              <a:t>hiện:Lê</a:t>
            </a:r>
            <a:r>
              <a:rPr lang="en-US" sz="1600" dirty="0" smtClean="0"/>
              <a:t> </a:t>
            </a:r>
            <a:r>
              <a:rPr lang="en-US" sz="1600" dirty="0" err="1" smtClean="0"/>
              <a:t>Quốc</a:t>
            </a:r>
            <a:r>
              <a:rPr lang="en-US" sz="1600" dirty="0" smtClean="0"/>
              <a:t> </a:t>
            </a:r>
            <a:r>
              <a:rPr lang="en-US" sz="1600" dirty="0" err="1" smtClean="0"/>
              <a:t>Tuấn</a:t>
            </a:r>
            <a:endParaRPr lang="en-US" sz="1600" dirty="0" smtClean="0"/>
          </a:p>
          <a:p>
            <a:pPr algn="l"/>
            <a:r>
              <a:rPr lang="en-US" sz="1600" dirty="0" err="1" smtClean="0"/>
              <a:t>Lớp</a:t>
            </a:r>
            <a:r>
              <a:rPr lang="en-US" sz="1600" dirty="0" smtClean="0"/>
              <a:t> : </a:t>
            </a:r>
            <a:r>
              <a:rPr lang="en-US" sz="1600" dirty="0" err="1" smtClean="0"/>
              <a:t>Truyền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mạng</a:t>
            </a:r>
            <a:r>
              <a:rPr lang="en-US" sz="1600" dirty="0" smtClean="0"/>
              <a:t> </a:t>
            </a:r>
            <a:r>
              <a:rPr lang="en-US" sz="1600" dirty="0" err="1" smtClean="0"/>
              <a:t>máy</a:t>
            </a:r>
            <a:r>
              <a:rPr lang="en-US" sz="1600" dirty="0" smtClean="0"/>
              <a:t> </a:t>
            </a:r>
            <a:r>
              <a:rPr lang="en-US" sz="1600" dirty="0" err="1" smtClean="0"/>
              <a:t>tính</a:t>
            </a:r>
            <a:r>
              <a:rPr lang="en-US" sz="1600" dirty="0" smtClean="0"/>
              <a:t> – K51</a:t>
            </a:r>
          </a:p>
          <a:p>
            <a:pPr algn="l"/>
            <a:r>
              <a:rPr lang="en-US" sz="1600" dirty="0" err="1" smtClean="0"/>
              <a:t>Giáo</a:t>
            </a:r>
            <a:r>
              <a:rPr lang="en-US" sz="1600" dirty="0" smtClean="0"/>
              <a:t> </a:t>
            </a:r>
            <a:r>
              <a:rPr lang="en-US" sz="1600" dirty="0" err="1" smtClean="0"/>
              <a:t>viên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</a:t>
            </a:r>
            <a:r>
              <a:rPr lang="en-US" sz="1600" dirty="0" err="1" smtClean="0"/>
              <a:t>dẫn</a:t>
            </a:r>
            <a:r>
              <a:rPr lang="en-US" sz="1600" dirty="0" smtClean="0"/>
              <a:t>: </a:t>
            </a:r>
            <a:r>
              <a:rPr lang="en-US" sz="1600" dirty="0" err="1" smtClean="0"/>
              <a:t>Ths</a:t>
            </a:r>
            <a:r>
              <a:rPr lang="en-US" sz="1600" dirty="0" smtClean="0"/>
              <a:t> </a:t>
            </a:r>
            <a:r>
              <a:rPr lang="en-US" sz="1600" dirty="0" err="1" smtClean="0"/>
              <a:t>Trần</a:t>
            </a:r>
            <a:r>
              <a:rPr lang="en-US" sz="1600" dirty="0" smtClean="0"/>
              <a:t> </a:t>
            </a:r>
            <a:r>
              <a:rPr lang="en-US" sz="1600" dirty="0" err="1" smtClean="0"/>
              <a:t>Nguyên</a:t>
            </a:r>
            <a:r>
              <a:rPr lang="en-US" sz="1600" dirty="0" smtClean="0"/>
              <a:t> </a:t>
            </a:r>
            <a:r>
              <a:rPr lang="en-US" sz="1600" dirty="0" err="1" smtClean="0"/>
              <a:t>Ngọc</a:t>
            </a:r>
            <a:endParaRPr lang="en-US" sz="1600" dirty="0" smtClean="0"/>
          </a:p>
          <a:p>
            <a:pPr algn="l"/>
            <a:r>
              <a:rPr lang="en-US" sz="1600" dirty="0" smtClean="0"/>
              <a:t>                                    PGS.TS </a:t>
            </a:r>
            <a:r>
              <a:rPr lang="en-US" sz="1600" dirty="0" err="1" smtClean="0"/>
              <a:t>Nguyễn</a:t>
            </a:r>
            <a:r>
              <a:rPr lang="en-US" sz="1600" dirty="0" smtClean="0"/>
              <a:t> </a:t>
            </a:r>
            <a:r>
              <a:rPr lang="en-US" sz="1600" dirty="0" err="1" smtClean="0"/>
              <a:t>Thị</a:t>
            </a:r>
            <a:r>
              <a:rPr lang="en-US" sz="1600" dirty="0" smtClean="0"/>
              <a:t> </a:t>
            </a:r>
            <a:r>
              <a:rPr lang="en-US" sz="1600" dirty="0" err="1" smtClean="0"/>
              <a:t>Hoàng</a:t>
            </a:r>
            <a:r>
              <a:rPr lang="en-US" sz="1600" dirty="0" smtClean="0"/>
              <a:t> </a:t>
            </a:r>
            <a:r>
              <a:rPr lang="en-US" sz="1600" dirty="0" err="1" smtClean="0"/>
              <a:t>Lan</a:t>
            </a:r>
            <a:endParaRPr lang="en-US" sz="1600" dirty="0"/>
          </a:p>
        </p:txBody>
      </p:sp>
      <p:pic>
        <p:nvPicPr>
          <p:cNvPr id="87044" name="Picture 4" descr="C:\Users\le2tuan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26098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649639" y="1752600"/>
            <a:ext cx="1981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Module Manager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49639" y="2286000"/>
            <a:ext cx="1981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 Application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76400" y="2895600"/>
            <a:ext cx="5943600" cy="152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5000" y="3200400"/>
            <a:ext cx="9906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Videoconf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22979" y="3206655"/>
            <a:ext cx="9906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Voice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152900" y="3206655"/>
            <a:ext cx="9906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Viewer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57800" y="3206655"/>
            <a:ext cx="9906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Listener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00800" y="3206655"/>
            <a:ext cx="9906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Votes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05000" y="3771900"/>
            <a:ext cx="9906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Chat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22978" y="3771900"/>
            <a:ext cx="1129921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7030A0"/>
                </a:solidFill>
              </a:rPr>
              <a:t>Whiteboard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67200" y="3771331"/>
            <a:ext cx="8763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Present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3771900"/>
            <a:ext cx="9906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70C0"/>
                </a:solidFill>
              </a:rPr>
              <a:t>Notes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406487" y="3771900"/>
            <a:ext cx="9906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7030A0"/>
                </a:solidFill>
              </a:rPr>
              <a:t>Record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71248" y="4800600"/>
            <a:ext cx="1981200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User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Manager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152899" y="5257800"/>
            <a:ext cx="1104901" cy="304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API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553200" y="4953000"/>
            <a:ext cx="1066800" cy="609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Object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Connector 35"/>
          <p:cNvCxnSpPr>
            <a:stCxn id="4" idx="2"/>
            <a:endCxn id="5" idx="0"/>
          </p:cNvCxnSpPr>
          <p:nvPr/>
        </p:nvCxnSpPr>
        <p:spPr bwMode="auto">
          <a:xfrm>
            <a:off x="4640239" y="2133600"/>
            <a:ext cx="0" cy="1524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6" idx="2"/>
            <a:endCxn id="17" idx="0"/>
          </p:cNvCxnSpPr>
          <p:nvPr/>
        </p:nvCxnSpPr>
        <p:spPr bwMode="auto">
          <a:xfrm>
            <a:off x="4648200" y="4419600"/>
            <a:ext cx="13648" cy="3810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17" idx="3"/>
            <a:endCxn id="19" idx="1"/>
          </p:cNvCxnSpPr>
          <p:nvPr/>
        </p:nvCxnSpPr>
        <p:spPr bwMode="auto">
          <a:xfrm>
            <a:off x="5652448" y="5257800"/>
            <a:ext cx="90075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5" idx="2"/>
            <a:endCxn id="6" idx="0"/>
          </p:cNvCxnSpPr>
          <p:nvPr/>
        </p:nvCxnSpPr>
        <p:spPr bwMode="auto">
          <a:xfrm>
            <a:off x="4640239" y="2667000"/>
            <a:ext cx="7961" cy="2286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272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5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Thực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hiện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480845"/>
              </p:ext>
            </p:extLst>
          </p:nvPr>
        </p:nvGraphicFramePr>
        <p:xfrm>
          <a:off x="-533400" y="1676400"/>
          <a:ext cx="5257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10382421"/>
              </p:ext>
            </p:extLst>
          </p:nvPr>
        </p:nvGraphicFramePr>
        <p:xfrm>
          <a:off x="4876800" y="2133600"/>
          <a:ext cx="3810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826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Phương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án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45480244"/>
              </p:ext>
            </p:extLst>
          </p:nvPr>
        </p:nvGraphicFramePr>
        <p:xfrm>
          <a:off x="3276600" y="1524000"/>
          <a:ext cx="2819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828800" y="2667000"/>
            <a:ext cx="1524000" cy="762000"/>
          </a:xfrm>
          <a:prstGeom prst="roundRect">
            <a:avLst/>
          </a:prstGeom>
          <a:noFill/>
          <a:ln w="41275" cap="flat" cmpd="sng" algn="ctr">
            <a:solidFill>
              <a:srgbClr val="57066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Event Map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562600" y="23241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352800" y="3048000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562600" y="4106594"/>
            <a:ext cx="8866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953000" y="5212287"/>
            <a:ext cx="149626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 bwMode="auto">
          <a:xfrm>
            <a:off x="6452783" y="3725594"/>
            <a:ext cx="1524000" cy="762000"/>
          </a:xfrm>
          <a:prstGeom prst="roundRect">
            <a:avLst/>
          </a:prstGeom>
          <a:noFill/>
          <a:ln w="41275" cap="flat" cmpd="sng" algn="ctr">
            <a:solidFill>
              <a:srgbClr val="57066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views </a:t>
            </a:r>
            <a:r>
              <a:rPr lang="en-US" dirty="0" err="1" smtClean="0"/>
              <a:t>mới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417212" y="2110154"/>
            <a:ext cx="1524000" cy="762000"/>
          </a:xfrm>
          <a:prstGeom prst="roundRect">
            <a:avLst/>
          </a:prstGeom>
          <a:noFill/>
          <a:ln w="41275" cap="flat" cmpd="sng" algn="ctr">
            <a:solidFill>
              <a:srgbClr val="57066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Views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456300" y="4831288"/>
            <a:ext cx="1925700" cy="959912"/>
          </a:xfrm>
          <a:prstGeom prst="roundRect">
            <a:avLst/>
          </a:prstGeom>
          <a:noFill/>
          <a:ln w="41275" cap="flat" cmpd="sng" algn="ctr">
            <a:solidFill>
              <a:srgbClr val="57066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controller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Kiểm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thử</a:t>
            </a:r>
            <a:endParaRPr lang="en-US" b="1" dirty="0">
              <a:latin typeface="+mn-lt"/>
            </a:endParaRPr>
          </a:p>
        </p:txBody>
      </p:sp>
      <p:pic>
        <p:nvPicPr>
          <p:cNvPr id="2050" name="Picture 2" descr="C:\Users\le2tuan\Desktop\Phan bien chuong trinh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92348"/>
            <a:ext cx="623450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29905716"/>
              </p:ext>
            </p:extLst>
          </p:nvPr>
        </p:nvGraphicFramePr>
        <p:xfrm>
          <a:off x="1692812" y="5029200"/>
          <a:ext cx="6398998" cy="1690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4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668911"/>
              </p:ext>
            </p:extLst>
          </p:nvPr>
        </p:nvGraphicFramePr>
        <p:xfrm>
          <a:off x="685800" y="16764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51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Hướng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phát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triển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1075050"/>
              </p:ext>
            </p:extLst>
          </p:nvPr>
        </p:nvGraphicFramePr>
        <p:xfrm>
          <a:off x="914400" y="1981200"/>
          <a:ext cx="7239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29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Kết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luận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914400"/>
          </a:xfrm>
        </p:spPr>
        <p:txBody>
          <a:bodyPr/>
          <a:lstStyle/>
          <a:p>
            <a:pPr algn="ctr"/>
            <a:r>
              <a:rPr lang="en-US" sz="4400" b="1" dirty="0" err="1" smtClean="0">
                <a:latin typeface="+mn-lt"/>
              </a:rPr>
              <a:t>Em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xin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chân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thành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cảm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ơn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thầy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cô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và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các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bạn</a:t>
            </a:r>
            <a:r>
              <a:rPr lang="en-US" sz="4400" b="1" dirty="0" smtClean="0">
                <a:latin typeface="+mn-lt"/>
              </a:rPr>
              <a:t> 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3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r>
              <a:rPr lang="en-US" b="1" dirty="0" err="1" smtClean="0">
                <a:latin typeface="+mn-lt"/>
              </a:rPr>
              <a:t>Nhu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cầu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thị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trường</a:t>
            </a:r>
            <a:endParaRPr lang="en-US" b="1" dirty="0">
              <a:latin typeface="+mn-lt"/>
            </a:endParaRP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3373"/>
            <a:ext cx="3085512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le2tuan\Desktop\video_conferenc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52" y="1603373"/>
            <a:ext cx="3042352" cy="202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2tuan\Desktop\Anh Slide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74456"/>
            <a:ext cx="3200400" cy="2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19200" y="4758596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Chất</a:t>
            </a:r>
            <a:endParaRPr lang="en-US" dirty="0" smtClean="0"/>
          </a:p>
          <a:p>
            <a:r>
              <a:rPr lang="en-US" dirty="0" err="1" smtClean="0"/>
              <a:t>Lượng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403353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phí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435670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15" name="Picture 4" descr="C:\Users\le2tuan\Desktop\Anh Slide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107943"/>
            <a:ext cx="1061895" cy="252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le2tuan\Desktop\Clou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02" y="3895154"/>
            <a:ext cx="1147277" cy="60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le2tuan\Desktop\100602-DimDimWebConf-hmed-429p.hmediu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93201"/>
            <a:ext cx="2286000" cy="173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1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atin typeface="+mn-lt"/>
              </a:rPr>
              <a:t>Lợi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 err="1" smtClean="0">
                <a:latin typeface="+mn-lt"/>
              </a:rPr>
              <a:t>ích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 err="1" smtClean="0">
                <a:latin typeface="+mn-lt"/>
              </a:rPr>
              <a:t>của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 err="1" smtClean="0">
                <a:latin typeface="+mn-lt"/>
              </a:rPr>
              <a:t>dịch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 err="1" smtClean="0">
                <a:latin typeface="+mn-lt"/>
              </a:rPr>
              <a:t>vụ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 err="1" smtClean="0">
                <a:latin typeface="+mn-lt"/>
              </a:rPr>
              <a:t>cung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 err="1" smtClean="0">
                <a:latin typeface="+mn-lt"/>
              </a:rPr>
              <a:t>cấp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 err="1" smtClean="0">
                <a:latin typeface="+mn-lt"/>
              </a:rPr>
              <a:t>trên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 err="1" smtClean="0">
                <a:latin typeface="+mn-lt"/>
              </a:rPr>
              <a:t>nền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 err="1" smtClean="0">
                <a:latin typeface="+mn-lt"/>
              </a:rPr>
              <a:t>tảng</a:t>
            </a:r>
            <a:r>
              <a:rPr lang="en-US" sz="3600" b="1" dirty="0" smtClean="0">
                <a:latin typeface="+mn-lt"/>
              </a:rPr>
              <a:t> web</a:t>
            </a:r>
            <a:endParaRPr lang="en-US" sz="36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079998"/>
              </p:ext>
            </p:extLst>
          </p:nvPr>
        </p:nvGraphicFramePr>
        <p:xfrm>
          <a:off x="3542524" y="1669289"/>
          <a:ext cx="5068076" cy="2978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7" descr="C:\Users\le2tuan\Desktop\100602-DimDimWebConf-hmed-429p.hmedium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4" y="1828800"/>
            <a:ext cx="2887226" cy="242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e2tuan\Desktop\competition-canhtranh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82" y="44196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5701" y="6248400"/>
            <a:ext cx="27975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236F7A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Tính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236F7A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236F7A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cạnh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236F7A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236F7A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tranh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236F7A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?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236F7A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6895" y="5029200"/>
            <a:ext cx="396608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Giải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pháp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tổng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thể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với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chi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phí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EEB42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thấp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EEB42D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243434" y="5486400"/>
            <a:ext cx="550437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4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Xây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dựng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hệ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thống</a:t>
            </a:r>
            <a:endParaRPr lang="en-US" b="1" dirty="0">
              <a:latin typeface="+mn-lt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102516" y="1852065"/>
            <a:ext cx="2602803" cy="735789"/>
          </a:xfrm>
          <a:prstGeom prst="righ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Y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êu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cầu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ngườ</a:t>
            </a:r>
            <a:r>
              <a:rPr lang="en-US" sz="1600" dirty="0" err="1" smtClean="0"/>
              <a:t>i</a:t>
            </a:r>
            <a:r>
              <a:rPr lang="en-US" sz="1600" dirty="0"/>
              <a:t> </a:t>
            </a:r>
            <a:r>
              <a:rPr lang="en-US" sz="1600" dirty="0" err="1" smtClean="0"/>
              <a:t>dùng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1085456" y="2771568"/>
            <a:ext cx="2602803" cy="670572"/>
          </a:xfrm>
          <a:prstGeom prst="righ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Kịch</a:t>
            </a:r>
            <a:r>
              <a:rPr lang="en-US" sz="1600" dirty="0" smtClean="0"/>
              <a:t> </a:t>
            </a:r>
            <a:r>
              <a:rPr lang="en-US" sz="1600" dirty="0" err="1" smtClean="0"/>
              <a:t>bản</a:t>
            </a:r>
            <a:r>
              <a:rPr lang="en-US" sz="1600" dirty="0" smtClean="0"/>
              <a:t> </a:t>
            </a:r>
            <a:r>
              <a:rPr lang="en-US" sz="1600" dirty="0" err="1" smtClean="0"/>
              <a:t>sử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102516" y="3702090"/>
            <a:ext cx="2602803" cy="730481"/>
          </a:xfrm>
          <a:prstGeom prst="righ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088868" y="4764446"/>
            <a:ext cx="2602803" cy="721262"/>
          </a:xfrm>
          <a:prstGeom prst="righ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Lựa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nghệ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5339886" y="1830002"/>
            <a:ext cx="3184825" cy="740982"/>
          </a:xfrm>
          <a:prstGeom prst="lef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Mã</a:t>
            </a:r>
            <a:r>
              <a:rPr lang="en-US" sz="1600" dirty="0" smtClean="0"/>
              <a:t> </a:t>
            </a:r>
            <a:r>
              <a:rPr lang="en-US" sz="1600" dirty="0" err="1" smtClean="0"/>
              <a:t>nguồn</a:t>
            </a:r>
            <a:r>
              <a:rPr lang="en-US" sz="1600" dirty="0" smtClean="0"/>
              <a:t> </a:t>
            </a:r>
            <a:r>
              <a:rPr lang="en-US" sz="1600" dirty="0" err="1" smtClean="0"/>
              <a:t>mở</a:t>
            </a:r>
            <a:r>
              <a:rPr lang="en-US" sz="1600" dirty="0" smtClean="0"/>
              <a:t> </a:t>
            </a:r>
            <a:r>
              <a:rPr lang="en-US" sz="1600" dirty="0" err="1" smtClean="0"/>
              <a:t>BigBlueButton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Left Arrow 20"/>
          <p:cNvSpPr/>
          <p:nvPr/>
        </p:nvSpPr>
        <p:spPr bwMode="auto">
          <a:xfrm>
            <a:off x="5327128" y="2703948"/>
            <a:ext cx="3025661" cy="805812"/>
          </a:xfrm>
          <a:prstGeom prst="lef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Xây</a:t>
            </a:r>
            <a:r>
              <a:rPr lang="en-US" sz="1600" dirty="0" smtClean="0"/>
              <a:t> </a:t>
            </a:r>
            <a:r>
              <a:rPr lang="en-US" sz="1600" dirty="0" err="1" smtClean="0"/>
              <a:t>dựng</a:t>
            </a:r>
            <a:r>
              <a:rPr lang="en-US" sz="1600" dirty="0" smtClean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quản</a:t>
            </a:r>
            <a:r>
              <a:rPr lang="en-US" sz="1600" dirty="0" smtClean="0"/>
              <a:t> </a:t>
            </a:r>
            <a:r>
              <a:rPr lang="en-US" sz="1600" dirty="0" err="1" smtClean="0"/>
              <a:t>lý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Left Arrow 21"/>
          <p:cNvSpPr/>
          <p:nvPr/>
        </p:nvSpPr>
        <p:spPr bwMode="auto">
          <a:xfrm>
            <a:off x="5339886" y="3670611"/>
            <a:ext cx="3355736" cy="808088"/>
          </a:xfrm>
          <a:prstGeom prst="lef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Phát</a:t>
            </a:r>
            <a:r>
              <a:rPr lang="en-US" sz="1600" dirty="0" smtClean="0"/>
              <a:t> </a:t>
            </a:r>
            <a:r>
              <a:rPr lang="en-US" sz="1600" dirty="0" err="1" smtClean="0"/>
              <a:t>triển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sẵn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Left Arrow 22"/>
          <p:cNvSpPr/>
          <p:nvPr/>
        </p:nvSpPr>
        <p:spPr bwMode="auto">
          <a:xfrm>
            <a:off x="5305519" y="4666542"/>
            <a:ext cx="3280860" cy="773799"/>
          </a:xfrm>
          <a:prstGeom prst="lef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Xây</a:t>
            </a:r>
            <a:r>
              <a:rPr lang="en-US" sz="1600" dirty="0" smtClean="0"/>
              <a:t> </a:t>
            </a:r>
            <a:r>
              <a:rPr lang="en-US" sz="1600" dirty="0" err="1" smtClean="0"/>
              <a:t>dựng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mới</a:t>
            </a:r>
            <a:r>
              <a:rPr lang="en-US" sz="1600" dirty="0" smtClean="0"/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705319" y="1830002"/>
            <a:ext cx="1600200" cy="3808798"/>
          </a:xfrm>
          <a:prstGeom prst="round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cung</a:t>
            </a:r>
            <a:r>
              <a:rPr lang="en-US" dirty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trên</a:t>
            </a:r>
            <a:r>
              <a:rPr lang="en-US" dirty="0" smtClean="0"/>
              <a:t> web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E-Meeting</a:t>
            </a:r>
          </a:p>
        </p:txBody>
      </p:sp>
    </p:spTree>
    <p:extLst>
      <p:ext uri="{BB962C8B-B14F-4D97-AF65-F5344CB8AC3E}">
        <p14:creationId xmlns:p14="http://schemas.microsoft.com/office/powerpoint/2010/main" val="407156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4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BigBlueButton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883926" y="1744639"/>
            <a:ext cx="16764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Web Browser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(Flash Player)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89980" y="3034921"/>
            <a:ext cx="2286000" cy="9883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Web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OpenOffice</a:t>
            </a:r>
            <a:endParaRPr lang="en-US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Swftools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905000" y="3034921"/>
            <a:ext cx="1828800" cy="1510921"/>
          </a:xfrm>
          <a:prstGeom prst="roundRect">
            <a:avLst/>
          </a:prstGeom>
          <a:solidFill>
            <a:srgbClr val="EEB42D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Apps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Video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Voice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Chat Presentation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35473" y="4168255"/>
            <a:ext cx="2240507" cy="48335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Grails Frameworks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735473" y="4856330"/>
            <a:ext cx="1097507" cy="39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Tomcat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878473" y="4856330"/>
            <a:ext cx="1097507" cy="39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MySQL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905001" y="4691419"/>
            <a:ext cx="1828800" cy="483358"/>
          </a:xfrm>
          <a:prstGeom prst="roundRect">
            <a:avLst/>
          </a:prstGeom>
          <a:solidFill>
            <a:srgbClr val="EEB42D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Red 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07726" y="5460242"/>
            <a:ext cx="1828800" cy="635758"/>
          </a:xfrm>
          <a:prstGeom prst="roundRect">
            <a:avLst/>
          </a:prstGeom>
          <a:solidFill>
            <a:srgbClr val="57066B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Asterisk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FreeSwitch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6" idx="2"/>
            <a:endCxn id="20" idx="0"/>
          </p:cNvCxnSpPr>
          <p:nvPr/>
        </p:nvCxnSpPr>
        <p:spPr bwMode="auto">
          <a:xfrm>
            <a:off x="4722126" y="2430439"/>
            <a:ext cx="0" cy="286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ounded Rectangle 19"/>
          <p:cNvSpPr/>
          <p:nvPr/>
        </p:nvSpPr>
        <p:spPr bwMode="auto">
          <a:xfrm>
            <a:off x="4256965" y="2717042"/>
            <a:ext cx="930322" cy="63575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Proxy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Server</a:t>
            </a:r>
          </a:p>
        </p:txBody>
      </p:sp>
      <p:cxnSp>
        <p:nvCxnSpPr>
          <p:cNvPr id="25" name="Straight Arrow Connector 24"/>
          <p:cNvCxnSpPr>
            <a:stCxn id="20" idx="1"/>
          </p:cNvCxnSpPr>
          <p:nvPr/>
        </p:nvCxnSpPr>
        <p:spPr bwMode="auto">
          <a:xfrm flipH="1">
            <a:off x="3733800" y="3034921"/>
            <a:ext cx="523165" cy="165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20" idx="3"/>
          </p:cNvCxnSpPr>
          <p:nvPr/>
        </p:nvCxnSpPr>
        <p:spPr bwMode="auto">
          <a:xfrm>
            <a:off x="5187287" y="3034921"/>
            <a:ext cx="502693" cy="165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3733801" y="4407090"/>
            <a:ext cx="5231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256965" y="4407090"/>
            <a:ext cx="0" cy="1053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>
            <a:stCxn id="9" idx="1"/>
          </p:cNvCxnSpPr>
          <p:nvPr/>
        </p:nvCxnSpPr>
        <p:spPr bwMode="auto">
          <a:xfrm flipH="1">
            <a:off x="5257800" y="4409934"/>
            <a:ext cx="4776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5257800" y="4409934"/>
            <a:ext cx="0" cy="10503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969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endParaRPr lang="en-US" dirty="0"/>
          </a:p>
        </p:txBody>
      </p:sp>
      <p:pic>
        <p:nvPicPr>
          <p:cNvPr id="1026" name="Picture 2" descr="Flash media server client/server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554667"/>
            <a:ext cx="4414838" cy="260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ob_advertisingTwoServer" descr="ob_advertisingTwoServer_pop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86" y="1554667"/>
            <a:ext cx="3420445" cy="26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:\Users\le2tuan\Desktop\5123222738_7f7d5d9e3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95800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Hệ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thống</a:t>
            </a:r>
            <a:r>
              <a:rPr lang="en-US" b="1" dirty="0" smtClean="0">
                <a:latin typeface="+mn-lt"/>
              </a:rPr>
              <a:t> E-Meeting</a:t>
            </a:r>
            <a:endParaRPr lang="en-US" b="1" dirty="0">
              <a:latin typeface="+mn-lt"/>
            </a:endParaRPr>
          </a:p>
        </p:txBody>
      </p:sp>
      <p:pic>
        <p:nvPicPr>
          <p:cNvPr id="89091" name="Picture 3" descr="C:\Users\le2tuan\Desktop\Diagram\3 - Thiet ke E-Meeting\Fronte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57067"/>
            <a:ext cx="5410200" cy="25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3924300" y="4539018"/>
            <a:ext cx="1371600" cy="391236"/>
          </a:xfrm>
          <a:prstGeom prst="roundRect">
            <a:avLst/>
          </a:prstGeom>
          <a:solidFill>
            <a:schemeClr val="accent4">
              <a:lumMod val="90000"/>
              <a:lumOff val="1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E-MEETING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04747" y="5163403"/>
            <a:ext cx="1517745" cy="5095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chemeClr val="bg1"/>
                </a:solidFill>
              </a:rPr>
              <a:t>Nhóm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chức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năng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chemeClr val="bg1"/>
                </a:solidFill>
              </a:rPr>
              <a:t>Quản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trị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hệ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thống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5656997"/>
            <a:ext cx="1752600" cy="509516"/>
          </a:xfrm>
          <a:prstGeom prst="roundRect">
            <a:avLst/>
          </a:prstGeom>
          <a:solidFill>
            <a:srgbClr val="FF9D00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chemeClr val="bg1"/>
                </a:solidFill>
              </a:rPr>
              <a:t>Nhóm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chức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năng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chemeClr val="bg1"/>
                </a:solidFill>
              </a:rPr>
              <a:t>bên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ngoài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phòng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họp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248400" y="5123598"/>
            <a:ext cx="1687773" cy="509516"/>
          </a:xfrm>
          <a:prstGeom prst="roundRect">
            <a:avLst/>
          </a:prstGeom>
          <a:solidFill>
            <a:srgbClr val="236F7A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chemeClr val="bg1"/>
                </a:solidFill>
              </a:rPr>
              <a:t>Nhóm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chức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năng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chemeClr val="bg1"/>
                </a:solidFill>
              </a:rPr>
              <a:t>trong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phòng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họp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 bwMode="auto">
          <a:xfrm>
            <a:off x="4610100" y="4930254"/>
            <a:ext cx="0" cy="726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endCxn id="5" idx="0"/>
          </p:cNvCxnSpPr>
          <p:nvPr/>
        </p:nvCxnSpPr>
        <p:spPr bwMode="auto">
          <a:xfrm flipH="1">
            <a:off x="2363620" y="4734636"/>
            <a:ext cx="1560680" cy="428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4" idx="3"/>
            <a:endCxn id="7" idx="0"/>
          </p:cNvCxnSpPr>
          <p:nvPr/>
        </p:nvCxnSpPr>
        <p:spPr bwMode="auto">
          <a:xfrm>
            <a:off x="5295900" y="4734636"/>
            <a:ext cx="1796387" cy="3889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79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83" y="457200"/>
            <a:ext cx="7772400" cy="914400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Hệ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thống</a:t>
            </a:r>
            <a:r>
              <a:rPr lang="en-US" b="1" dirty="0">
                <a:latin typeface="+mn-lt"/>
              </a:rPr>
              <a:t> E-Meeting</a:t>
            </a:r>
            <a:endParaRPr lang="en-US" dirty="0"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464860" y="1676400"/>
            <a:ext cx="6934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464860" y="2895600"/>
            <a:ext cx="6934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464860" y="4191000"/>
            <a:ext cx="6934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464860" y="5526206"/>
            <a:ext cx="6934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33400" y="1676400"/>
            <a:ext cx="581167" cy="3429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464860" y="1676400"/>
            <a:ext cx="402154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Web Portal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486400" y="1683224"/>
            <a:ext cx="291266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Flash Client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458036" y="2895600"/>
            <a:ext cx="9906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Services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448636" y="2895600"/>
            <a:ext cx="9906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Make</a:t>
            </a:r>
            <a:br>
              <a:rPr lang="en-US" sz="1400" dirty="0" smtClean="0"/>
            </a:br>
            <a:r>
              <a:rPr lang="en-US" sz="1400" dirty="0" err="1" smtClean="0"/>
              <a:t>Palan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441511" y="2895600"/>
            <a:ext cx="9906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Database</a:t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Services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32111" y="2879678"/>
            <a:ext cx="1054289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Integrate</a:t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Services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86400" y="2879678"/>
            <a:ext cx="291266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Conference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Services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464860" y="4191000"/>
            <a:ext cx="82114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Proxy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86000" y="4191000"/>
            <a:ext cx="82114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Controller</a:t>
            </a:r>
            <a:r>
              <a:rPr lang="en-US" sz="1300" dirty="0" smtClean="0"/>
              <a:t/>
            </a:r>
            <a:br>
              <a:rPr lang="en-US" sz="1300" dirty="0" smtClean="0"/>
            </a:b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115671" y="4191000"/>
            <a:ext cx="82114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&amp;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Message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936811" y="4191000"/>
            <a:ext cx="82114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Tranfer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 smtClean="0"/>
              <a:t>Apps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757951" y="4191000"/>
            <a:ext cx="82114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Communication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Apps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579091" y="4191000"/>
            <a:ext cx="82114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Mail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400231" y="4189863"/>
            <a:ext cx="82114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Apps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221370" y="4189863"/>
            <a:ext cx="1177689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Bridge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486400" y="3390900"/>
            <a:ext cx="669309" cy="40317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Video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6155709" y="3390900"/>
            <a:ext cx="669309" cy="40317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Voice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25018" y="3390900"/>
            <a:ext cx="794982" cy="40317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Present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7620000" y="3390900"/>
            <a:ext cx="779059" cy="40317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/>
              <a:t>….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Flowchart: Magnetic Disk 28"/>
          <p:cNvSpPr/>
          <p:nvPr/>
        </p:nvSpPr>
        <p:spPr bwMode="auto">
          <a:xfrm>
            <a:off x="1731498" y="5792906"/>
            <a:ext cx="1191336" cy="38100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Database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115671" y="5792906"/>
            <a:ext cx="922929" cy="4554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 5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292081" y="5792906"/>
            <a:ext cx="926911" cy="4554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/>
              <a:t>Asterisk /</a:t>
            </a:r>
            <a:br>
              <a:rPr lang="en-US" sz="1050" dirty="0" smtClean="0"/>
            </a:br>
            <a:r>
              <a:rPr lang="en-US" sz="1050" dirty="0" err="1" smtClean="0"/>
              <a:t>FreeSwitch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467766" y="5792906"/>
            <a:ext cx="685800" cy="4554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Bmail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6398088" y="5792906"/>
            <a:ext cx="685800" cy="4554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Open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Fire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2509" y="5792906"/>
            <a:ext cx="1083291" cy="4554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Third-Party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APIs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4" idx="2"/>
            <a:endCxn id="5" idx="0"/>
          </p:cNvCxnSpPr>
          <p:nvPr/>
        </p:nvCxnSpPr>
        <p:spPr bwMode="auto">
          <a:xfrm>
            <a:off x="4931960" y="25908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5" idx="2"/>
          </p:cNvCxnSpPr>
          <p:nvPr/>
        </p:nvCxnSpPr>
        <p:spPr bwMode="auto">
          <a:xfrm>
            <a:off x="4959256" y="3794078"/>
            <a:ext cx="0" cy="396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6" idx="2"/>
            <a:endCxn id="7" idx="0"/>
          </p:cNvCxnSpPr>
          <p:nvPr/>
        </p:nvCxnSpPr>
        <p:spPr bwMode="auto">
          <a:xfrm>
            <a:off x="4931960" y="5105400"/>
            <a:ext cx="0" cy="42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10" idx="1"/>
          </p:cNvCxnSpPr>
          <p:nvPr/>
        </p:nvCxnSpPr>
        <p:spPr bwMode="auto">
          <a:xfrm flipH="1">
            <a:off x="1114567" y="2133600"/>
            <a:ext cx="3502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5" idx="1"/>
          </p:cNvCxnSpPr>
          <p:nvPr/>
        </p:nvCxnSpPr>
        <p:spPr bwMode="auto">
          <a:xfrm flipH="1" flipV="1">
            <a:off x="1114567" y="3336878"/>
            <a:ext cx="350293" cy="15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17" idx="1"/>
          </p:cNvCxnSpPr>
          <p:nvPr/>
        </p:nvCxnSpPr>
        <p:spPr bwMode="auto">
          <a:xfrm flipH="1" flipV="1">
            <a:off x="1114567" y="4647063"/>
            <a:ext cx="350293" cy="11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ounded Rectangle 54"/>
          <p:cNvSpPr/>
          <p:nvPr/>
        </p:nvSpPr>
        <p:spPr bwMode="auto">
          <a:xfrm>
            <a:off x="1464860" y="2286000"/>
            <a:ext cx="4002906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Grails Frameworks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5486400" y="2286000"/>
            <a:ext cx="2912659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Flex SDK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13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196" y="479382"/>
            <a:ext cx="7772400" cy="914400"/>
          </a:xfrm>
        </p:spPr>
        <p:txBody>
          <a:bodyPr/>
          <a:lstStyle/>
          <a:p>
            <a:r>
              <a:rPr lang="en-US" dirty="0" smtClean="0"/>
              <a:t>Flash Client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181884" y="1393782"/>
            <a:ext cx="1143000" cy="381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CLIENT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90096" y="2258139"/>
            <a:ext cx="609600" cy="286540"/>
          </a:xfrm>
          <a:prstGeom prst="rect">
            <a:avLst/>
          </a:prstGeom>
          <a:solidFill>
            <a:srgbClr val="FF9D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RIA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42196" y="2956450"/>
            <a:ext cx="5105400" cy="1066800"/>
          </a:xfrm>
          <a:prstGeom prst="rect">
            <a:avLst/>
          </a:prstGeom>
          <a:solidFill>
            <a:srgbClr val="FF9D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70796" y="3405689"/>
            <a:ext cx="723900" cy="30480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Chat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9996" y="3231680"/>
            <a:ext cx="990600" cy="60960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User Manager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901235" y="3231680"/>
            <a:ext cx="1219200" cy="60960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Presentation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</a:rPr>
              <a:t>Whiteboard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56996" y="3345980"/>
            <a:ext cx="838200" cy="38100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Voice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242196" y="4023250"/>
            <a:ext cx="1447800" cy="304800"/>
          </a:xfrm>
          <a:prstGeom prst="rect">
            <a:avLst/>
          </a:prstGeom>
          <a:solidFill>
            <a:srgbClr val="236F7A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Call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01536" y="4015288"/>
            <a:ext cx="1198160" cy="312761"/>
          </a:xfrm>
          <a:prstGeom prst="rect">
            <a:avLst/>
          </a:prstGeom>
          <a:solidFill>
            <a:srgbClr val="236F7A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</a:rPr>
              <a:t>Synchronize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120435" y="4556650"/>
            <a:ext cx="1198160" cy="541361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</a:rPr>
              <a:t>SIP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Application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879996" y="5623450"/>
            <a:ext cx="5334000" cy="381000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RED 5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953535" y="5623450"/>
            <a:ext cx="1531960" cy="609600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</a:rPr>
              <a:t>Asterisk /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FreeSwitch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79996" y="2037395"/>
            <a:ext cx="1066800" cy="515772"/>
          </a:xfrm>
          <a:prstGeom prst="rect">
            <a:avLst/>
          </a:prstGeom>
          <a:solidFill>
            <a:srgbClr val="FF9D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Video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Streaming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75396" y="2280886"/>
            <a:ext cx="1066800" cy="271144"/>
          </a:xfrm>
          <a:prstGeom prst="rect">
            <a:avLst/>
          </a:prstGeom>
          <a:solidFill>
            <a:srgbClr val="FF9D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Deskshare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946796" y="5262922"/>
            <a:ext cx="2743200" cy="360528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</a:rPr>
              <a:t>Red 5 Application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endCxn id="5" idx="0"/>
          </p:cNvCxnSpPr>
          <p:nvPr/>
        </p:nvCxnSpPr>
        <p:spPr bwMode="auto">
          <a:xfrm>
            <a:off x="5794896" y="1774782"/>
            <a:ext cx="0" cy="483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5" idx="2"/>
            <a:endCxn id="6" idx="0"/>
          </p:cNvCxnSpPr>
          <p:nvPr/>
        </p:nvCxnSpPr>
        <p:spPr bwMode="auto">
          <a:xfrm>
            <a:off x="5794896" y="2544679"/>
            <a:ext cx="0" cy="4117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7719515" y="3726980"/>
            <a:ext cx="1" cy="8296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14" idx="2"/>
            <a:endCxn id="16" idx="0"/>
          </p:cNvCxnSpPr>
          <p:nvPr/>
        </p:nvCxnSpPr>
        <p:spPr bwMode="auto">
          <a:xfrm>
            <a:off x="7719515" y="5098011"/>
            <a:ext cx="0" cy="5254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5490096" y="4328050"/>
            <a:ext cx="1052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2708796" y="2553167"/>
            <a:ext cx="0" cy="2709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3966096" y="4328050"/>
            <a:ext cx="0" cy="934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1413396" y="2553167"/>
            <a:ext cx="0" cy="30702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4" idx="1"/>
          </p:cNvCxnSpPr>
          <p:nvPr/>
        </p:nvCxnSpPr>
        <p:spPr bwMode="auto">
          <a:xfrm flipH="1">
            <a:off x="1413396" y="1584282"/>
            <a:ext cx="3768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endCxn id="17" idx="0"/>
          </p:cNvCxnSpPr>
          <p:nvPr/>
        </p:nvCxnSpPr>
        <p:spPr bwMode="auto">
          <a:xfrm>
            <a:off x="1413396" y="1584282"/>
            <a:ext cx="0" cy="4531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>
            <a:off x="2708796" y="1584282"/>
            <a:ext cx="0" cy="673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14" idx="1"/>
          </p:cNvCxnSpPr>
          <p:nvPr/>
        </p:nvCxnSpPr>
        <p:spPr bwMode="auto">
          <a:xfrm flipH="1">
            <a:off x="5901235" y="4827331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5901235" y="4827331"/>
            <a:ext cx="0" cy="7961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/>
          <p:cNvSpPr/>
          <p:nvPr/>
        </p:nvSpPr>
        <p:spPr bwMode="auto">
          <a:xfrm>
            <a:off x="7120435" y="2553166"/>
            <a:ext cx="1227161" cy="403283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</a:rPr>
              <a:t>Record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72150">
  <a:themeElements>
    <a:clrScheme name="Office Theme 13">
      <a:dk1>
        <a:srgbClr val="336600"/>
      </a:dk1>
      <a:lt1>
        <a:srgbClr val="FFFFFF"/>
      </a:lt1>
      <a:dk2>
        <a:srgbClr val="800080"/>
      </a:dk2>
      <a:lt2>
        <a:srgbClr val="969696"/>
      </a:lt2>
      <a:accent1>
        <a:srgbClr val="FDFBBB"/>
      </a:accent1>
      <a:accent2>
        <a:srgbClr val="FF9966"/>
      </a:accent2>
      <a:accent3>
        <a:srgbClr val="FFFFFF"/>
      </a:accent3>
      <a:accent4>
        <a:srgbClr val="2A5600"/>
      </a:accent4>
      <a:accent5>
        <a:srgbClr val="FEFDDA"/>
      </a:accent5>
      <a:accent6>
        <a:srgbClr val="E78A5C"/>
      </a:accent6>
      <a:hlink>
        <a:srgbClr val="FF7C80"/>
      </a:hlink>
      <a:folHlink>
        <a:srgbClr val="9966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8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EF6D6"/>
        </a:accent1>
        <a:accent2>
          <a:srgbClr val="FF9999"/>
        </a:accent2>
        <a:accent3>
          <a:srgbClr val="FFFFFF"/>
        </a:accent3>
        <a:accent4>
          <a:srgbClr val="6C0000"/>
        </a:accent4>
        <a:accent5>
          <a:srgbClr val="F5FAE8"/>
        </a:accent5>
        <a:accent6>
          <a:srgbClr val="E78A8A"/>
        </a:accent6>
        <a:hlink>
          <a:srgbClr val="3333CC"/>
        </a:hlink>
        <a:folHlink>
          <a:srgbClr val="5479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666699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D6EEAA"/>
        </a:accent2>
        <a:accent3>
          <a:srgbClr val="ECFAF7"/>
        </a:accent3>
        <a:accent4>
          <a:srgbClr val="565682"/>
        </a:accent4>
        <a:accent5>
          <a:srgbClr val="FFFFFF"/>
        </a:accent5>
        <a:accent6>
          <a:srgbClr val="C2D89A"/>
        </a:accent6>
        <a:hlink>
          <a:srgbClr val="D07A91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6600"/>
        </a:dk1>
        <a:lt1>
          <a:srgbClr val="FFFFFF"/>
        </a:lt1>
        <a:dk2>
          <a:srgbClr val="000000"/>
        </a:dk2>
        <a:lt2>
          <a:srgbClr val="808080"/>
        </a:lt2>
        <a:accent1>
          <a:srgbClr val="E3CFCD"/>
        </a:accent1>
        <a:accent2>
          <a:srgbClr val="333399"/>
        </a:accent2>
        <a:accent3>
          <a:srgbClr val="FFFFFF"/>
        </a:accent3>
        <a:accent4>
          <a:srgbClr val="2A5600"/>
        </a:accent4>
        <a:accent5>
          <a:srgbClr val="EFE4E3"/>
        </a:accent5>
        <a:accent6>
          <a:srgbClr val="2D2D8A"/>
        </a:accent6>
        <a:hlink>
          <a:srgbClr val="8F8F5D"/>
        </a:hlink>
        <a:folHlink>
          <a:srgbClr val="7173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5C1F00"/>
        </a:dk1>
        <a:lt1>
          <a:srgbClr val="CC3300"/>
        </a:lt1>
        <a:dk2>
          <a:srgbClr val="800000"/>
        </a:dk2>
        <a:lt2>
          <a:srgbClr val="DFD293"/>
        </a:lt2>
        <a:accent1>
          <a:srgbClr val="FFD0C1"/>
        </a:accent1>
        <a:accent2>
          <a:srgbClr val="BE7960"/>
        </a:accent2>
        <a:accent3>
          <a:srgbClr val="C0AAAA"/>
        </a:accent3>
        <a:accent4>
          <a:srgbClr val="AE2A00"/>
        </a:accent4>
        <a:accent5>
          <a:srgbClr val="FFE4DD"/>
        </a:accent5>
        <a:accent6>
          <a:srgbClr val="AC6D56"/>
        </a:accent6>
        <a:hlink>
          <a:srgbClr val="FFFFFF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2D2015"/>
        </a:dk1>
        <a:lt1>
          <a:srgbClr val="808000"/>
        </a:lt1>
        <a:dk2>
          <a:srgbClr val="523E26"/>
        </a:dk2>
        <a:lt2>
          <a:srgbClr val="DFC08D"/>
        </a:lt2>
        <a:accent1>
          <a:srgbClr val="BEA99C"/>
        </a:accent1>
        <a:accent2>
          <a:srgbClr val="8F5F2F"/>
        </a:accent2>
        <a:accent3>
          <a:srgbClr val="B3AFAC"/>
        </a:accent3>
        <a:accent4>
          <a:srgbClr val="6C6C00"/>
        </a:accent4>
        <a:accent5>
          <a:srgbClr val="DBD1CB"/>
        </a:accent5>
        <a:accent6>
          <a:srgbClr val="81552A"/>
        </a:accent6>
        <a:hlink>
          <a:srgbClr val="CDDEAE"/>
        </a:hlink>
        <a:folHlink>
          <a:srgbClr val="4C5A5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800000"/>
        </a:dk1>
        <a:lt1>
          <a:srgbClr val="A3A46A"/>
        </a:lt1>
        <a:dk2>
          <a:srgbClr val="FFFFFF"/>
        </a:dk2>
        <a:lt2>
          <a:srgbClr val="3E3E5C"/>
        </a:lt2>
        <a:accent1>
          <a:srgbClr val="D3CAA5"/>
        </a:accent1>
        <a:accent2>
          <a:srgbClr val="93AB73"/>
        </a:accent2>
        <a:accent3>
          <a:srgbClr val="CECFB9"/>
        </a:accent3>
        <a:accent4>
          <a:srgbClr val="6C0000"/>
        </a:accent4>
        <a:accent5>
          <a:srgbClr val="E6E1CF"/>
        </a:accent5>
        <a:accent6>
          <a:srgbClr val="859B68"/>
        </a:accent6>
        <a:hlink>
          <a:srgbClr val="A7777C"/>
        </a:hlink>
        <a:folHlink>
          <a:srgbClr val="EEFF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336699"/>
        </a:dk1>
        <a:lt1>
          <a:srgbClr val="777777"/>
        </a:lt1>
        <a:dk2>
          <a:srgbClr val="5F5F5F"/>
        </a:dk2>
        <a:lt2>
          <a:srgbClr val="E3EBF1"/>
        </a:lt2>
        <a:accent1>
          <a:srgbClr val="A1BD79"/>
        </a:accent1>
        <a:accent2>
          <a:srgbClr val="468A4B"/>
        </a:accent2>
        <a:accent3>
          <a:srgbClr val="B6B6B6"/>
        </a:accent3>
        <a:accent4>
          <a:srgbClr val="656565"/>
        </a:accent4>
        <a:accent5>
          <a:srgbClr val="CDDBBE"/>
        </a:accent5>
        <a:accent6>
          <a:srgbClr val="3F7D43"/>
        </a:accent6>
        <a:hlink>
          <a:srgbClr val="F2D1CA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993300"/>
        </a:dk1>
        <a:lt1>
          <a:srgbClr val="336600"/>
        </a:lt1>
        <a:dk2>
          <a:srgbClr val="CCFFFF"/>
        </a:dk2>
        <a:lt2>
          <a:srgbClr val="003366"/>
        </a:lt2>
        <a:accent1>
          <a:srgbClr val="94AB73"/>
        </a:accent1>
        <a:accent2>
          <a:srgbClr val="00B000"/>
        </a:accent2>
        <a:accent3>
          <a:srgbClr val="ADB8AA"/>
        </a:accent3>
        <a:accent4>
          <a:srgbClr val="822A00"/>
        </a:accent4>
        <a:accent5>
          <a:srgbClr val="C8D2BC"/>
        </a:accent5>
        <a:accent6>
          <a:srgbClr val="009F00"/>
        </a:accent6>
        <a:hlink>
          <a:srgbClr val="FFCCCC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993300"/>
        </a:dk1>
        <a:lt1>
          <a:srgbClr val="E8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8EAC7E"/>
        </a:accent2>
        <a:accent3>
          <a:srgbClr val="F2FFE9"/>
        </a:accent3>
        <a:accent4>
          <a:srgbClr val="822A00"/>
        </a:accent4>
        <a:accent5>
          <a:srgbClr val="FFFFFA"/>
        </a:accent5>
        <a:accent6>
          <a:srgbClr val="809B72"/>
        </a:accent6>
        <a:hlink>
          <a:srgbClr val="FF7C8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800000"/>
        </a:dk1>
        <a:lt1>
          <a:srgbClr val="666633"/>
        </a:lt1>
        <a:dk2>
          <a:srgbClr val="FFFFFF"/>
        </a:dk2>
        <a:lt2>
          <a:srgbClr val="3E3E5C"/>
        </a:lt2>
        <a:accent1>
          <a:srgbClr val="D8C0B8"/>
        </a:accent1>
        <a:accent2>
          <a:srgbClr val="C2BF3A"/>
        </a:accent2>
        <a:accent3>
          <a:srgbClr val="B8B8AD"/>
        </a:accent3>
        <a:accent4>
          <a:srgbClr val="6C0000"/>
        </a:accent4>
        <a:accent5>
          <a:srgbClr val="E9DCD8"/>
        </a:accent5>
        <a:accent6>
          <a:srgbClr val="B0AD34"/>
        </a:accent6>
        <a:hlink>
          <a:srgbClr val="E9F2DC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993300"/>
        </a:dk1>
        <a:lt1>
          <a:srgbClr val="336600"/>
        </a:lt1>
        <a:dk2>
          <a:srgbClr val="CCFFFF"/>
        </a:dk2>
        <a:lt2>
          <a:srgbClr val="003366"/>
        </a:lt2>
        <a:accent1>
          <a:srgbClr val="94AB73"/>
        </a:accent1>
        <a:accent2>
          <a:srgbClr val="01793D"/>
        </a:accent2>
        <a:accent3>
          <a:srgbClr val="ADB8AA"/>
        </a:accent3>
        <a:accent4>
          <a:srgbClr val="822A00"/>
        </a:accent4>
        <a:accent5>
          <a:srgbClr val="C8D2BC"/>
        </a:accent5>
        <a:accent6>
          <a:srgbClr val="016D36"/>
        </a:accent6>
        <a:hlink>
          <a:srgbClr val="FFCCCC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3">
        <a:dk1>
          <a:srgbClr val="336600"/>
        </a:dk1>
        <a:lt1>
          <a:srgbClr val="FFFFFF"/>
        </a:lt1>
        <a:dk2>
          <a:srgbClr val="800080"/>
        </a:dk2>
        <a:lt2>
          <a:srgbClr val="969696"/>
        </a:lt2>
        <a:accent1>
          <a:srgbClr val="FDFBBB"/>
        </a:accent1>
        <a:accent2>
          <a:srgbClr val="FF9966"/>
        </a:accent2>
        <a:accent3>
          <a:srgbClr val="FFFFFF"/>
        </a:accent3>
        <a:accent4>
          <a:srgbClr val="2A5600"/>
        </a:accent4>
        <a:accent5>
          <a:srgbClr val="FEFDDA"/>
        </a:accent5>
        <a:accent6>
          <a:srgbClr val="E78A5C"/>
        </a:accent6>
        <a:hlink>
          <a:srgbClr val="FF7C8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01072150</Template>
  <TotalTime>738</TotalTime>
  <Words>1447</Words>
  <Application>Microsoft Office PowerPoint</Application>
  <PresentationFormat>On-screen Show (4:3)</PresentationFormat>
  <Paragraphs>234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01072150</vt:lpstr>
      <vt:lpstr>THIẾT KẾ VÀ XÂY DỰNG THÀNH PHẦN FLASH CLIENT TRONG HỆ THỐNG CUNG CẤP DỊCH VỤ HỘI HỌP TRỰC TUYẾN TRÊN NỀN TẢNG WEB E-MEETING DỰA TRÊN MÃ NGUỒN MỞ BIGBLUEBUTTON</vt:lpstr>
      <vt:lpstr>Nhu cầu thị trường</vt:lpstr>
      <vt:lpstr>Lợi ích của dịch vụ cung cấp trên nền tảng web</vt:lpstr>
      <vt:lpstr>Xây dựng hệ thống</vt:lpstr>
      <vt:lpstr>BigBlueButton</vt:lpstr>
      <vt:lpstr>Flash</vt:lpstr>
      <vt:lpstr>Hệ thống E-Meeting</vt:lpstr>
      <vt:lpstr>Hệ thống E-Meeting</vt:lpstr>
      <vt:lpstr>Flash Client</vt:lpstr>
      <vt:lpstr>Flash Client</vt:lpstr>
      <vt:lpstr>Thực hiện</vt:lpstr>
      <vt:lpstr>Phương án</vt:lpstr>
      <vt:lpstr>Kiểm thử</vt:lpstr>
      <vt:lpstr>Đánh giá</vt:lpstr>
      <vt:lpstr>Hướng phát triển</vt:lpstr>
      <vt:lpstr>Kết luận</vt:lpstr>
      <vt:lpstr>Em xin chân thành cảm ơn thầy cô và các bạn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VÀ XÂY DỰNG THÀNH PHẦN FLASH CLIENT TRONG HỆ THỐNG CUNG CẤP DỊCH VỤ HỘI HỌP TRỰC TUYẾN TRÊN NỀN TẢNG WEB E-MEETING DỰA TRÊN MÃ NGUỒN MỞ BIGBLUEBUTTON</dc:title>
  <dc:creator>le2tuan</dc:creator>
  <cp:lastModifiedBy>le2tuan</cp:lastModifiedBy>
  <cp:revision>63</cp:revision>
  <cp:lastPrinted>1601-01-01T00:00:00Z</cp:lastPrinted>
  <dcterms:created xsi:type="dcterms:W3CDTF">2011-06-04T02:19:57Z</dcterms:created>
  <dcterms:modified xsi:type="dcterms:W3CDTF">2011-06-06T03:50:49Z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TC010721501033</vt:lpwstr>
  </property>
</Properties>
</file>