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4"/>
  </p:notesMasterIdLst>
  <p:handoutMasterIdLst>
    <p:handoutMasterId r:id="rId25"/>
  </p:handoutMasterIdLst>
  <p:sldIdLst>
    <p:sldId id="276" r:id="rId2"/>
    <p:sldId id="277" r:id="rId3"/>
    <p:sldId id="298" r:id="rId4"/>
    <p:sldId id="297" r:id="rId5"/>
    <p:sldId id="278" r:id="rId6"/>
    <p:sldId id="319" r:id="rId7"/>
    <p:sldId id="312" r:id="rId8"/>
    <p:sldId id="299" r:id="rId9"/>
    <p:sldId id="300" r:id="rId10"/>
    <p:sldId id="313" r:id="rId11"/>
    <p:sldId id="322" r:id="rId12"/>
    <p:sldId id="323" r:id="rId13"/>
    <p:sldId id="321" r:id="rId14"/>
    <p:sldId id="324" r:id="rId15"/>
    <p:sldId id="318" r:id="rId16"/>
    <p:sldId id="326" r:id="rId17"/>
    <p:sldId id="328" r:id="rId18"/>
    <p:sldId id="327" r:id="rId19"/>
    <p:sldId id="281" r:id="rId20"/>
    <p:sldId id="315" r:id="rId21"/>
    <p:sldId id="295" r:id="rId22"/>
    <p:sldId id="32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00"/>
    <a:srgbClr val="0000CC"/>
    <a:srgbClr val="003399"/>
    <a:srgbClr val="327119"/>
    <a:srgbClr val="5326AC"/>
    <a:srgbClr val="7849D7"/>
    <a:srgbClr val="C9C9FF"/>
    <a:srgbClr val="C9E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928" autoAdjust="0"/>
    <p:restoredTop sz="75448" autoAdjust="0"/>
  </p:normalViewPr>
  <p:slideViewPr>
    <p:cSldViewPr>
      <p:cViewPr>
        <p:scale>
          <a:sx n="75" d="100"/>
          <a:sy n="75" d="100"/>
        </p:scale>
        <p:origin x="-732" y="3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30BA8C-E967-4FEF-807D-A5F2595AF7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941A276-4623-4210-925A-B80AF550D839}">
      <dgm:prSet phldrT="[Text]"/>
      <dgm:spPr/>
      <dgm:t>
        <a:bodyPr/>
        <a:lstStyle/>
        <a:p>
          <a:r>
            <a:rPr lang="en-US" smtClean="0"/>
            <a:t>Môi trường lập trình</a:t>
          </a:r>
          <a:endParaRPr lang="en-US"/>
        </a:p>
      </dgm:t>
    </dgm:pt>
    <dgm:pt modelId="{2D90EE19-79DE-47CA-A75C-42453D1B6BDB}" type="parTrans" cxnId="{9B3B64B0-E1D4-4037-A1CD-F4293C6B9B0C}">
      <dgm:prSet/>
      <dgm:spPr/>
      <dgm:t>
        <a:bodyPr/>
        <a:lstStyle/>
        <a:p>
          <a:endParaRPr lang="en-US"/>
        </a:p>
      </dgm:t>
    </dgm:pt>
    <dgm:pt modelId="{F270298E-C94B-4DF0-86CC-0AD4B6FBD6FB}" type="sibTrans" cxnId="{9B3B64B0-E1D4-4037-A1CD-F4293C6B9B0C}">
      <dgm:prSet/>
      <dgm:spPr/>
      <dgm:t>
        <a:bodyPr/>
        <a:lstStyle/>
        <a:p>
          <a:endParaRPr lang="en-US"/>
        </a:p>
      </dgm:t>
    </dgm:pt>
    <dgm:pt modelId="{20AA035C-46B1-4CAF-B8FA-A529B0CD2F46}">
      <dgm:prSet phldrT="[Text]"/>
      <dgm:spPr/>
      <dgm:t>
        <a:bodyPr/>
        <a:lstStyle/>
        <a:p>
          <a:r>
            <a:rPr lang="en-US" smtClean="0"/>
            <a:t>Hệ quản trị cơ sở dữ liệu</a:t>
          </a:r>
          <a:endParaRPr lang="en-US"/>
        </a:p>
      </dgm:t>
    </dgm:pt>
    <dgm:pt modelId="{BC0717AF-F3D6-4129-A7E9-7CDE0D6AC7E4}" type="parTrans" cxnId="{77200B1A-943E-4BBC-A3C0-9A05B234E043}">
      <dgm:prSet/>
      <dgm:spPr/>
      <dgm:t>
        <a:bodyPr/>
        <a:lstStyle/>
        <a:p>
          <a:endParaRPr lang="en-US"/>
        </a:p>
      </dgm:t>
    </dgm:pt>
    <dgm:pt modelId="{1E37DE74-52DB-4597-A304-A37E0C2FFFBE}" type="sibTrans" cxnId="{77200B1A-943E-4BBC-A3C0-9A05B234E043}">
      <dgm:prSet/>
      <dgm:spPr/>
      <dgm:t>
        <a:bodyPr/>
        <a:lstStyle/>
        <a:p>
          <a:endParaRPr lang="en-US"/>
        </a:p>
      </dgm:t>
    </dgm:pt>
    <dgm:pt modelId="{65719A82-E5BA-4603-9200-15136465AABF}">
      <dgm:prSet phldrT="[Text]"/>
      <dgm:spPr/>
      <dgm:t>
        <a:bodyPr/>
        <a:lstStyle/>
        <a:p>
          <a:r>
            <a:rPr lang="en-US" smtClean="0"/>
            <a:t>Hệ điều hành</a:t>
          </a:r>
          <a:endParaRPr lang="en-US"/>
        </a:p>
      </dgm:t>
    </dgm:pt>
    <dgm:pt modelId="{0E2F6732-94E1-4979-A1E6-31CEDC4CB0A1}" type="parTrans" cxnId="{F42A69BF-2F3A-42E5-968F-A2A5E6BC3D62}">
      <dgm:prSet/>
      <dgm:spPr/>
      <dgm:t>
        <a:bodyPr/>
        <a:lstStyle/>
        <a:p>
          <a:endParaRPr lang="en-US"/>
        </a:p>
      </dgm:t>
    </dgm:pt>
    <dgm:pt modelId="{A2134C9B-3162-4488-8292-0A01A9D418DD}" type="sibTrans" cxnId="{F42A69BF-2F3A-42E5-968F-A2A5E6BC3D62}">
      <dgm:prSet/>
      <dgm:spPr/>
      <dgm:t>
        <a:bodyPr/>
        <a:lstStyle/>
        <a:p>
          <a:endParaRPr lang="en-US"/>
        </a:p>
      </dgm:t>
    </dgm:pt>
    <dgm:pt modelId="{0B0243BC-C264-4166-BB80-9CEBA7616285}">
      <dgm:prSet phldrT="[Text]"/>
      <dgm:spPr/>
      <dgm:t>
        <a:bodyPr/>
        <a:lstStyle/>
        <a:p>
          <a:r>
            <a:rPr lang="en-US" smtClean="0"/>
            <a:t>Microsoft Visual C++</a:t>
          </a:r>
          <a:endParaRPr lang="en-US"/>
        </a:p>
      </dgm:t>
    </dgm:pt>
    <dgm:pt modelId="{03ACBA12-82B7-46F4-BA6F-73A7A56F6533}" type="parTrans" cxnId="{8AEC0283-48A0-4D34-BB2D-0E9E60241A1F}">
      <dgm:prSet/>
      <dgm:spPr/>
      <dgm:t>
        <a:bodyPr/>
        <a:lstStyle/>
        <a:p>
          <a:endParaRPr lang="en-US"/>
        </a:p>
      </dgm:t>
    </dgm:pt>
    <dgm:pt modelId="{3D90F515-1CD1-44EE-93C0-02D6F5B90B98}" type="sibTrans" cxnId="{8AEC0283-48A0-4D34-BB2D-0E9E60241A1F}">
      <dgm:prSet/>
      <dgm:spPr/>
      <dgm:t>
        <a:bodyPr/>
        <a:lstStyle/>
        <a:p>
          <a:endParaRPr lang="en-US"/>
        </a:p>
      </dgm:t>
    </dgm:pt>
    <dgm:pt modelId="{7ECA9C56-B926-428E-B8C2-BAB9CCCE1232}">
      <dgm:prSet phldrT="[Text]"/>
      <dgm:spPr/>
      <dgm:t>
        <a:bodyPr/>
        <a:lstStyle/>
        <a:p>
          <a:r>
            <a:rPr lang="en-US" smtClean="0"/>
            <a:t>IDE: Visual Studio 2010</a:t>
          </a:r>
          <a:endParaRPr lang="en-US"/>
        </a:p>
      </dgm:t>
    </dgm:pt>
    <dgm:pt modelId="{8F425386-8CFD-4660-87E5-57B21A5BFA89}" type="parTrans" cxnId="{4444940F-7C9C-48BD-B3FF-355677E7DC3E}">
      <dgm:prSet/>
      <dgm:spPr/>
      <dgm:t>
        <a:bodyPr/>
        <a:lstStyle/>
        <a:p>
          <a:endParaRPr lang="en-US"/>
        </a:p>
      </dgm:t>
    </dgm:pt>
    <dgm:pt modelId="{E12C81CF-2EDA-4CBB-94C6-498936C8A5BF}" type="sibTrans" cxnId="{4444940F-7C9C-48BD-B3FF-355677E7DC3E}">
      <dgm:prSet/>
      <dgm:spPr/>
      <dgm:t>
        <a:bodyPr/>
        <a:lstStyle/>
        <a:p>
          <a:endParaRPr lang="en-US"/>
        </a:p>
      </dgm:t>
    </dgm:pt>
    <dgm:pt modelId="{FB639F82-7EC4-417C-A2A6-FC57C1AF17BF}">
      <dgm:prSet phldrT="[Text]"/>
      <dgm:spPr/>
      <dgm:t>
        <a:bodyPr/>
        <a:lstStyle/>
        <a:p>
          <a:r>
            <a:rPr lang="en-US" smtClean="0"/>
            <a:t>Server: SQL server 2005</a:t>
          </a:r>
          <a:endParaRPr lang="en-US"/>
        </a:p>
      </dgm:t>
    </dgm:pt>
    <dgm:pt modelId="{04B510D2-8742-421C-B8B1-C90D82B0CC37}" type="parTrans" cxnId="{5BFEBD78-18FD-46A6-8313-3EECD7F0CA05}">
      <dgm:prSet/>
      <dgm:spPr/>
      <dgm:t>
        <a:bodyPr/>
        <a:lstStyle/>
        <a:p>
          <a:endParaRPr lang="en-US"/>
        </a:p>
      </dgm:t>
    </dgm:pt>
    <dgm:pt modelId="{4A8B8122-3013-4C6E-825C-084D6E2D3D23}" type="sibTrans" cxnId="{5BFEBD78-18FD-46A6-8313-3EECD7F0CA05}">
      <dgm:prSet/>
      <dgm:spPr/>
      <dgm:t>
        <a:bodyPr/>
        <a:lstStyle/>
        <a:p>
          <a:endParaRPr lang="en-US"/>
        </a:p>
      </dgm:t>
    </dgm:pt>
    <dgm:pt modelId="{45D5678E-CF91-47C2-8FE0-F67B280C18B4}">
      <dgm:prSet phldrT="[Text]"/>
      <dgm:spPr/>
      <dgm:t>
        <a:bodyPr/>
        <a:lstStyle/>
        <a:p>
          <a:r>
            <a:rPr lang="en-US" smtClean="0"/>
            <a:t>Client: SQLite 3.7</a:t>
          </a:r>
          <a:endParaRPr lang="en-US"/>
        </a:p>
      </dgm:t>
    </dgm:pt>
    <dgm:pt modelId="{150AF643-0AC3-428C-841A-3F4B5B93BBAB}" type="parTrans" cxnId="{C2624A01-9BCD-4131-9979-E095584D2F14}">
      <dgm:prSet/>
      <dgm:spPr/>
      <dgm:t>
        <a:bodyPr/>
        <a:lstStyle/>
        <a:p>
          <a:endParaRPr lang="en-US"/>
        </a:p>
      </dgm:t>
    </dgm:pt>
    <dgm:pt modelId="{AB4BD46C-D292-4A1A-88B2-AEE0809868E0}" type="sibTrans" cxnId="{C2624A01-9BCD-4131-9979-E095584D2F14}">
      <dgm:prSet/>
      <dgm:spPr/>
      <dgm:t>
        <a:bodyPr/>
        <a:lstStyle/>
        <a:p>
          <a:endParaRPr lang="en-US"/>
        </a:p>
      </dgm:t>
    </dgm:pt>
    <dgm:pt modelId="{42046602-198A-44B6-9934-8EB446AF25F4}">
      <dgm:prSet phldrT="[Text]"/>
      <dgm:spPr/>
      <dgm:t>
        <a:bodyPr/>
        <a:lstStyle/>
        <a:p>
          <a:r>
            <a:rPr lang="en-US" smtClean="0"/>
            <a:t>Window</a:t>
          </a:r>
          <a:endParaRPr lang="en-US"/>
        </a:p>
      </dgm:t>
    </dgm:pt>
    <dgm:pt modelId="{B60C38A1-8E50-41E7-84DD-A07A72BEC79B}" type="parTrans" cxnId="{719D7324-B26B-43DA-8513-B5D39C659860}">
      <dgm:prSet/>
      <dgm:spPr/>
      <dgm:t>
        <a:bodyPr/>
        <a:lstStyle/>
        <a:p>
          <a:endParaRPr lang="en-US"/>
        </a:p>
      </dgm:t>
    </dgm:pt>
    <dgm:pt modelId="{EE088336-655B-4D29-BD0C-084359C279FB}" type="sibTrans" cxnId="{719D7324-B26B-43DA-8513-B5D39C659860}">
      <dgm:prSet/>
      <dgm:spPr/>
      <dgm:t>
        <a:bodyPr/>
        <a:lstStyle/>
        <a:p>
          <a:endParaRPr lang="en-US"/>
        </a:p>
      </dgm:t>
    </dgm:pt>
    <dgm:pt modelId="{23DB6321-7112-43FD-BB65-45481632F62E}" type="pres">
      <dgm:prSet presAssocID="{0C30BA8C-E967-4FEF-807D-A5F2595AF74A}" presName="linear" presStyleCnt="0">
        <dgm:presLayoutVars>
          <dgm:dir/>
          <dgm:animLvl val="lvl"/>
          <dgm:resizeHandles val="exact"/>
        </dgm:presLayoutVars>
      </dgm:prSet>
      <dgm:spPr/>
      <dgm:t>
        <a:bodyPr/>
        <a:lstStyle/>
        <a:p>
          <a:endParaRPr lang="en-US"/>
        </a:p>
      </dgm:t>
    </dgm:pt>
    <dgm:pt modelId="{11DCA6A1-6D8D-4146-BE24-61FFCB13E489}" type="pres">
      <dgm:prSet presAssocID="{D941A276-4623-4210-925A-B80AF550D839}" presName="parentLin" presStyleCnt="0"/>
      <dgm:spPr/>
    </dgm:pt>
    <dgm:pt modelId="{3B3D2452-24EA-40E3-AE10-209CDAB617C5}" type="pres">
      <dgm:prSet presAssocID="{D941A276-4623-4210-925A-B80AF550D839}" presName="parentLeftMargin" presStyleLbl="node1" presStyleIdx="0" presStyleCnt="3"/>
      <dgm:spPr/>
      <dgm:t>
        <a:bodyPr/>
        <a:lstStyle/>
        <a:p>
          <a:endParaRPr lang="en-US"/>
        </a:p>
      </dgm:t>
    </dgm:pt>
    <dgm:pt modelId="{755371AB-DB04-4BD3-A6D9-BA82352E055A}" type="pres">
      <dgm:prSet presAssocID="{D941A276-4623-4210-925A-B80AF550D839}" presName="parentText" presStyleLbl="node1" presStyleIdx="0" presStyleCnt="3">
        <dgm:presLayoutVars>
          <dgm:chMax val="0"/>
          <dgm:bulletEnabled val="1"/>
        </dgm:presLayoutVars>
      </dgm:prSet>
      <dgm:spPr/>
      <dgm:t>
        <a:bodyPr/>
        <a:lstStyle/>
        <a:p>
          <a:endParaRPr lang="en-US"/>
        </a:p>
      </dgm:t>
    </dgm:pt>
    <dgm:pt modelId="{D6CC2011-03C1-4830-8944-1921AAB86F85}" type="pres">
      <dgm:prSet presAssocID="{D941A276-4623-4210-925A-B80AF550D839}" presName="negativeSpace" presStyleCnt="0"/>
      <dgm:spPr/>
    </dgm:pt>
    <dgm:pt modelId="{F7E27299-BD2A-4BB7-98C1-BB435A0BFDDE}" type="pres">
      <dgm:prSet presAssocID="{D941A276-4623-4210-925A-B80AF550D839}" presName="childText" presStyleLbl="conFgAcc1" presStyleIdx="0" presStyleCnt="3">
        <dgm:presLayoutVars>
          <dgm:bulletEnabled val="1"/>
        </dgm:presLayoutVars>
      </dgm:prSet>
      <dgm:spPr/>
      <dgm:t>
        <a:bodyPr/>
        <a:lstStyle/>
        <a:p>
          <a:endParaRPr lang="en-US"/>
        </a:p>
      </dgm:t>
    </dgm:pt>
    <dgm:pt modelId="{D2A3E71B-94F5-4D59-9D1D-B8A862F5B00F}" type="pres">
      <dgm:prSet presAssocID="{F270298E-C94B-4DF0-86CC-0AD4B6FBD6FB}" presName="spaceBetweenRectangles" presStyleCnt="0"/>
      <dgm:spPr/>
    </dgm:pt>
    <dgm:pt modelId="{E796F4C0-53EB-4027-8C36-123022D1ADFF}" type="pres">
      <dgm:prSet presAssocID="{20AA035C-46B1-4CAF-B8FA-A529B0CD2F46}" presName="parentLin" presStyleCnt="0"/>
      <dgm:spPr/>
    </dgm:pt>
    <dgm:pt modelId="{1320F9B6-FFD3-46AF-B9CD-298165C9CF00}" type="pres">
      <dgm:prSet presAssocID="{20AA035C-46B1-4CAF-B8FA-A529B0CD2F46}" presName="parentLeftMargin" presStyleLbl="node1" presStyleIdx="0" presStyleCnt="3"/>
      <dgm:spPr/>
      <dgm:t>
        <a:bodyPr/>
        <a:lstStyle/>
        <a:p>
          <a:endParaRPr lang="en-US"/>
        </a:p>
      </dgm:t>
    </dgm:pt>
    <dgm:pt modelId="{E4B881A1-F6AA-4CE0-B8FB-EE6F9FA3F617}" type="pres">
      <dgm:prSet presAssocID="{20AA035C-46B1-4CAF-B8FA-A529B0CD2F46}" presName="parentText" presStyleLbl="node1" presStyleIdx="1" presStyleCnt="3">
        <dgm:presLayoutVars>
          <dgm:chMax val="0"/>
          <dgm:bulletEnabled val="1"/>
        </dgm:presLayoutVars>
      </dgm:prSet>
      <dgm:spPr/>
      <dgm:t>
        <a:bodyPr/>
        <a:lstStyle/>
        <a:p>
          <a:endParaRPr lang="en-US"/>
        </a:p>
      </dgm:t>
    </dgm:pt>
    <dgm:pt modelId="{FD7AC730-1120-431F-BA77-C2FFD4410B71}" type="pres">
      <dgm:prSet presAssocID="{20AA035C-46B1-4CAF-B8FA-A529B0CD2F46}" presName="negativeSpace" presStyleCnt="0"/>
      <dgm:spPr/>
    </dgm:pt>
    <dgm:pt modelId="{2B60E102-5860-468D-9F88-5EC05F3A59C9}" type="pres">
      <dgm:prSet presAssocID="{20AA035C-46B1-4CAF-B8FA-A529B0CD2F46}" presName="childText" presStyleLbl="conFgAcc1" presStyleIdx="1" presStyleCnt="3">
        <dgm:presLayoutVars>
          <dgm:bulletEnabled val="1"/>
        </dgm:presLayoutVars>
      </dgm:prSet>
      <dgm:spPr/>
      <dgm:t>
        <a:bodyPr/>
        <a:lstStyle/>
        <a:p>
          <a:endParaRPr lang="en-US"/>
        </a:p>
      </dgm:t>
    </dgm:pt>
    <dgm:pt modelId="{1C994491-5CC7-49C4-BFEA-552858C8443C}" type="pres">
      <dgm:prSet presAssocID="{1E37DE74-52DB-4597-A304-A37E0C2FFFBE}" presName="spaceBetweenRectangles" presStyleCnt="0"/>
      <dgm:spPr/>
    </dgm:pt>
    <dgm:pt modelId="{C9EF3FBF-7A8C-461A-A706-7B5D6335C453}" type="pres">
      <dgm:prSet presAssocID="{65719A82-E5BA-4603-9200-15136465AABF}" presName="parentLin" presStyleCnt="0"/>
      <dgm:spPr/>
    </dgm:pt>
    <dgm:pt modelId="{6B62BC3B-FA67-463A-B8A8-B32D2D5E7CB8}" type="pres">
      <dgm:prSet presAssocID="{65719A82-E5BA-4603-9200-15136465AABF}" presName="parentLeftMargin" presStyleLbl="node1" presStyleIdx="1" presStyleCnt="3"/>
      <dgm:spPr/>
      <dgm:t>
        <a:bodyPr/>
        <a:lstStyle/>
        <a:p>
          <a:endParaRPr lang="en-US"/>
        </a:p>
      </dgm:t>
    </dgm:pt>
    <dgm:pt modelId="{432922EB-8357-4B29-ABDC-92C9237300F2}" type="pres">
      <dgm:prSet presAssocID="{65719A82-E5BA-4603-9200-15136465AABF}" presName="parentText" presStyleLbl="node1" presStyleIdx="2" presStyleCnt="3">
        <dgm:presLayoutVars>
          <dgm:chMax val="0"/>
          <dgm:bulletEnabled val="1"/>
        </dgm:presLayoutVars>
      </dgm:prSet>
      <dgm:spPr/>
      <dgm:t>
        <a:bodyPr/>
        <a:lstStyle/>
        <a:p>
          <a:endParaRPr lang="en-US"/>
        </a:p>
      </dgm:t>
    </dgm:pt>
    <dgm:pt modelId="{5AB76F19-53C5-4DF5-ABAF-26CE42D21F72}" type="pres">
      <dgm:prSet presAssocID="{65719A82-E5BA-4603-9200-15136465AABF}" presName="negativeSpace" presStyleCnt="0"/>
      <dgm:spPr/>
    </dgm:pt>
    <dgm:pt modelId="{C1E5D2B2-B1C8-40AB-834E-903A78187E40}" type="pres">
      <dgm:prSet presAssocID="{65719A82-E5BA-4603-9200-15136465AABF}" presName="childText" presStyleLbl="conFgAcc1" presStyleIdx="2" presStyleCnt="3">
        <dgm:presLayoutVars>
          <dgm:bulletEnabled val="1"/>
        </dgm:presLayoutVars>
      </dgm:prSet>
      <dgm:spPr/>
      <dgm:t>
        <a:bodyPr/>
        <a:lstStyle/>
        <a:p>
          <a:endParaRPr lang="en-US"/>
        </a:p>
      </dgm:t>
    </dgm:pt>
  </dgm:ptLst>
  <dgm:cxnLst>
    <dgm:cxn modelId="{A7F42664-48F8-4869-BA1E-2C4902B10AA4}" type="presOf" srcId="{0C30BA8C-E967-4FEF-807D-A5F2595AF74A}" destId="{23DB6321-7112-43FD-BB65-45481632F62E}" srcOrd="0" destOrd="0" presId="urn:microsoft.com/office/officeart/2005/8/layout/list1"/>
    <dgm:cxn modelId="{AF4F114D-F7A7-4099-AD3C-B18AB28A499D}" type="presOf" srcId="{42046602-198A-44B6-9934-8EB446AF25F4}" destId="{C1E5D2B2-B1C8-40AB-834E-903A78187E40}" srcOrd="0" destOrd="0" presId="urn:microsoft.com/office/officeart/2005/8/layout/list1"/>
    <dgm:cxn modelId="{817F1C05-5498-4F15-8D65-4AB3B1096725}" type="presOf" srcId="{20AA035C-46B1-4CAF-B8FA-A529B0CD2F46}" destId="{1320F9B6-FFD3-46AF-B9CD-298165C9CF00}" srcOrd="0" destOrd="0" presId="urn:microsoft.com/office/officeart/2005/8/layout/list1"/>
    <dgm:cxn modelId="{5BFEBD78-18FD-46A6-8313-3EECD7F0CA05}" srcId="{20AA035C-46B1-4CAF-B8FA-A529B0CD2F46}" destId="{FB639F82-7EC4-417C-A2A6-FC57C1AF17BF}" srcOrd="0" destOrd="0" parTransId="{04B510D2-8742-421C-B8B1-C90D82B0CC37}" sibTransId="{4A8B8122-3013-4C6E-825C-084D6E2D3D23}"/>
    <dgm:cxn modelId="{9B3B64B0-E1D4-4037-A1CD-F4293C6B9B0C}" srcId="{0C30BA8C-E967-4FEF-807D-A5F2595AF74A}" destId="{D941A276-4623-4210-925A-B80AF550D839}" srcOrd="0" destOrd="0" parTransId="{2D90EE19-79DE-47CA-A75C-42453D1B6BDB}" sibTransId="{F270298E-C94B-4DF0-86CC-0AD4B6FBD6FB}"/>
    <dgm:cxn modelId="{8AEC0283-48A0-4D34-BB2D-0E9E60241A1F}" srcId="{D941A276-4623-4210-925A-B80AF550D839}" destId="{0B0243BC-C264-4166-BB80-9CEBA7616285}" srcOrd="0" destOrd="0" parTransId="{03ACBA12-82B7-46F4-BA6F-73A7A56F6533}" sibTransId="{3D90F515-1CD1-44EE-93C0-02D6F5B90B98}"/>
    <dgm:cxn modelId="{1E226979-F6DD-4D37-9E3E-CFF00BDE223D}" type="presOf" srcId="{FB639F82-7EC4-417C-A2A6-FC57C1AF17BF}" destId="{2B60E102-5860-468D-9F88-5EC05F3A59C9}" srcOrd="0" destOrd="0" presId="urn:microsoft.com/office/officeart/2005/8/layout/list1"/>
    <dgm:cxn modelId="{906862B9-5420-4232-8E28-CB190949800A}" type="presOf" srcId="{0B0243BC-C264-4166-BB80-9CEBA7616285}" destId="{F7E27299-BD2A-4BB7-98C1-BB435A0BFDDE}" srcOrd="0" destOrd="0" presId="urn:microsoft.com/office/officeart/2005/8/layout/list1"/>
    <dgm:cxn modelId="{DC583924-CFAB-4CEC-BC47-C2BE4800585C}" type="presOf" srcId="{65719A82-E5BA-4603-9200-15136465AABF}" destId="{432922EB-8357-4B29-ABDC-92C9237300F2}" srcOrd="1" destOrd="0" presId="urn:microsoft.com/office/officeart/2005/8/layout/list1"/>
    <dgm:cxn modelId="{8170BCA3-B3A0-4807-9CB2-35936C8641CA}" type="presOf" srcId="{65719A82-E5BA-4603-9200-15136465AABF}" destId="{6B62BC3B-FA67-463A-B8A8-B32D2D5E7CB8}" srcOrd="0" destOrd="0" presId="urn:microsoft.com/office/officeart/2005/8/layout/list1"/>
    <dgm:cxn modelId="{990B9328-8EAF-47D0-A955-C5AC171B54CD}" type="presOf" srcId="{45D5678E-CF91-47C2-8FE0-F67B280C18B4}" destId="{2B60E102-5860-468D-9F88-5EC05F3A59C9}" srcOrd="0" destOrd="1" presId="urn:microsoft.com/office/officeart/2005/8/layout/list1"/>
    <dgm:cxn modelId="{390719D1-C503-49CC-929E-BD43043BC644}" type="presOf" srcId="{D941A276-4623-4210-925A-B80AF550D839}" destId="{755371AB-DB04-4BD3-A6D9-BA82352E055A}" srcOrd="1" destOrd="0" presId="urn:microsoft.com/office/officeart/2005/8/layout/list1"/>
    <dgm:cxn modelId="{868A7C43-B9B4-4944-AD59-1CB13A6DA7B4}" type="presOf" srcId="{D941A276-4623-4210-925A-B80AF550D839}" destId="{3B3D2452-24EA-40E3-AE10-209CDAB617C5}" srcOrd="0" destOrd="0" presId="urn:microsoft.com/office/officeart/2005/8/layout/list1"/>
    <dgm:cxn modelId="{C3A45008-0E95-460F-ACBA-269DA20A0FC2}" type="presOf" srcId="{20AA035C-46B1-4CAF-B8FA-A529B0CD2F46}" destId="{E4B881A1-F6AA-4CE0-B8FB-EE6F9FA3F617}" srcOrd="1" destOrd="0" presId="urn:microsoft.com/office/officeart/2005/8/layout/list1"/>
    <dgm:cxn modelId="{77200B1A-943E-4BBC-A3C0-9A05B234E043}" srcId="{0C30BA8C-E967-4FEF-807D-A5F2595AF74A}" destId="{20AA035C-46B1-4CAF-B8FA-A529B0CD2F46}" srcOrd="1" destOrd="0" parTransId="{BC0717AF-F3D6-4129-A7E9-7CDE0D6AC7E4}" sibTransId="{1E37DE74-52DB-4597-A304-A37E0C2FFFBE}"/>
    <dgm:cxn modelId="{C2624A01-9BCD-4131-9979-E095584D2F14}" srcId="{20AA035C-46B1-4CAF-B8FA-A529B0CD2F46}" destId="{45D5678E-CF91-47C2-8FE0-F67B280C18B4}" srcOrd="1" destOrd="0" parTransId="{150AF643-0AC3-428C-841A-3F4B5B93BBAB}" sibTransId="{AB4BD46C-D292-4A1A-88B2-AEE0809868E0}"/>
    <dgm:cxn modelId="{4444940F-7C9C-48BD-B3FF-355677E7DC3E}" srcId="{D941A276-4623-4210-925A-B80AF550D839}" destId="{7ECA9C56-B926-428E-B8C2-BAB9CCCE1232}" srcOrd="1" destOrd="0" parTransId="{8F425386-8CFD-4660-87E5-57B21A5BFA89}" sibTransId="{E12C81CF-2EDA-4CBB-94C6-498936C8A5BF}"/>
    <dgm:cxn modelId="{F42A69BF-2F3A-42E5-968F-A2A5E6BC3D62}" srcId="{0C30BA8C-E967-4FEF-807D-A5F2595AF74A}" destId="{65719A82-E5BA-4603-9200-15136465AABF}" srcOrd="2" destOrd="0" parTransId="{0E2F6732-94E1-4979-A1E6-31CEDC4CB0A1}" sibTransId="{A2134C9B-3162-4488-8292-0A01A9D418DD}"/>
    <dgm:cxn modelId="{461AA57A-F04F-4295-9F2D-1D23B0D60983}" type="presOf" srcId="{7ECA9C56-B926-428E-B8C2-BAB9CCCE1232}" destId="{F7E27299-BD2A-4BB7-98C1-BB435A0BFDDE}" srcOrd="0" destOrd="1" presId="urn:microsoft.com/office/officeart/2005/8/layout/list1"/>
    <dgm:cxn modelId="{719D7324-B26B-43DA-8513-B5D39C659860}" srcId="{65719A82-E5BA-4603-9200-15136465AABF}" destId="{42046602-198A-44B6-9934-8EB446AF25F4}" srcOrd="0" destOrd="0" parTransId="{B60C38A1-8E50-41E7-84DD-A07A72BEC79B}" sibTransId="{EE088336-655B-4D29-BD0C-084359C279FB}"/>
    <dgm:cxn modelId="{E167A591-286A-4C1A-A27D-86F1CA0B557B}" type="presParOf" srcId="{23DB6321-7112-43FD-BB65-45481632F62E}" destId="{11DCA6A1-6D8D-4146-BE24-61FFCB13E489}" srcOrd="0" destOrd="0" presId="urn:microsoft.com/office/officeart/2005/8/layout/list1"/>
    <dgm:cxn modelId="{062F8330-9210-4161-907E-63A2A0421038}" type="presParOf" srcId="{11DCA6A1-6D8D-4146-BE24-61FFCB13E489}" destId="{3B3D2452-24EA-40E3-AE10-209CDAB617C5}" srcOrd="0" destOrd="0" presId="urn:microsoft.com/office/officeart/2005/8/layout/list1"/>
    <dgm:cxn modelId="{0BF29ACC-F5D8-48AA-B01C-7550D617E943}" type="presParOf" srcId="{11DCA6A1-6D8D-4146-BE24-61FFCB13E489}" destId="{755371AB-DB04-4BD3-A6D9-BA82352E055A}" srcOrd="1" destOrd="0" presId="urn:microsoft.com/office/officeart/2005/8/layout/list1"/>
    <dgm:cxn modelId="{1738AEC8-6E49-4AEA-A5DC-1ED9EED677C7}" type="presParOf" srcId="{23DB6321-7112-43FD-BB65-45481632F62E}" destId="{D6CC2011-03C1-4830-8944-1921AAB86F85}" srcOrd="1" destOrd="0" presId="urn:microsoft.com/office/officeart/2005/8/layout/list1"/>
    <dgm:cxn modelId="{F925AF48-758F-42B9-9F32-9D1BFA1CCF61}" type="presParOf" srcId="{23DB6321-7112-43FD-BB65-45481632F62E}" destId="{F7E27299-BD2A-4BB7-98C1-BB435A0BFDDE}" srcOrd="2" destOrd="0" presId="urn:microsoft.com/office/officeart/2005/8/layout/list1"/>
    <dgm:cxn modelId="{4424DB1E-FC96-4022-B0AA-95438BA2224A}" type="presParOf" srcId="{23DB6321-7112-43FD-BB65-45481632F62E}" destId="{D2A3E71B-94F5-4D59-9D1D-B8A862F5B00F}" srcOrd="3" destOrd="0" presId="urn:microsoft.com/office/officeart/2005/8/layout/list1"/>
    <dgm:cxn modelId="{9432B6DE-7AA3-479C-B21C-6320D2135A28}" type="presParOf" srcId="{23DB6321-7112-43FD-BB65-45481632F62E}" destId="{E796F4C0-53EB-4027-8C36-123022D1ADFF}" srcOrd="4" destOrd="0" presId="urn:microsoft.com/office/officeart/2005/8/layout/list1"/>
    <dgm:cxn modelId="{DD0C0386-BFA1-4DFE-B64D-F6D537B901C3}" type="presParOf" srcId="{E796F4C0-53EB-4027-8C36-123022D1ADFF}" destId="{1320F9B6-FFD3-46AF-B9CD-298165C9CF00}" srcOrd="0" destOrd="0" presId="urn:microsoft.com/office/officeart/2005/8/layout/list1"/>
    <dgm:cxn modelId="{BC28CF44-BD4F-4854-A65A-DE7BD5529A19}" type="presParOf" srcId="{E796F4C0-53EB-4027-8C36-123022D1ADFF}" destId="{E4B881A1-F6AA-4CE0-B8FB-EE6F9FA3F617}" srcOrd="1" destOrd="0" presId="urn:microsoft.com/office/officeart/2005/8/layout/list1"/>
    <dgm:cxn modelId="{473E7949-E2AC-467B-B683-8B9AAB1E2D4D}" type="presParOf" srcId="{23DB6321-7112-43FD-BB65-45481632F62E}" destId="{FD7AC730-1120-431F-BA77-C2FFD4410B71}" srcOrd="5" destOrd="0" presId="urn:microsoft.com/office/officeart/2005/8/layout/list1"/>
    <dgm:cxn modelId="{AD9F9EC1-4096-401E-8EA8-884E045C0077}" type="presParOf" srcId="{23DB6321-7112-43FD-BB65-45481632F62E}" destId="{2B60E102-5860-468D-9F88-5EC05F3A59C9}" srcOrd="6" destOrd="0" presId="urn:microsoft.com/office/officeart/2005/8/layout/list1"/>
    <dgm:cxn modelId="{8215B59D-BC33-4AE4-8176-73CFA056B083}" type="presParOf" srcId="{23DB6321-7112-43FD-BB65-45481632F62E}" destId="{1C994491-5CC7-49C4-BFEA-552858C8443C}" srcOrd="7" destOrd="0" presId="urn:microsoft.com/office/officeart/2005/8/layout/list1"/>
    <dgm:cxn modelId="{FC790F46-4E99-4962-8E8D-3AF6D6A37D1D}" type="presParOf" srcId="{23DB6321-7112-43FD-BB65-45481632F62E}" destId="{C9EF3FBF-7A8C-461A-A706-7B5D6335C453}" srcOrd="8" destOrd="0" presId="urn:microsoft.com/office/officeart/2005/8/layout/list1"/>
    <dgm:cxn modelId="{DEC02DA9-A6A7-489A-B72D-3CC490D97E0E}" type="presParOf" srcId="{C9EF3FBF-7A8C-461A-A706-7B5D6335C453}" destId="{6B62BC3B-FA67-463A-B8A8-B32D2D5E7CB8}" srcOrd="0" destOrd="0" presId="urn:microsoft.com/office/officeart/2005/8/layout/list1"/>
    <dgm:cxn modelId="{8A74EE1B-69C0-44C0-9F47-546958F66AE7}" type="presParOf" srcId="{C9EF3FBF-7A8C-461A-A706-7B5D6335C453}" destId="{432922EB-8357-4B29-ABDC-92C9237300F2}" srcOrd="1" destOrd="0" presId="urn:microsoft.com/office/officeart/2005/8/layout/list1"/>
    <dgm:cxn modelId="{70FAD3DF-6574-4F8B-B375-336509FF0357}" type="presParOf" srcId="{23DB6321-7112-43FD-BB65-45481632F62E}" destId="{5AB76F19-53C5-4DF5-ABAF-26CE42D21F72}" srcOrd="9" destOrd="0" presId="urn:microsoft.com/office/officeart/2005/8/layout/list1"/>
    <dgm:cxn modelId="{1E9B4AB3-D32C-4282-B0C8-B069B2A98A36}" type="presParOf" srcId="{23DB6321-7112-43FD-BB65-45481632F62E}" destId="{C1E5D2B2-B1C8-40AB-834E-903A78187E40}" srcOrd="10"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61E3006E-96D1-4156-A6ED-D6315CD4FFA7}"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27606932-A052-42FF-90D9-FBCE84C27164}">
      <dgm:prSet phldrT="[Text]" custT="1"/>
      <dgm:spPr/>
      <dgm:t>
        <a:bodyPr/>
        <a:lstStyle/>
        <a:p>
          <a:r>
            <a:rPr lang="en-US" sz="1400" b="1" smtClean="0"/>
            <a:t>Lập lịch</a:t>
          </a:r>
          <a:endParaRPr lang="en-US" sz="1400" b="1"/>
        </a:p>
      </dgm:t>
    </dgm:pt>
    <dgm:pt modelId="{B063AE8E-5004-47D8-8DE9-216F9E58B5BB}" type="parTrans" cxnId="{D4AFAEE2-F14D-44C8-A4A8-32BA4457F9BE}">
      <dgm:prSet/>
      <dgm:spPr/>
      <dgm:t>
        <a:bodyPr/>
        <a:lstStyle/>
        <a:p>
          <a:endParaRPr lang="en-US"/>
        </a:p>
      </dgm:t>
    </dgm:pt>
    <dgm:pt modelId="{34839B8F-920B-4C17-BB4B-7D9CAAF89ACD}" type="sibTrans" cxnId="{D4AFAEE2-F14D-44C8-A4A8-32BA4457F9BE}">
      <dgm:prSet/>
      <dgm:spPr/>
      <dgm:t>
        <a:bodyPr/>
        <a:lstStyle/>
        <a:p>
          <a:endParaRPr lang="en-US"/>
        </a:p>
      </dgm:t>
    </dgm:pt>
    <dgm:pt modelId="{8E45DED2-1C6C-4D05-A1A7-509A7035F6F1}">
      <dgm:prSet phldrT="[Text]" custT="1"/>
      <dgm:spPr/>
      <dgm:t>
        <a:bodyPr/>
        <a:lstStyle/>
        <a:p>
          <a:r>
            <a:rPr lang="en-US" sz="1400" b="1" smtClean="0"/>
            <a:t>Quản lý lịch</a:t>
          </a:r>
          <a:endParaRPr lang="en-US" sz="1400" b="1"/>
        </a:p>
      </dgm:t>
    </dgm:pt>
    <dgm:pt modelId="{8B2EF30C-5357-4EF9-A888-66C83C2DA35D}" type="parTrans" cxnId="{D48723BC-6478-4E14-AD4A-5BCE4A3E5C1A}">
      <dgm:prSet/>
      <dgm:spPr/>
      <dgm:t>
        <a:bodyPr/>
        <a:lstStyle/>
        <a:p>
          <a:endParaRPr lang="en-US" sz="1400" b="1"/>
        </a:p>
      </dgm:t>
    </dgm:pt>
    <dgm:pt modelId="{CA26C6B2-CB4E-4EE8-A507-5FBE35C4F020}" type="sibTrans" cxnId="{D48723BC-6478-4E14-AD4A-5BCE4A3E5C1A}">
      <dgm:prSet/>
      <dgm:spPr/>
      <dgm:t>
        <a:bodyPr/>
        <a:lstStyle/>
        <a:p>
          <a:endParaRPr lang="en-US"/>
        </a:p>
      </dgm:t>
    </dgm:pt>
    <dgm:pt modelId="{E56803F5-025A-4B00-948E-021E43B136A7}">
      <dgm:prSet phldrT="[Text]" custT="1"/>
      <dgm:spPr/>
      <dgm:t>
        <a:bodyPr/>
        <a:lstStyle/>
        <a:p>
          <a:r>
            <a:rPr lang="en-US" sz="1400" b="1" smtClean="0"/>
            <a:t>Tìm kiếm</a:t>
          </a:r>
          <a:endParaRPr lang="en-US" sz="1400" b="1"/>
        </a:p>
      </dgm:t>
    </dgm:pt>
    <dgm:pt modelId="{CCCEA644-E5C5-4FF2-BE8B-BED75FD7FFF8}" type="parTrans" cxnId="{5A236D1E-3E60-4000-A2BB-3F344735518C}">
      <dgm:prSet/>
      <dgm:spPr/>
      <dgm:t>
        <a:bodyPr/>
        <a:lstStyle/>
        <a:p>
          <a:endParaRPr lang="en-US" sz="1400" b="1"/>
        </a:p>
      </dgm:t>
    </dgm:pt>
    <dgm:pt modelId="{E0D33D25-9739-4CC3-BCA4-D9C006CC8F4F}" type="sibTrans" cxnId="{5A236D1E-3E60-4000-A2BB-3F344735518C}">
      <dgm:prSet/>
      <dgm:spPr/>
      <dgm:t>
        <a:bodyPr/>
        <a:lstStyle/>
        <a:p>
          <a:endParaRPr lang="en-US"/>
        </a:p>
      </dgm:t>
    </dgm:pt>
    <dgm:pt modelId="{A59C2EA6-B879-4DBE-A562-763A8A15D582}">
      <dgm:prSet phldrT="[Text]" custT="1"/>
      <dgm:spPr/>
      <dgm:t>
        <a:bodyPr/>
        <a:lstStyle/>
        <a:p>
          <a:r>
            <a:rPr lang="en-US" sz="1400" b="1" smtClean="0"/>
            <a:t>Quản lý tài nguyên</a:t>
          </a:r>
        </a:p>
      </dgm:t>
    </dgm:pt>
    <dgm:pt modelId="{9B2E0F4E-0AA1-4A22-B88D-3C41D577481F}" type="parTrans" cxnId="{358A3D39-7ED8-479D-9F01-AE8A9B21F48E}">
      <dgm:prSet/>
      <dgm:spPr/>
      <dgm:t>
        <a:bodyPr/>
        <a:lstStyle/>
        <a:p>
          <a:endParaRPr lang="en-US" sz="1400" b="1"/>
        </a:p>
      </dgm:t>
    </dgm:pt>
    <dgm:pt modelId="{37AB3747-3398-4C43-8B21-35287AD4D75D}" type="sibTrans" cxnId="{358A3D39-7ED8-479D-9F01-AE8A9B21F48E}">
      <dgm:prSet/>
      <dgm:spPr/>
      <dgm:t>
        <a:bodyPr/>
        <a:lstStyle/>
        <a:p>
          <a:endParaRPr lang="en-US"/>
        </a:p>
      </dgm:t>
    </dgm:pt>
    <dgm:pt modelId="{BD520E66-B33E-4DD6-8F6C-D19E63F1792C}">
      <dgm:prSet phldrT="[Text]" custT="1"/>
      <dgm:spPr/>
      <dgm:t>
        <a:bodyPr/>
        <a:lstStyle/>
        <a:p>
          <a:r>
            <a:rPr lang="en-US" sz="1400" b="1" smtClean="0"/>
            <a:t>Thống kê</a:t>
          </a:r>
        </a:p>
      </dgm:t>
    </dgm:pt>
    <dgm:pt modelId="{AC58336E-4F9F-4BEF-81DB-C5F451A0AF3C}" type="parTrans" cxnId="{4F3DC144-116F-4047-939E-A53CAD241130}">
      <dgm:prSet/>
      <dgm:spPr/>
      <dgm:t>
        <a:bodyPr/>
        <a:lstStyle/>
        <a:p>
          <a:endParaRPr lang="en-US" sz="1400" b="1"/>
        </a:p>
      </dgm:t>
    </dgm:pt>
    <dgm:pt modelId="{F707B28C-A44E-4332-92A7-51A719ED7342}" type="sibTrans" cxnId="{4F3DC144-116F-4047-939E-A53CAD241130}">
      <dgm:prSet/>
      <dgm:spPr/>
      <dgm:t>
        <a:bodyPr/>
        <a:lstStyle/>
        <a:p>
          <a:endParaRPr lang="en-US"/>
        </a:p>
      </dgm:t>
    </dgm:pt>
    <dgm:pt modelId="{4502070F-EACA-48A3-B0A7-2612CB669AEC}">
      <dgm:prSet phldrT="[Text]" custT="1"/>
      <dgm:spPr/>
      <dgm:t>
        <a:bodyPr/>
        <a:lstStyle/>
        <a:p>
          <a:r>
            <a:rPr lang="en-US" sz="1400" b="1" smtClean="0"/>
            <a:t>Cấu hình</a:t>
          </a:r>
        </a:p>
      </dgm:t>
    </dgm:pt>
    <dgm:pt modelId="{BC4F94A1-BC04-41AF-BC3B-7A3DD5A7D07F}" type="parTrans" cxnId="{61D50154-9B32-4CC5-9C0A-AFB3E78982AD}">
      <dgm:prSet/>
      <dgm:spPr/>
      <dgm:t>
        <a:bodyPr/>
        <a:lstStyle/>
        <a:p>
          <a:endParaRPr lang="en-US" sz="1400" b="1"/>
        </a:p>
      </dgm:t>
    </dgm:pt>
    <dgm:pt modelId="{7EE61413-E259-49D2-95BF-5161CDE9846B}" type="sibTrans" cxnId="{61D50154-9B32-4CC5-9C0A-AFB3E78982AD}">
      <dgm:prSet/>
      <dgm:spPr/>
      <dgm:t>
        <a:bodyPr/>
        <a:lstStyle/>
        <a:p>
          <a:endParaRPr lang="en-US"/>
        </a:p>
      </dgm:t>
    </dgm:pt>
    <dgm:pt modelId="{A8AD1C0A-6110-4959-BAF9-A3DED9EE9A48}">
      <dgm:prSet phldrT="[Text]" custT="1"/>
      <dgm:spPr/>
      <dgm:t>
        <a:bodyPr/>
        <a:lstStyle/>
        <a:p>
          <a:r>
            <a:rPr lang="en-US" sz="1400" b="1" smtClean="0"/>
            <a:t>Tạo/Sửa/Xóa lịch</a:t>
          </a:r>
          <a:endParaRPr lang="en-US" sz="1400" b="1"/>
        </a:p>
      </dgm:t>
    </dgm:pt>
    <dgm:pt modelId="{1FCE3DEC-1B17-44A2-854B-DD145EB6D251}" type="parTrans" cxnId="{9F1C79F4-BE57-416A-AC28-879CEECCEDD8}">
      <dgm:prSet/>
      <dgm:spPr/>
      <dgm:t>
        <a:bodyPr/>
        <a:lstStyle/>
        <a:p>
          <a:endParaRPr lang="en-US" sz="1400" b="1"/>
        </a:p>
      </dgm:t>
    </dgm:pt>
    <dgm:pt modelId="{AD82B7A5-EFA9-4399-B2FA-3983F7310382}" type="sibTrans" cxnId="{9F1C79F4-BE57-416A-AC28-879CEECCEDD8}">
      <dgm:prSet/>
      <dgm:spPr/>
      <dgm:t>
        <a:bodyPr/>
        <a:lstStyle/>
        <a:p>
          <a:endParaRPr lang="en-US"/>
        </a:p>
      </dgm:t>
    </dgm:pt>
    <dgm:pt modelId="{B1227A7A-CD29-4ECC-8B11-6F4F8C2CDD5B}">
      <dgm:prSet phldrT="[Text]" custT="1"/>
      <dgm:spPr/>
      <dgm:t>
        <a:bodyPr/>
        <a:lstStyle/>
        <a:p>
          <a:r>
            <a:rPr lang="en-US" sz="1400" b="1" smtClean="0"/>
            <a:t>Xem lịch</a:t>
          </a:r>
          <a:endParaRPr lang="en-US" sz="1400" b="1"/>
        </a:p>
      </dgm:t>
    </dgm:pt>
    <dgm:pt modelId="{04DD2629-D239-4785-8381-361D9BE19754}" type="parTrans" cxnId="{106CE406-26F2-471E-A907-3F6A08B8BC39}">
      <dgm:prSet/>
      <dgm:spPr/>
      <dgm:t>
        <a:bodyPr/>
        <a:lstStyle/>
        <a:p>
          <a:endParaRPr lang="en-US" sz="1400" b="1"/>
        </a:p>
      </dgm:t>
    </dgm:pt>
    <dgm:pt modelId="{4FE4E1F4-0D80-4086-BD4F-C6FAB1F71B10}" type="sibTrans" cxnId="{106CE406-26F2-471E-A907-3F6A08B8BC39}">
      <dgm:prSet/>
      <dgm:spPr/>
      <dgm:t>
        <a:bodyPr/>
        <a:lstStyle/>
        <a:p>
          <a:endParaRPr lang="en-US"/>
        </a:p>
      </dgm:t>
    </dgm:pt>
    <dgm:pt modelId="{68F56DC6-3BD2-49FF-8DC2-DA592A207125}">
      <dgm:prSet phldrT="[Text]" custT="1"/>
      <dgm:spPr/>
      <dgm:t>
        <a:bodyPr/>
        <a:lstStyle/>
        <a:p>
          <a:r>
            <a:rPr lang="en-US" sz="1400" b="1" smtClean="0"/>
            <a:t>Phản hồi lịch</a:t>
          </a:r>
          <a:endParaRPr lang="en-US" sz="1400" b="1"/>
        </a:p>
      </dgm:t>
    </dgm:pt>
    <dgm:pt modelId="{EA8B9AA8-0EDD-4E76-AFC3-8EE0890063A6}" type="parTrans" cxnId="{89405436-9544-454F-9E68-2823C856DF31}">
      <dgm:prSet/>
      <dgm:spPr/>
      <dgm:t>
        <a:bodyPr/>
        <a:lstStyle/>
        <a:p>
          <a:endParaRPr lang="en-US" sz="1400" b="1"/>
        </a:p>
      </dgm:t>
    </dgm:pt>
    <dgm:pt modelId="{687BA756-6891-487E-BC45-B48E358B4D09}" type="sibTrans" cxnId="{89405436-9544-454F-9E68-2823C856DF31}">
      <dgm:prSet/>
      <dgm:spPr/>
      <dgm:t>
        <a:bodyPr/>
        <a:lstStyle/>
        <a:p>
          <a:endParaRPr lang="en-US"/>
        </a:p>
      </dgm:t>
    </dgm:pt>
    <dgm:pt modelId="{1C26740D-3C02-4EAD-8983-EF33A9543EEB}">
      <dgm:prSet phldrT="[Text]" custT="1"/>
      <dgm:spPr/>
      <dgm:t>
        <a:bodyPr/>
        <a:lstStyle/>
        <a:p>
          <a:r>
            <a:rPr lang="en-US" sz="1400" b="1" smtClean="0"/>
            <a:t>Đồng bộ lịch</a:t>
          </a:r>
          <a:endParaRPr lang="en-US" sz="1400" b="1"/>
        </a:p>
      </dgm:t>
    </dgm:pt>
    <dgm:pt modelId="{34785AB1-DDA6-47CE-ADED-89323531FA08}" type="parTrans" cxnId="{86BFAB92-DFCD-412D-B44A-481C1D120BB3}">
      <dgm:prSet/>
      <dgm:spPr/>
      <dgm:t>
        <a:bodyPr/>
        <a:lstStyle/>
        <a:p>
          <a:endParaRPr lang="en-US" sz="1400" b="1"/>
        </a:p>
      </dgm:t>
    </dgm:pt>
    <dgm:pt modelId="{7ECE5D65-4D1A-443A-B525-7C92FE354FCB}" type="sibTrans" cxnId="{86BFAB92-DFCD-412D-B44A-481C1D120BB3}">
      <dgm:prSet/>
      <dgm:spPr/>
      <dgm:t>
        <a:bodyPr/>
        <a:lstStyle/>
        <a:p>
          <a:endParaRPr lang="en-US"/>
        </a:p>
      </dgm:t>
    </dgm:pt>
    <dgm:pt modelId="{4D5164B5-9C70-4421-A59F-4EE7C16CD8B0}">
      <dgm:prSet phldrT="[Text]" custT="1"/>
      <dgm:spPr/>
      <dgm:t>
        <a:bodyPr/>
        <a:lstStyle/>
        <a:p>
          <a:r>
            <a:rPr lang="en-US" sz="1400" b="1" smtClean="0"/>
            <a:t>Tìm kiếm theo thông tin lịch</a:t>
          </a:r>
          <a:endParaRPr lang="en-US" sz="1400" b="1"/>
        </a:p>
      </dgm:t>
    </dgm:pt>
    <dgm:pt modelId="{22FAD6DA-0FCB-420F-890D-FDFCFE462ED5}" type="parTrans" cxnId="{5898AA13-72E9-48DF-86E4-05657CD304B1}">
      <dgm:prSet/>
      <dgm:spPr/>
      <dgm:t>
        <a:bodyPr/>
        <a:lstStyle/>
        <a:p>
          <a:endParaRPr lang="en-US" sz="1400" b="1"/>
        </a:p>
      </dgm:t>
    </dgm:pt>
    <dgm:pt modelId="{B8ECE981-0771-4EDC-B667-06798F2B54D6}" type="sibTrans" cxnId="{5898AA13-72E9-48DF-86E4-05657CD304B1}">
      <dgm:prSet/>
      <dgm:spPr/>
      <dgm:t>
        <a:bodyPr/>
        <a:lstStyle/>
        <a:p>
          <a:endParaRPr lang="en-US"/>
        </a:p>
      </dgm:t>
    </dgm:pt>
    <dgm:pt modelId="{E4A11307-8F9A-4703-BE2F-A81A093D30A9}">
      <dgm:prSet phldrT="[Text]" custT="1"/>
      <dgm:spPr/>
      <dgm:t>
        <a:bodyPr/>
        <a:lstStyle/>
        <a:p>
          <a:r>
            <a:rPr lang="en-US" sz="1400" b="1" smtClean="0"/>
            <a:t>Tìm thời gian trống</a:t>
          </a:r>
          <a:endParaRPr lang="en-US" sz="1400" b="1"/>
        </a:p>
      </dgm:t>
    </dgm:pt>
    <dgm:pt modelId="{1B67226C-B1FC-4CC3-9BD0-AC79E15053BA}" type="parTrans" cxnId="{F6C83CE1-C46A-441F-A981-0299C6852EC3}">
      <dgm:prSet/>
      <dgm:spPr/>
      <dgm:t>
        <a:bodyPr/>
        <a:lstStyle/>
        <a:p>
          <a:endParaRPr lang="en-US" sz="1400" b="1"/>
        </a:p>
      </dgm:t>
    </dgm:pt>
    <dgm:pt modelId="{EADB632C-46DF-402B-94E9-B3FB29BAC256}" type="sibTrans" cxnId="{F6C83CE1-C46A-441F-A981-0299C6852EC3}">
      <dgm:prSet/>
      <dgm:spPr/>
      <dgm:t>
        <a:bodyPr/>
        <a:lstStyle/>
        <a:p>
          <a:endParaRPr lang="en-US"/>
        </a:p>
      </dgm:t>
    </dgm:pt>
    <dgm:pt modelId="{5A328BF3-EF89-456B-9F82-DA3279974682}">
      <dgm:prSet phldrT="[Text]" custT="1"/>
      <dgm:spPr/>
      <dgm:t>
        <a:bodyPr/>
        <a:lstStyle/>
        <a:p>
          <a:r>
            <a:rPr lang="en-US" sz="1400" b="1" smtClean="0"/>
            <a:t>Thêm/Sửa/Xóa tài nguyên</a:t>
          </a:r>
        </a:p>
      </dgm:t>
    </dgm:pt>
    <dgm:pt modelId="{61AE06AD-1B58-435E-A63E-3C02D4BE3AFB}" type="parTrans" cxnId="{5F682130-6995-4234-8402-B699FC4A4C96}">
      <dgm:prSet/>
      <dgm:spPr/>
      <dgm:t>
        <a:bodyPr/>
        <a:lstStyle/>
        <a:p>
          <a:endParaRPr lang="en-US" sz="1400" b="1"/>
        </a:p>
      </dgm:t>
    </dgm:pt>
    <dgm:pt modelId="{01B46A0E-2A5A-4F07-8D64-AEA117693D37}" type="sibTrans" cxnId="{5F682130-6995-4234-8402-B699FC4A4C96}">
      <dgm:prSet/>
      <dgm:spPr/>
      <dgm:t>
        <a:bodyPr/>
        <a:lstStyle/>
        <a:p>
          <a:endParaRPr lang="en-US"/>
        </a:p>
      </dgm:t>
    </dgm:pt>
    <dgm:pt modelId="{34926594-2A50-44CF-93E6-1F8E91169E94}">
      <dgm:prSet phldrT="[Text]" custT="1"/>
      <dgm:spPr/>
      <dgm:t>
        <a:bodyPr/>
        <a:lstStyle/>
        <a:p>
          <a:r>
            <a:rPr lang="en-US" sz="1400" b="1" smtClean="0"/>
            <a:t>Quản lý luồng xét duyệt</a:t>
          </a:r>
        </a:p>
      </dgm:t>
    </dgm:pt>
    <dgm:pt modelId="{6BECB289-F050-4DA9-99FD-99B3D9876E37}" type="parTrans" cxnId="{1F3E9EB0-B50E-4140-9F29-50CE4AB920D2}">
      <dgm:prSet/>
      <dgm:spPr/>
      <dgm:t>
        <a:bodyPr/>
        <a:lstStyle/>
        <a:p>
          <a:endParaRPr lang="en-US" sz="1400" b="1"/>
        </a:p>
      </dgm:t>
    </dgm:pt>
    <dgm:pt modelId="{779C03A5-DB88-4EDD-BEB2-9FDFAC2FFD9C}" type="sibTrans" cxnId="{1F3E9EB0-B50E-4140-9F29-50CE4AB920D2}">
      <dgm:prSet/>
      <dgm:spPr/>
      <dgm:t>
        <a:bodyPr/>
        <a:lstStyle/>
        <a:p>
          <a:endParaRPr lang="en-US"/>
        </a:p>
      </dgm:t>
    </dgm:pt>
    <dgm:pt modelId="{5BAD07F8-E2FC-4503-BDF6-B1773AA42AAB}">
      <dgm:prSet phldrT="[Text]" custT="1"/>
      <dgm:spPr/>
      <dgm:t>
        <a:bodyPr/>
        <a:lstStyle/>
        <a:p>
          <a:r>
            <a:rPr lang="en-US" sz="1400" b="1" smtClean="0"/>
            <a:t>Quản lý node xét duyệt</a:t>
          </a:r>
        </a:p>
      </dgm:t>
    </dgm:pt>
    <dgm:pt modelId="{44E16F99-D6A1-42C9-90ED-48057A7BE439}" type="parTrans" cxnId="{3502D7CE-551A-4D66-B122-FE927EE5B5BF}">
      <dgm:prSet/>
      <dgm:spPr/>
      <dgm:t>
        <a:bodyPr/>
        <a:lstStyle/>
        <a:p>
          <a:endParaRPr lang="en-US" sz="1400" b="1"/>
        </a:p>
      </dgm:t>
    </dgm:pt>
    <dgm:pt modelId="{7A3E4A01-9BBB-4570-B57B-38AA7A5FC2AD}" type="sibTrans" cxnId="{3502D7CE-551A-4D66-B122-FE927EE5B5BF}">
      <dgm:prSet/>
      <dgm:spPr/>
      <dgm:t>
        <a:bodyPr/>
        <a:lstStyle/>
        <a:p>
          <a:endParaRPr lang="en-US"/>
        </a:p>
      </dgm:t>
    </dgm:pt>
    <dgm:pt modelId="{8AFEB88B-F8B6-4624-B108-34DAD34C2149}" type="pres">
      <dgm:prSet presAssocID="{61E3006E-96D1-4156-A6ED-D6315CD4FFA7}" presName="hierChild1" presStyleCnt="0">
        <dgm:presLayoutVars>
          <dgm:orgChart val="1"/>
          <dgm:chPref val="1"/>
          <dgm:dir/>
          <dgm:animOne val="branch"/>
          <dgm:animLvl val="lvl"/>
          <dgm:resizeHandles/>
        </dgm:presLayoutVars>
      </dgm:prSet>
      <dgm:spPr/>
      <dgm:t>
        <a:bodyPr/>
        <a:lstStyle/>
        <a:p>
          <a:endParaRPr lang="en-US"/>
        </a:p>
      </dgm:t>
    </dgm:pt>
    <dgm:pt modelId="{939EB05E-47B0-4DEA-AF89-4A2E2EE91047}" type="pres">
      <dgm:prSet presAssocID="{27606932-A052-42FF-90D9-FBCE84C27164}" presName="hierRoot1" presStyleCnt="0">
        <dgm:presLayoutVars>
          <dgm:hierBranch val="init"/>
        </dgm:presLayoutVars>
      </dgm:prSet>
      <dgm:spPr/>
    </dgm:pt>
    <dgm:pt modelId="{3B26A2EB-9EEF-4F42-992C-F1BA06166509}" type="pres">
      <dgm:prSet presAssocID="{27606932-A052-42FF-90D9-FBCE84C27164}" presName="rootComposite1" presStyleCnt="0"/>
      <dgm:spPr/>
    </dgm:pt>
    <dgm:pt modelId="{265264BD-E0BD-4CAD-959E-F780C6E21BCE}" type="pres">
      <dgm:prSet presAssocID="{27606932-A052-42FF-90D9-FBCE84C27164}" presName="rootText1" presStyleLbl="node0" presStyleIdx="0" presStyleCnt="1" custLinFactNeighborX="3095">
        <dgm:presLayoutVars>
          <dgm:chPref val="3"/>
        </dgm:presLayoutVars>
      </dgm:prSet>
      <dgm:spPr>
        <a:prstGeom prst="roundRect">
          <a:avLst/>
        </a:prstGeom>
      </dgm:spPr>
      <dgm:t>
        <a:bodyPr/>
        <a:lstStyle/>
        <a:p>
          <a:endParaRPr lang="en-US"/>
        </a:p>
      </dgm:t>
    </dgm:pt>
    <dgm:pt modelId="{EE6C286C-80C6-4862-88DD-DD939BD05AAD}" type="pres">
      <dgm:prSet presAssocID="{27606932-A052-42FF-90D9-FBCE84C27164}" presName="rootConnector1" presStyleLbl="node1" presStyleIdx="0" presStyleCnt="0"/>
      <dgm:spPr/>
      <dgm:t>
        <a:bodyPr/>
        <a:lstStyle/>
        <a:p>
          <a:endParaRPr lang="en-US"/>
        </a:p>
      </dgm:t>
    </dgm:pt>
    <dgm:pt modelId="{4938F6E7-9285-412B-96A3-CEE525910CAF}" type="pres">
      <dgm:prSet presAssocID="{27606932-A052-42FF-90D9-FBCE84C27164}" presName="hierChild2" presStyleCnt="0"/>
      <dgm:spPr/>
    </dgm:pt>
    <dgm:pt modelId="{6C4713CC-F721-4FA3-B194-B985936D8457}" type="pres">
      <dgm:prSet presAssocID="{8B2EF30C-5357-4EF9-A888-66C83C2DA35D}" presName="Name37" presStyleLbl="parChTrans1D2" presStyleIdx="0" presStyleCnt="5"/>
      <dgm:spPr/>
      <dgm:t>
        <a:bodyPr/>
        <a:lstStyle/>
        <a:p>
          <a:endParaRPr lang="en-US"/>
        </a:p>
      </dgm:t>
    </dgm:pt>
    <dgm:pt modelId="{DDF51AB1-97DD-4602-9639-21DA8FF474F9}" type="pres">
      <dgm:prSet presAssocID="{8E45DED2-1C6C-4D05-A1A7-509A7035F6F1}" presName="hierRoot2" presStyleCnt="0">
        <dgm:presLayoutVars>
          <dgm:hierBranch val="r"/>
        </dgm:presLayoutVars>
      </dgm:prSet>
      <dgm:spPr/>
    </dgm:pt>
    <dgm:pt modelId="{7955379F-EE15-461D-AC1A-B6FD0E15268B}" type="pres">
      <dgm:prSet presAssocID="{8E45DED2-1C6C-4D05-A1A7-509A7035F6F1}" presName="rootComposite" presStyleCnt="0"/>
      <dgm:spPr/>
    </dgm:pt>
    <dgm:pt modelId="{91757254-43A2-40C5-AD1A-5635F0EAEB02}" type="pres">
      <dgm:prSet presAssocID="{8E45DED2-1C6C-4D05-A1A7-509A7035F6F1}" presName="rootText" presStyleLbl="node2" presStyleIdx="0" presStyleCnt="5" custLinFactNeighborX="-27937">
        <dgm:presLayoutVars>
          <dgm:chPref val="3"/>
        </dgm:presLayoutVars>
      </dgm:prSet>
      <dgm:spPr>
        <a:prstGeom prst="roundRect">
          <a:avLst/>
        </a:prstGeom>
      </dgm:spPr>
      <dgm:t>
        <a:bodyPr/>
        <a:lstStyle/>
        <a:p>
          <a:endParaRPr lang="en-US"/>
        </a:p>
      </dgm:t>
    </dgm:pt>
    <dgm:pt modelId="{9508707A-4350-4CAA-B2C9-A02594C02304}" type="pres">
      <dgm:prSet presAssocID="{8E45DED2-1C6C-4D05-A1A7-509A7035F6F1}" presName="rootConnector" presStyleLbl="node2" presStyleIdx="0" presStyleCnt="5"/>
      <dgm:spPr/>
      <dgm:t>
        <a:bodyPr/>
        <a:lstStyle/>
        <a:p>
          <a:endParaRPr lang="en-US"/>
        </a:p>
      </dgm:t>
    </dgm:pt>
    <dgm:pt modelId="{D9827950-6CDF-4611-9138-087C0CA84954}" type="pres">
      <dgm:prSet presAssocID="{8E45DED2-1C6C-4D05-A1A7-509A7035F6F1}" presName="hierChild4" presStyleCnt="0"/>
      <dgm:spPr/>
    </dgm:pt>
    <dgm:pt modelId="{1BA2E62A-5F8E-4806-A3B9-4679E5EB6B9A}" type="pres">
      <dgm:prSet presAssocID="{1FCE3DEC-1B17-44A2-854B-DD145EB6D251}" presName="Name50" presStyleLbl="parChTrans1D3" presStyleIdx="0" presStyleCnt="9"/>
      <dgm:spPr/>
      <dgm:t>
        <a:bodyPr/>
        <a:lstStyle/>
        <a:p>
          <a:endParaRPr lang="en-US"/>
        </a:p>
      </dgm:t>
    </dgm:pt>
    <dgm:pt modelId="{237ACBCB-8C6F-4CCD-9C1E-CE501251E5BD}" type="pres">
      <dgm:prSet presAssocID="{A8AD1C0A-6110-4959-BAF9-A3DED9EE9A48}" presName="hierRoot2" presStyleCnt="0">
        <dgm:presLayoutVars>
          <dgm:hierBranch val="init"/>
        </dgm:presLayoutVars>
      </dgm:prSet>
      <dgm:spPr/>
    </dgm:pt>
    <dgm:pt modelId="{EFD7BA8C-B52D-4C36-AD36-A249CB76F104}" type="pres">
      <dgm:prSet presAssocID="{A8AD1C0A-6110-4959-BAF9-A3DED9EE9A48}" presName="rootComposite" presStyleCnt="0"/>
      <dgm:spPr/>
    </dgm:pt>
    <dgm:pt modelId="{BB4F711D-1EE5-49F1-BB65-5ACAC9A371D6}" type="pres">
      <dgm:prSet presAssocID="{A8AD1C0A-6110-4959-BAF9-A3DED9EE9A48}" presName="rootText" presStyleLbl="node3" presStyleIdx="0" presStyleCnt="9" custLinFactNeighborX="-25634">
        <dgm:presLayoutVars>
          <dgm:chPref val="3"/>
        </dgm:presLayoutVars>
      </dgm:prSet>
      <dgm:spPr>
        <a:prstGeom prst="roundRect">
          <a:avLst/>
        </a:prstGeom>
      </dgm:spPr>
      <dgm:t>
        <a:bodyPr/>
        <a:lstStyle/>
        <a:p>
          <a:endParaRPr lang="en-US"/>
        </a:p>
      </dgm:t>
    </dgm:pt>
    <dgm:pt modelId="{70C5216F-37C3-40E0-9044-EE95E6058E9C}" type="pres">
      <dgm:prSet presAssocID="{A8AD1C0A-6110-4959-BAF9-A3DED9EE9A48}" presName="rootConnector" presStyleLbl="node3" presStyleIdx="0" presStyleCnt="9"/>
      <dgm:spPr/>
      <dgm:t>
        <a:bodyPr/>
        <a:lstStyle/>
        <a:p>
          <a:endParaRPr lang="en-US"/>
        </a:p>
      </dgm:t>
    </dgm:pt>
    <dgm:pt modelId="{DD26BD0E-4926-43A4-AF07-52ADC0589A48}" type="pres">
      <dgm:prSet presAssocID="{A8AD1C0A-6110-4959-BAF9-A3DED9EE9A48}" presName="hierChild4" presStyleCnt="0"/>
      <dgm:spPr/>
    </dgm:pt>
    <dgm:pt modelId="{8606CC43-4425-435D-8CC8-C17FBF820D0B}" type="pres">
      <dgm:prSet presAssocID="{A8AD1C0A-6110-4959-BAF9-A3DED9EE9A48}" presName="hierChild5" presStyleCnt="0"/>
      <dgm:spPr/>
    </dgm:pt>
    <dgm:pt modelId="{36784B6F-9069-4A4D-804D-9AA2763271FC}" type="pres">
      <dgm:prSet presAssocID="{04DD2629-D239-4785-8381-361D9BE19754}" presName="Name50" presStyleLbl="parChTrans1D3" presStyleIdx="1" presStyleCnt="9"/>
      <dgm:spPr/>
      <dgm:t>
        <a:bodyPr/>
        <a:lstStyle/>
        <a:p>
          <a:endParaRPr lang="en-US"/>
        </a:p>
      </dgm:t>
    </dgm:pt>
    <dgm:pt modelId="{708C5E3F-55A7-4BA4-AF80-51A860921D56}" type="pres">
      <dgm:prSet presAssocID="{B1227A7A-CD29-4ECC-8B11-6F4F8C2CDD5B}" presName="hierRoot2" presStyleCnt="0">
        <dgm:presLayoutVars>
          <dgm:hierBranch val="init"/>
        </dgm:presLayoutVars>
      </dgm:prSet>
      <dgm:spPr/>
    </dgm:pt>
    <dgm:pt modelId="{62C253D5-DAC5-4B97-B528-90660AC0535F}" type="pres">
      <dgm:prSet presAssocID="{B1227A7A-CD29-4ECC-8B11-6F4F8C2CDD5B}" presName="rootComposite" presStyleCnt="0"/>
      <dgm:spPr/>
    </dgm:pt>
    <dgm:pt modelId="{9E37F183-584C-43B6-9064-3003469BBD6D}" type="pres">
      <dgm:prSet presAssocID="{B1227A7A-CD29-4ECC-8B11-6F4F8C2CDD5B}" presName="rootText" presStyleLbl="node3" presStyleIdx="1" presStyleCnt="9" custLinFactNeighborX="-25634">
        <dgm:presLayoutVars>
          <dgm:chPref val="3"/>
        </dgm:presLayoutVars>
      </dgm:prSet>
      <dgm:spPr>
        <a:prstGeom prst="roundRect">
          <a:avLst/>
        </a:prstGeom>
      </dgm:spPr>
      <dgm:t>
        <a:bodyPr/>
        <a:lstStyle/>
        <a:p>
          <a:endParaRPr lang="en-US"/>
        </a:p>
      </dgm:t>
    </dgm:pt>
    <dgm:pt modelId="{880145D8-764D-4260-8147-E4BCBB3057E6}" type="pres">
      <dgm:prSet presAssocID="{B1227A7A-CD29-4ECC-8B11-6F4F8C2CDD5B}" presName="rootConnector" presStyleLbl="node3" presStyleIdx="1" presStyleCnt="9"/>
      <dgm:spPr/>
      <dgm:t>
        <a:bodyPr/>
        <a:lstStyle/>
        <a:p>
          <a:endParaRPr lang="en-US"/>
        </a:p>
      </dgm:t>
    </dgm:pt>
    <dgm:pt modelId="{FD0F0683-9A5A-4E83-A1B7-7DFF2401F082}" type="pres">
      <dgm:prSet presAssocID="{B1227A7A-CD29-4ECC-8B11-6F4F8C2CDD5B}" presName="hierChild4" presStyleCnt="0"/>
      <dgm:spPr/>
    </dgm:pt>
    <dgm:pt modelId="{276A809F-C0B0-4B8A-B25E-1146CC6E32FA}" type="pres">
      <dgm:prSet presAssocID="{B1227A7A-CD29-4ECC-8B11-6F4F8C2CDD5B}" presName="hierChild5" presStyleCnt="0"/>
      <dgm:spPr/>
    </dgm:pt>
    <dgm:pt modelId="{9414F354-DD31-4DAD-92E8-2EDECE2A0B65}" type="pres">
      <dgm:prSet presAssocID="{EA8B9AA8-0EDD-4E76-AFC3-8EE0890063A6}" presName="Name50" presStyleLbl="parChTrans1D3" presStyleIdx="2" presStyleCnt="9"/>
      <dgm:spPr/>
      <dgm:t>
        <a:bodyPr/>
        <a:lstStyle/>
        <a:p>
          <a:endParaRPr lang="en-US"/>
        </a:p>
      </dgm:t>
    </dgm:pt>
    <dgm:pt modelId="{12AC7F7E-AF2E-40AB-8A9D-97DD0CEA49DB}" type="pres">
      <dgm:prSet presAssocID="{68F56DC6-3BD2-49FF-8DC2-DA592A207125}" presName="hierRoot2" presStyleCnt="0">
        <dgm:presLayoutVars>
          <dgm:hierBranch val="init"/>
        </dgm:presLayoutVars>
      </dgm:prSet>
      <dgm:spPr/>
    </dgm:pt>
    <dgm:pt modelId="{7D921C12-2E6D-4C4D-948B-A6E1A4C77E8B}" type="pres">
      <dgm:prSet presAssocID="{68F56DC6-3BD2-49FF-8DC2-DA592A207125}" presName="rootComposite" presStyleCnt="0"/>
      <dgm:spPr/>
    </dgm:pt>
    <dgm:pt modelId="{3746F166-9EA5-4FB8-87A8-3B9491939E1C}" type="pres">
      <dgm:prSet presAssocID="{68F56DC6-3BD2-49FF-8DC2-DA592A207125}" presName="rootText" presStyleLbl="node3" presStyleIdx="2" presStyleCnt="9" custLinFactNeighborX="-25634">
        <dgm:presLayoutVars>
          <dgm:chPref val="3"/>
        </dgm:presLayoutVars>
      </dgm:prSet>
      <dgm:spPr>
        <a:prstGeom prst="roundRect">
          <a:avLst/>
        </a:prstGeom>
      </dgm:spPr>
      <dgm:t>
        <a:bodyPr/>
        <a:lstStyle/>
        <a:p>
          <a:endParaRPr lang="en-US"/>
        </a:p>
      </dgm:t>
    </dgm:pt>
    <dgm:pt modelId="{D6F17496-B36C-48DA-BC62-7A1110FEBC8A}" type="pres">
      <dgm:prSet presAssocID="{68F56DC6-3BD2-49FF-8DC2-DA592A207125}" presName="rootConnector" presStyleLbl="node3" presStyleIdx="2" presStyleCnt="9"/>
      <dgm:spPr/>
      <dgm:t>
        <a:bodyPr/>
        <a:lstStyle/>
        <a:p>
          <a:endParaRPr lang="en-US"/>
        </a:p>
      </dgm:t>
    </dgm:pt>
    <dgm:pt modelId="{96AAA17A-F550-4313-B911-F07BAD7ABFEB}" type="pres">
      <dgm:prSet presAssocID="{68F56DC6-3BD2-49FF-8DC2-DA592A207125}" presName="hierChild4" presStyleCnt="0"/>
      <dgm:spPr/>
    </dgm:pt>
    <dgm:pt modelId="{1F2B6A03-A8C1-4BD1-9E5B-1C2F64C4D69F}" type="pres">
      <dgm:prSet presAssocID="{68F56DC6-3BD2-49FF-8DC2-DA592A207125}" presName="hierChild5" presStyleCnt="0"/>
      <dgm:spPr/>
    </dgm:pt>
    <dgm:pt modelId="{AABBD89C-C6CB-44A6-89A5-B5D0D80BB1A1}" type="pres">
      <dgm:prSet presAssocID="{34785AB1-DDA6-47CE-ADED-89323531FA08}" presName="Name50" presStyleLbl="parChTrans1D3" presStyleIdx="3" presStyleCnt="9"/>
      <dgm:spPr/>
      <dgm:t>
        <a:bodyPr/>
        <a:lstStyle/>
        <a:p>
          <a:endParaRPr lang="en-US"/>
        </a:p>
      </dgm:t>
    </dgm:pt>
    <dgm:pt modelId="{F24EBE85-4C80-4BDD-A3B2-57BF3B1B95AE}" type="pres">
      <dgm:prSet presAssocID="{1C26740D-3C02-4EAD-8983-EF33A9543EEB}" presName="hierRoot2" presStyleCnt="0">
        <dgm:presLayoutVars>
          <dgm:hierBranch val="init"/>
        </dgm:presLayoutVars>
      </dgm:prSet>
      <dgm:spPr/>
    </dgm:pt>
    <dgm:pt modelId="{91FCD855-C7B3-4299-BE43-DF6A63570230}" type="pres">
      <dgm:prSet presAssocID="{1C26740D-3C02-4EAD-8983-EF33A9543EEB}" presName="rootComposite" presStyleCnt="0"/>
      <dgm:spPr/>
    </dgm:pt>
    <dgm:pt modelId="{86012C2E-B865-4FDD-9916-34BBE13C6908}" type="pres">
      <dgm:prSet presAssocID="{1C26740D-3C02-4EAD-8983-EF33A9543EEB}" presName="rootText" presStyleLbl="node3" presStyleIdx="3" presStyleCnt="9" custLinFactNeighborX="-25634">
        <dgm:presLayoutVars>
          <dgm:chPref val="3"/>
        </dgm:presLayoutVars>
      </dgm:prSet>
      <dgm:spPr>
        <a:prstGeom prst="roundRect">
          <a:avLst/>
        </a:prstGeom>
      </dgm:spPr>
      <dgm:t>
        <a:bodyPr/>
        <a:lstStyle/>
        <a:p>
          <a:endParaRPr lang="en-US"/>
        </a:p>
      </dgm:t>
    </dgm:pt>
    <dgm:pt modelId="{EDE470E5-E31E-4CDE-8E36-8DB22575343D}" type="pres">
      <dgm:prSet presAssocID="{1C26740D-3C02-4EAD-8983-EF33A9543EEB}" presName="rootConnector" presStyleLbl="node3" presStyleIdx="3" presStyleCnt="9"/>
      <dgm:spPr/>
      <dgm:t>
        <a:bodyPr/>
        <a:lstStyle/>
        <a:p>
          <a:endParaRPr lang="en-US"/>
        </a:p>
      </dgm:t>
    </dgm:pt>
    <dgm:pt modelId="{01D4AC13-E706-4E9A-AB1F-26764A6BA016}" type="pres">
      <dgm:prSet presAssocID="{1C26740D-3C02-4EAD-8983-EF33A9543EEB}" presName="hierChild4" presStyleCnt="0"/>
      <dgm:spPr/>
    </dgm:pt>
    <dgm:pt modelId="{CF6ADD7D-EDF7-4A14-B3B8-E50173E1A471}" type="pres">
      <dgm:prSet presAssocID="{1C26740D-3C02-4EAD-8983-EF33A9543EEB}" presName="hierChild5" presStyleCnt="0"/>
      <dgm:spPr/>
    </dgm:pt>
    <dgm:pt modelId="{5C16A5AE-AD7B-40D9-A7A8-7633EED30EE0}" type="pres">
      <dgm:prSet presAssocID="{8E45DED2-1C6C-4D05-A1A7-509A7035F6F1}" presName="hierChild5" presStyleCnt="0"/>
      <dgm:spPr/>
    </dgm:pt>
    <dgm:pt modelId="{CBADE819-607A-4E28-824B-8821DBAD337F}" type="pres">
      <dgm:prSet presAssocID="{CCCEA644-E5C5-4FF2-BE8B-BED75FD7FFF8}" presName="Name37" presStyleLbl="parChTrans1D2" presStyleIdx="1" presStyleCnt="5"/>
      <dgm:spPr/>
      <dgm:t>
        <a:bodyPr/>
        <a:lstStyle/>
        <a:p>
          <a:endParaRPr lang="en-US"/>
        </a:p>
      </dgm:t>
    </dgm:pt>
    <dgm:pt modelId="{C3322849-829A-4003-B087-D80CC444C632}" type="pres">
      <dgm:prSet presAssocID="{E56803F5-025A-4B00-948E-021E43B136A7}" presName="hierRoot2" presStyleCnt="0">
        <dgm:presLayoutVars>
          <dgm:hierBranch val="init"/>
        </dgm:presLayoutVars>
      </dgm:prSet>
      <dgm:spPr/>
    </dgm:pt>
    <dgm:pt modelId="{832B4C3A-23BA-4C42-A48D-CE311F3560F4}" type="pres">
      <dgm:prSet presAssocID="{E56803F5-025A-4B00-948E-021E43B136A7}" presName="rootComposite" presStyleCnt="0"/>
      <dgm:spPr/>
    </dgm:pt>
    <dgm:pt modelId="{A26863D8-9258-410E-8FD8-CB96CB48E0EC}" type="pres">
      <dgm:prSet presAssocID="{E56803F5-025A-4B00-948E-021E43B136A7}" presName="rootText" presStyleLbl="node2" presStyleIdx="1" presStyleCnt="5" custLinFactNeighborX="-4961">
        <dgm:presLayoutVars>
          <dgm:chPref val="3"/>
        </dgm:presLayoutVars>
      </dgm:prSet>
      <dgm:spPr>
        <a:prstGeom prst="roundRect">
          <a:avLst/>
        </a:prstGeom>
      </dgm:spPr>
      <dgm:t>
        <a:bodyPr/>
        <a:lstStyle/>
        <a:p>
          <a:endParaRPr lang="en-US"/>
        </a:p>
      </dgm:t>
    </dgm:pt>
    <dgm:pt modelId="{548C0110-363B-4291-BB6B-60F96A2100AC}" type="pres">
      <dgm:prSet presAssocID="{E56803F5-025A-4B00-948E-021E43B136A7}" presName="rootConnector" presStyleLbl="node2" presStyleIdx="1" presStyleCnt="5"/>
      <dgm:spPr/>
      <dgm:t>
        <a:bodyPr/>
        <a:lstStyle/>
        <a:p>
          <a:endParaRPr lang="en-US"/>
        </a:p>
      </dgm:t>
    </dgm:pt>
    <dgm:pt modelId="{C1FDB537-C83C-4B91-9443-163AADDE7815}" type="pres">
      <dgm:prSet presAssocID="{E56803F5-025A-4B00-948E-021E43B136A7}" presName="hierChild4" presStyleCnt="0"/>
      <dgm:spPr/>
    </dgm:pt>
    <dgm:pt modelId="{7F97470C-8A9A-4E5D-9071-B7E35A7F8F9E}" type="pres">
      <dgm:prSet presAssocID="{22FAD6DA-0FCB-420F-890D-FDFCFE462ED5}" presName="Name37" presStyleLbl="parChTrans1D3" presStyleIdx="4" presStyleCnt="9"/>
      <dgm:spPr/>
      <dgm:t>
        <a:bodyPr/>
        <a:lstStyle/>
        <a:p>
          <a:endParaRPr lang="en-US"/>
        </a:p>
      </dgm:t>
    </dgm:pt>
    <dgm:pt modelId="{8160164B-A3B0-41FC-99F9-708E9B3AF2D8}" type="pres">
      <dgm:prSet presAssocID="{4D5164B5-9C70-4421-A59F-4EE7C16CD8B0}" presName="hierRoot2" presStyleCnt="0">
        <dgm:presLayoutVars>
          <dgm:hierBranch val="init"/>
        </dgm:presLayoutVars>
      </dgm:prSet>
      <dgm:spPr/>
    </dgm:pt>
    <dgm:pt modelId="{EA4A588C-EDA8-472E-9D69-C746FBF3C31F}" type="pres">
      <dgm:prSet presAssocID="{4D5164B5-9C70-4421-A59F-4EE7C16CD8B0}" presName="rootComposite" presStyleCnt="0"/>
      <dgm:spPr/>
    </dgm:pt>
    <dgm:pt modelId="{F46690AB-4183-4D1C-821C-4D33DB38B827}" type="pres">
      <dgm:prSet presAssocID="{4D5164B5-9C70-4421-A59F-4EE7C16CD8B0}" presName="rootText" presStyleLbl="node3" presStyleIdx="4" presStyleCnt="9" custScaleX="115405" custLinFactNeighborX="-2657">
        <dgm:presLayoutVars>
          <dgm:chPref val="3"/>
        </dgm:presLayoutVars>
      </dgm:prSet>
      <dgm:spPr>
        <a:prstGeom prst="roundRect">
          <a:avLst/>
        </a:prstGeom>
      </dgm:spPr>
      <dgm:t>
        <a:bodyPr/>
        <a:lstStyle/>
        <a:p>
          <a:endParaRPr lang="en-US"/>
        </a:p>
      </dgm:t>
    </dgm:pt>
    <dgm:pt modelId="{5CAC9F6D-6AE6-44D1-8FF0-63C68F706B6C}" type="pres">
      <dgm:prSet presAssocID="{4D5164B5-9C70-4421-A59F-4EE7C16CD8B0}" presName="rootConnector" presStyleLbl="node3" presStyleIdx="4" presStyleCnt="9"/>
      <dgm:spPr/>
      <dgm:t>
        <a:bodyPr/>
        <a:lstStyle/>
        <a:p>
          <a:endParaRPr lang="en-US"/>
        </a:p>
      </dgm:t>
    </dgm:pt>
    <dgm:pt modelId="{04E7777F-F1EB-4088-B598-966F97930C19}" type="pres">
      <dgm:prSet presAssocID="{4D5164B5-9C70-4421-A59F-4EE7C16CD8B0}" presName="hierChild4" presStyleCnt="0"/>
      <dgm:spPr/>
    </dgm:pt>
    <dgm:pt modelId="{45D895AA-573E-4FC7-8987-FDB31D1C9819}" type="pres">
      <dgm:prSet presAssocID="{4D5164B5-9C70-4421-A59F-4EE7C16CD8B0}" presName="hierChild5" presStyleCnt="0"/>
      <dgm:spPr/>
    </dgm:pt>
    <dgm:pt modelId="{341EC1E3-AD93-492F-AA98-12F1FF780538}" type="pres">
      <dgm:prSet presAssocID="{1B67226C-B1FC-4CC3-9BD0-AC79E15053BA}" presName="Name37" presStyleLbl="parChTrans1D3" presStyleIdx="5" presStyleCnt="9"/>
      <dgm:spPr/>
      <dgm:t>
        <a:bodyPr/>
        <a:lstStyle/>
        <a:p>
          <a:endParaRPr lang="en-US"/>
        </a:p>
      </dgm:t>
    </dgm:pt>
    <dgm:pt modelId="{7C4486AA-629E-4CFC-9174-49CF73226F23}" type="pres">
      <dgm:prSet presAssocID="{E4A11307-8F9A-4703-BE2F-A81A093D30A9}" presName="hierRoot2" presStyleCnt="0">
        <dgm:presLayoutVars>
          <dgm:hierBranch val="init"/>
        </dgm:presLayoutVars>
      </dgm:prSet>
      <dgm:spPr/>
    </dgm:pt>
    <dgm:pt modelId="{DD32604C-EE10-4C95-A869-82E8A4964E8A}" type="pres">
      <dgm:prSet presAssocID="{E4A11307-8F9A-4703-BE2F-A81A093D30A9}" presName="rootComposite" presStyleCnt="0"/>
      <dgm:spPr/>
    </dgm:pt>
    <dgm:pt modelId="{0275B470-4641-45EB-AA10-54AEBB8ADBD5}" type="pres">
      <dgm:prSet presAssocID="{E4A11307-8F9A-4703-BE2F-A81A093D30A9}" presName="rootText" presStyleLbl="node3" presStyleIdx="5" presStyleCnt="9" custScaleX="115405" custLinFactNeighborX="-2657">
        <dgm:presLayoutVars>
          <dgm:chPref val="3"/>
        </dgm:presLayoutVars>
      </dgm:prSet>
      <dgm:spPr>
        <a:prstGeom prst="roundRect">
          <a:avLst/>
        </a:prstGeom>
      </dgm:spPr>
      <dgm:t>
        <a:bodyPr/>
        <a:lstStyle/>
        <a:p>
          <a:endParaRPr lang="en-US"/>
        </a:p>
      </dgm:t>
    </dgm:pt>
    <dgm:pt modelId="{BCC8C95D-3DC7-4CEE-97CF-4201B6D56706}" type="pres">
      <dgm:prSet presAssocID="{E4A11307-8F9A-4703-BE2F-A81A093D30A9}" presName="rootConnector" presStyleLbl="node3" presStyleIdx="5" presStyleCnt="9"/>
      <dgm:spPr/>
      <dgm:t>
        <a:bodyPr/>
        <a:lstStyle/>
        <a:p>
          <a:endParaRPr lang="en-US"/>
        </a:p>
      </dgm:t>
    </dgm:pt>
    <dgm:pt modelId="{F64764E2-BBDD-44F2-8ED2-237A739DF3ED}" type="pres">
      <dgm:prSet presAssocID="{E4A11307-8F9A-4703-BE2F-A81A093D30A9}" presName="hierChild4" presStyleCnt="0"/>
      <dgm:spPr/>
    </dgm:pt>
    <dgm:pt modelId="{2A5AEC00-1735-44D1-8399-46B4B381E83C}" type="pres">
      <dgm:prSet presAssocID="{E4A11307-8F9A-4703-BE2F-A81A093D30A9}" presName="hierChild5" presStyleCnt="0"/>
      <dgm:spPr/>
    </dgm:pt>
    <dgm:pt modelId="{56DB3716-8F47-4B4A-89D6-F48955C8A657}" type="pres">
      <dgm:prSet presAssocID="{E56803F5-025A-4B00-948E-021E43B136A7}" presName="hierChild5" presStyleCnt="0"/>
      <dgm:spPr/>
    </dgm:pt>
    <dgm:pt modelId="{D660F703-468C-4BC6-BC67-75E697DBA10C}" type="pres">
      <dgm:prSet presAssocID="{9B2E0F4E-0AA1-4A22-B88D-3C41D577481F}" presName="Name37" presStyleLbl="parChTrans1D2" presStyleIdx="2" presStyleCnt="5"/>
      <dgm:spPr/>
      <dgm:t>
        <a:bodyPr/>
        <a:lstStyle/>
        <a:p>
          <a:endParaRPr lang="en-US"/>
        </a:p>
      </dgm:t>
    </dgm:pt>
    <dgm:pt modelId="{E70E67C1-20C4-437C-A211-9F590017AD16}" type="pres">
      <dgm:prSet presAssocID="{A59C2EA6-B879-4DBE-A562-763A8A15D582}" presName="hierRoot2" presStyleCnt="0">
        <dgm:presLayoutVars>
          <dgm:hierBranch val="init"/>
        </dgm:presLayoutVars>
      </dgm:prSet>
      <dgm:spPr/>
    </dgm:pt>
    <dgm:pt modelId="{18C569F6-E4BF-4FFC-A376-BF1D02D16510}" type="pres">
      <dgm:prSet presAssocID="{A59C2EA6-B879-4DBE-A562-763A8A15D582}" presName="rootComposite" presStyleCnt="0"/>
      <dgm:spPr/>
    </dgm:pt>
    <dgm:pt modelId="{6486AED4-6E86-47D0-84E3-2DB77720EAFC}" type="pres">
      <dgm:prSet presAssocID="{A59C2EA6-B879-4DBE-A562-763A8A15D582}" presName="rootText" presStyleLbl="node2" presStyleIdx="2" presStyleCnt="5" custLinFactNeighborX="7534">
        <dgm:presLayoutVars>
          <dgm:chPref val="3"/>
        </dgm:presLayoutVars>
      </dgm:prSet>
      <dgm:spPr>
        <a:prstGeom prst="roundRect">
          <a:avLst/>
        </a:prstGeom>
      </dgm:spPr>
      <dgm:t>
        <a:bodyPr/>
        <a:lstStyle/>
        <a:p>
          <a:endParaRPr lang="en-US"/>
        </a:p>
      </dgm:t>
    </dgm:pt>
    <dgm:pt modelId="{D5039EB4-620E-4ABE-B9FF-52BB015F4439}" type="pres">
      <dgm:prSet presAssocID="{A59C2EA6-B879-4DBE-A562-763A8A15D582}" presName="rootConnector" presStyleLbl="node2" presStyleIdx="2" presStyleCnt="5"/>
      <dgm:spPr/>
      <dgm:t>
        <a:bodyPr/>
        <a:lstStyle/>
        <a:p>
          <a:endParaRPr lang="en-US"/>
        </a:p>
      </dgm:t>
    </dgm:pt>
    <dgm:pt modelId="{C4AF29DC-6A3E-41B8-979C-46159A24DFCB}" type="pres">
      <dgm:prSet presAssocID="{A59C2EA6-B879-4DBE-A562-763A8A15D582}" presName="hierChild4" presStyleCnt="0"/>
      <dgm:spPr/>
    </dgm:pt>
    <dgm:pt modelId="{2E29AD40-DDFB-42FD-ADAC-6131DE9CDF3C}" type="pres">
      <dgm:prSet presAssocID="{61AE06AD-1B58-435E-A63E-3C02D4BE3AFB}" presName="Name37" presStyleLbl="parChTrans1D3" presStyleIdx="6" presStyleCnt="9"/>
      <dgm:spPr/>
      <dgm:t>
        <a:bodyPr/>
        <a:lstStyle/>
        <a:p>
          <a:endParaRPr lang="en-US"/>
        </a:p>
      </dgm:t>
    </dgm:pt>
    <dgm:pt modelId="{12FEE472-055E-4EF3-BEB9-93A4557BEA9B}" type="pres">
      <dgm:prSet presAssocID="{5A328BF3-EF89-456B-9F82-DA3279974682}" presName="hierRoot2" presStyleCnt="0">
        <dgm:presLayoutVars>
          <dgm:hierBranch val="init"/>
        </dgm:presLayoutVars>
      </dgm:prSet>
      <dgm:spPr/>
    </dgm:pt>
    <dgm:pt modelId="{86308609-C49C-43EE-82E2-A7B4B64CAF89}" type="pres">
      <dgm:prSet presAssocID="{5A328BF3-EF89-456B-9F82-DA3279974682}" presName="rootComposite" presStyleCnt="0"/>
      <dgm:spPr/>
    </dgm:pt>
    <dgm:pt modelId="{1E82F2E0-423B-466F-AE8E-32637BABCDD8}" type="pres">
      <dgm:prSet presAssocID="{5A328BF3-EF89-456B-9F82-DA3279974682}" presName="rootText" presStyleLbl="node3" presStyleIdx="6" presStyleCnt="9" custScaleX="110799" custLinFactNeighborX="18966">
        <dgm:presLayoutVars>
          <dgm:chPref val="3"/>
        </dgm:presLayoutVars>
      </dgm:prSet>
      <dgm:spPr>
        <a:prstGeom prst="roundRect">
          <a:avLst/>
        </a:prstGeom>
      </dgm:spPr>
      <dgm:t>
        <a:bodyPr/>
        <a:lstStyle/>
        <a:p>
          <a:endParaRPr lang="en-US"/>
        </a:p>
      </dgm:t>
    </dgm:pt>
    <dgm:pt modelId="{67CA5EB9-A280-416F-A16C-89B78879E879}" type="pres">
      <dgm:prSet presAssocID="{5A328BF3-EF89-456B-9F82-DA3279974682}" presName="rootConnector" presStyleLbl="node3" presStyleIdx="6" presStyleCnt="9"/>
      <dgm:spPr/>
      <dgm:t>
        <a:bodyPr/>
        <a:lstStyle/>
        <a:p>
          <a:endParaRPr lang="en-US"/>
        </a:p>
      </dgm:t>
    </dgm:pt>
    <dgm:pt modelId="{BA82D187-702A-4F4A-AFC0-7A4C24968053}" type="pres">
      <dgm:prSet presAssocID="{5A328BF3-EF89-456B-9F82-DA3279974682}" presName="hierChild4" presStyleCnt="0"/>
      <dgm:spPr/>
    </dgm:pt>
    <dgm:pt modelId="{76634E29-3424-4820-9CD1-28352BF0D486}" type="pres">
      <dgm:prSet presAssocID="{5A328BF3-EF89-456B-9F82-DA3279974682}" presName="hierChild5" presStyleCnt="0"/>
      <dgm:spPr/>
    </dgm:pt>
    <dgm:pt modelId="{347BCE05-5651-488F-8CFE-94931C7B206D}" type="pres">
      <dgm:prSet presAssocID="{6BECB289-F050-4DA9-99FD-99B3D9876E37}" presName="Name37" presStyleLbl="parChTrans1D3" presStyleIdx="7" presStyleCnt="9"/>
      <dgm:spPr/>
      <dgm:t>
        <a:bodyPr/>
        <a:lstStyle/>
        <a:p>
          <a:endParaRPr lang="en-US"/>
        </a:p>
      </dgm:t>
    </dgm:pt>
    <dgm:pt modelId="{EB1C1AE7-8B4E-496C-A066-4FFEB0411107}" type="pres">
      <dgm:prSet presAssocID="{34926594-2A50-44CF-93E6-1F8E91169E94}" presName="hierRoot2" presStyleCnt="0">
        <dgm:presLayoutVars>
          <dgm:hierBranch val="init"/>
        </dgm:presLayoutVars>
      </dgm:prSet>
      <dgm:spPr/>
    </dgm:pt>
    <dgm:pt modelId="{5B12DCFE-2955-4773-B16A-C5C746FD3462}" type="pres">
      <dgm:prSet presAssocID="{34926594-2A50-44CF-93E6-1F8E91169E94}" presName="rootComposite" presStyleCnt="0"/>
      <dgm:spPr/>
    </dgm:pt>
    <dgm:pt modelId="{6B40BF55-0ED1-4C8D-9391-B7F44584B3C3}" type="pres">
      <dgm:prSet presAssocID="{34926594-2A50-44CF-93E6-1F8E91169E94}" presName="rootText" presStyleLbl="node3" presStyleIdx="7" presStyleCnt="9" custScaleX="110799" custLinFactNeighborX="18966">
        <dgm:presLayoutVars>
          <dgm:chPref val="3"/>
        </dgm:presLayoutVars>
      </dgm:prSet>
      <dgm:spPr>
        <a:prstGeom prst="roundRect">
          <a:avLst/>
        </a:prstGeom>
      </dgm:spPr>
      <dgm:t>
        <a:bodyPr/>
        <a:lstStyle/>
        <a:p>
          <a:endParaRPr lang="en-US"/>
        </a:p>
      </dgm:t>
    </dgm:pt>
    <dgm:pt modelId="{697CD617-CD8E-48A9-A36E-58358A0DE2DC}" type="pres">
      <dgm:prSet presAssocID="{34926594-2A50-44CF-93E6-1F8E91169E94}" presName="rootConnector" presStyleLbl="node3" presStyleIdx="7" presStyleCnt="9"/>
      <dgm:spPr/>
      <dgm:t>
        <a:bodyPr/>
        <a:lstStyle/>
        <a:p>
          <a:endParaRPr lang="en-US"/>
        </a:p>
      </dgm:t>
    </dgm:pt>
    <dgm:pt modelId="{D62DE46A-7CE0-4BE9-AF58-6011DCF365EC}" type="pres">
      <dgm:prSet presAssocID="{34926594-2A50-44CF-93E6-1F8E91169E94}" presName="hierChild4" presStyleCnt="0"/>
      <dgm:spPr/>
    </dgm:pt>
    <dgm:pt modelId="{C3B76584-EA54-4A67-9951-BD991BE5E1ED}" type="pres">
      <dgm:prSet presAssocID="{34926594-2A50-44CF-93E6-1F8E91169E94}" presName="hierChild5" presStyleCnt="0"/>
      <dgm:spPr/>
    </dgm:pt>
    <dgm:pt modelId="{8E476F25-7124-4862-A6A3-890864A001ED}" type="pres">
      <dgm:prSet presAssocID="{44E16F99-D6A1-42C9-90ED-48057A7BE439}" presName="Name37" presStyleLbl="parChTrans1D3" presStyleIdx="8" presStyleCnt="9"/>
      <dgm:spPr/>
      <dgm:t>
        <a:bodyPr/>
        <a:lstStyle/>
        <a:p>
          <a:endParaRPr lang="en-US"/>
        </a:p>
      </dgm:t>
    </dgm:pt>
    <dgm:pt modelId="{F731620C-7E0F-4F8B-8B7E-33D27FBF2AD1}" type="pres">
      <dgm:prSet presAssocID="{5BAD07F8-E2FC-4503-BDF6-B1773AA42AAB}" presName="hierRoot2" presStyleCnt="0">
        <dgm:presLayoutVars>
          <dgm:hierBranch val="init"/>
        </dgm:presLayoutVars>
      </dgm:prSet>
      <dgm:spPr/>
    </dgm:pt>
    <dgm:pt modelId="{4069C2F4-7E15-45A5-9531-9AE8664A0668}" type="pres">
      <dgm:prSet presAssocID="{5BAD07F8-E2FC-4503-BDF6-B1773AA42AAB}" presName="rootComposite" presStyleCnt="0"/>
      <dgm:spPr/>
    </dgm:pt>
    <dgm:pt modelId="{3DDA8FE2-DC61-42AF-A6A9-62121B1DCA77}" type="pres">
      <dgm:prSet presAssocID="{5BAD07F8-E2FC-4503-BDF6-B1773AA42AAB}" presName="rootText" presStyleLbl="node3" presStyleIdx="8" presStyleCnt="9" custScaleX="110799" custLinFactNeighborX="18966">
        <dgm:presLayoutVars>
          <dgm:chPref val="3"/>
        </dgm:presLayoutVars>
      </dgm:prSet>
      <dgm:spPr>
        <a:prstGeom prst="roundRect">
          <a:avLst/>
        </a:prstGeom>
      </dgm:spPr>
      <dgm:t>
        <a:bodyPr/>
        <a:lstStyle/>
        <a:p>
          <a:endParaRPr lang="en-US"/>
        </a:p>
      </dgm:t>
    </dgm:pt>
    <dgm:pt modelId="{009B53CC-41C9-4948-8D4B-953102EC2994}" type="pres">
      <dgm:prSet presAssocID="{5BAD07F8-E2FC-4503-BDF6-B1773AA42AAB}" presName="rootConnector" presStyleLbl="node3" presStyleIdx="8" presStyleCnt="9"/>
      <dgm:spPr/>
      <dgm:t>
        <a:bodyPr/>
        <a:lstStyle/>
        <a:p>
          <a:endParaRPr lang="en-US"/>
        </a:p>
      </dgm:t>
    </dgm:pt>
    <dgm:pt modelId="{5C63E166-FFC5-4E17-8504-2913FF8AEA1A}" type="pres">
      <dgm:prSet presAssocID="{5BAD07F8-E2FC-4503-BDF6-B1773AA42AAB}" presName="hierChild4" presStyleCnt="0"/>
      <dgm:spPr/>
    </dgm:pt>
    <dgm:pt modelId="{412094B3-D8FF-4D5F-A7A7-874C3E752C75}" type="pres">
      <dgm:prSet presAssocID="{5BAD07F8-E2FC-4503-BDF6-B1773AA42AAB}" presName="hierChild5" presStyleCnt="0"/>
      <dgm:spPr/>
    </dgm:pt>
    <dgm:pt modelId="{CE971586-853B-4E92-8059-875C779219A8}" type="pres">
      <dgm:prSet presAssocID="{A59C2EA6-B879-4DBE-A562-763A8A15D582}" presName="hierChild5" presStyleCnt="0"/>
      <dgm:spPr/>
    </dgm:pt>
    <dgm:pt modelId="{1A84DD3C-A430-4CDA-B765-1D73CD6342C4}" type="pres">
      <dgm:prSet presAssocID="{AC58336E-4F9F-4BEF-81DB-C5F451A0AF3C}" presName="Name37" presStyleLbl="parChTrans1D2" presStyleIdx="3" presStyleCnt="5"/>
      <dgm:spPr/>
      <dgm:t>
        <a:bodyPr/>
        <a:lstStyle/>
        <a:p>
          <a:endParaRPr lang="en-US"/>
        </a:p>
      </dgm:t>
    </dgm:pt>
    <dgm:pt modelId="{0D25F94A-D2B5-4BF5-A97B-8D6799CC0532}" type="pres">
      <dgm:prSet presAssocID="{BD520E66-B33E-4DD6-8F6C-D19E63F1792C}" presName="hierRoot2" presStyleCnt="0">
        <dgm:presLayoutVars>
          <dgm:hierBranch val="init"/>
        </dgm:presLayoutVars>
      </dgm:prSet>
      <dgm:spPr/>
    </dgm:pt>
    <dgm:pt modelId="{0629FFFF-05D0-40DC-AB9E-33BAC1177C92}" type="pres">
      <dgm:prSet presAssocID="{BD520E66-B33E-4DD6-8F6C-D19E63F1792C}" presName="rootComposite" presStyleCnt="0"/>
      <dgm:spPr/>
    </dgm:pt>
    <dgm:pt modelId="{36073C66-D927-40E5-847D-90367F849BA5}" type="pres">
      <dgm:prSet presAssocID="{BD520E66-B33E-4DD6-8F6C-D19E63F1792C}" presName="rootText" presStyleLbl="node2" presStyleIdx="3" presStyleCnt="5" custLinFactNeighborX="32898">
        <dgm:presLayoutVars>
          <dgm:chPref val="3"/>
        </dgm:presLayoutVars>
      </dgm:prSet>
      <dgm:spPr>
        <a:prstGeom prst="roundRect">
          <a:avLst/>
        </a:prstGeom>
      </dgm:spPr>
      <dgm:t>
        <a:bodyPr/>
        <a:lstStyle/>
        <a:p>
          <a:endParaRPr lang="en-US"/>
        </a:p>
      </dgm:t>
    </dgm:pt>
    <dgm:pt modelId="{941A0D9A-C53C-4B7A-8F86-BF1B445EC9D2}" type="pres">
      <dgm:prSet presAssocID="{BD520E66-B33E-4DD6-8F6C-D19E63F1792C}" presName="rootConnector" presStyleLbl="node2" presStyleIdx="3" presStyleCnt="5"/>
      <dgm:spPr/>
      <dgm:t>
        <a:bodyPr/>
        <a:lstStyle/>
        <a:p>
          <a:endParaRPr lang="en-US"/>
        </a:p>
      </dgm:t>
    </dgm:pt>
    <dgm:pt modelId="{CB108FDC-5B06-4F73-BF84-A30283D11733}" type="pres">
      <dgm:prSet presAssocID="{BD520E66-B33E-4DD6-8F6C-D19E63F1792C}" presName="hierChild4" presStyleCnt="0"/>
      <dgm:spPr/>
    </dgm:pt>
    <dgm:pt modelId="{EACEE1A5-E861-4C71-8AF6-C9EC4B9EDC6D}" type="pres">
      <dgm:prSet presAssocID="{BD520E66-B33E-4DD6-8F6C-D19E63F1792C}" presName="hierChild5" presStyleCnt="0"/>
      <dgm:spPr/>
    </dgm:pt>
    <dgm:pt modelId="{0FF5A398-9631-4E77-B4ED-1C99601A8069}" type="pres">
      <dgm:prSet presAssocID="{BC4F94A1-BC04-41AF-BC3B-7A3DD5A7D07F}" presName="Name37" presStyleLbl="parChTrans1D2" presStyleIdx="4" presStyleCnt="5"/>
      <dgm:spPr/>
      <dgm:t>
        <a:bodyPr/>
        <a:lstStyle/>
        <a:p>
          <a:endParaRPr lang="en-US"/>
        </a:p>
      </dgm:t>
    </dgm:pt>
    <dgm:pt modelId="{23156112-741B-4ADA-B231-3FFF8AEF83F6}" type="pres">
      <dgm:prSet presAssocID="{4502070F-EACA-48A3-B0A7-2612CB669AEC}" presName="hierRoot2" presStyleCnt="0">
        <dgm:presLayoutVars>
          <dgm:hierBranch val="init"/>
        </dgm:presLayoutVars>
      </dgm:prSet>
      <dgm:spPr/>
    </dgm:pt>
    <dgm:pt modelId="{818E3D88-52D0-4342-AD59-4A3B2F96974B}" type="pres">
      <dgm:prSet presAssocID="{4502070F-EACA-48A3-B0A7-2612CB669AEC}" presName="rootComposite" presStyleCnt="0"/>
      <dgm:spPr/>
    </dgm:pt>
    <dgm:pt modelId="{AEBA9859-0991-4C39-9733-610B664CDF90}" type="pres">
      <dgm:prSet presAssocID="{4502070F-EACA-48A3-B0A7-2612CB669AEC}" presName="rootText" presStyleLbl="node2" presStyleIdx="4" presStyleCnt="5" custLinFactNeighborX="48414">
        <dgm:presLayoutVars>
          <dgm:chPref val="3"/>
        </dgm:presLayoutVars>
      </dgm:prSet>
      <dgm:spPr>
        <a:prstGeom prst="roundRect">
          <a:avLst/>
        </a:prstGeom>
      </dgm:spPr>
      <dgm:t>
        <a:bodyPr/>
        <a:lstStyle/>
        <a:p>
          <a:endParaRPr lang="en-US"/>
        </a:p>
      </dgm:t>
    </dgm:pt>
    <dgm:pt modelId="{940FCD1F-5F25-4A3A-82CB-3D231E84E8F7}" type="pres">
      <dgm:prSet presAssocID="{4502070F-EACA-48A3-B0A7-2612CB669AEC}" presName="rootConnector" presStyleLbl="node2" presStyleIdx="4" presStyleCnt="5"/>
      <dgm:spPr/>
      <dgm:t>
        <a:bodyPr/>
        <a:lstStyle/>
        <a:p>
          <a:endParaRPr lang="en-US"/>
        </a:p>
      </dgm:t>
    </dgm:pt>
    <dgm:pt modelId="{18B07912-F229-4B6B-8C08-FBFE22F9CA77}" type="pres">
      <dgm:prSet presAssocID="{4502070F-EACA-48A3-B0A7-2612CB669AEC}" presName="hierChild4" presStyleCnt="0"/>
      <dgm:spPr/>
    </dgm:pt>
    <dgm:pt modelId="{1C61F056-56F2-4DD8-90DB-F99B7E8AE5FF}" type="pres">
      <dgm:prSet presAssocID="{4502070F-EACA-48A3-B0A7-2612CB669AEC}" presName="hierChild5" presStyleCnt="0"/>
      <dgm:spPr/>
    </dgm:pt>
    <dgm:pt modelId="{625C4B57-4C82-414D-9572-AE91429CB53C}" type="pres">
      <dgm:prSet presAssocID="{27606932-A052-42FF-90D9-FBCE84C27164}" presName="hierChild3" presStyleCnt="0"/>
      <dgm:spPr/>
    </dgm:pt>
  </dgm:ptLst>
  <dgm:cxnLst>
    <dgm:cxn modelId="{869E617F-1B81-4300-8BCE-FE264E0D35CB}" type="presOf" srcId="{E56803F5-025A-4B00-948E-021E43B136A7}" destId="{A26863D8-9258-410E-8FD8-CB96CB48E0EC}" srcOrd="0" destOrd="0" presId="urn:microsoft.com/office/officeart/2005/8/layout/orgChart1"/>
    <dgm:cxn modelId="{106CE406-26F2-471E-A907-3F6A08B8BC39}" srcId="{8E45DED2-1C6C-4D05-A1A7-509A7035F6F1}" destId="{B1227A7A-CD29-4ECC-8B11-6F4F8C2CDD5B}" srcOrd="1" destOrd="0" parTransId="{04DD2629-D239-4785-8381-361D9BE19754}" sibTransId="{4FE4E1F4-0D80-4086-BD4F-C6FAB1F71B10}"/>
    <dgm:cxn modelId="{4F3DC144-116F-4047-939E-A53CAD241130}" srcId="{27606932-A052-42FF-90D9-FBCE84C27164}" destId="{BD520E66-B33E-4DD6-8F6C-D19E63F1792C}" srcOrd="3" destOrd="0" parTransId="{AC58336E-4F9F-4BEF-81DB-C5F451A0AF3C}" sibTransId="{F707B28C-A44E-4332-92A7-51A719ED7342}"/>
    <dgm:cxn modelId="{D57D9E6C-1527-4F93-81E7-23662F73CFAE}" type="presOf" srcId="{1C26740D-3C02-4EAD-8983-EF33A9543EEB}" destId="{EDE470E5-E31E-4CDE-8E36-8DB22575343D}" srcOrd="1" destOrd="0" presId="urn:microsoft.com/office/officeart/2005/8/layout/orgChart1"/>
    <dgm:cxn modelId="{0835CFE1-0333-42D1-AAFC-E1D3487C0DB7}" type="presOf" srcId="{4D5164B5-9C70-4421-A59F-4EE7C16CD8B0}" destId="{F46690AB-4183-4D1C-821C-4D33DB38B827}" srcOrd="0" destOrd="0" presId="urn:microsoft.com/office/officeart/2005/8/layout/orgChart1"/>
    <dgm:cxn modelId="{61D50154-9B32-4CC5-9C0A-AFB3E78982AD}" srcId="{27606932-A052-42FF-90D9-FBCE84C27164}" destId="{4502070F-EACA-48A3-B0A7-2612CB669AEC}" srcOrd="4" destOrd="0" parTransId="{BC4F94A1-BC04-41AF-BC3B-7A3DD5A7D07F}" sibTransId="{7EE61413-E259-49D2-95BF-5161CDE9846B}"/>
    <dgm:cxn modelId="{A963C598-7310-4880-9B58-CD5F844FAEB4}" type="presOf" srcId="{44E16F99-D6A1-42C9-90ED-48057A7BE439}" destId="{8E476F25-7124-4862-A6A3-890864A001ED}" srcOrd="0" destOrd="0" presId="urn:microsoft.com/office/officeart/2005/8/layout/orgChart1"/>
    <dgm:cxn modelId="{5FA28F61-11EA-48E3-9346-954CCA9E2AF8}" type="presOf" srcId="{34926594-2A50-44CF-93E6-1F8E91169E94}" destId="{697CD617-CD8E-48A9-A36E-58358A0DE2DC}" srcOrd="1" destOrd="0" presId="urn:microsoft.com/office/officeart/2005/8/layout/orgChart1"/>
    <dgm:cxn modelId="{34E4F858-B504-47BF-9EDE-600523D849B0}" type="presOf" srcId="{5A328BF3-EF89-456B-9F82-DA3279974682}" destId="{1E82F2E0-423B-466F-AE8E-32637BABCDD8}" srcOrd="0" destOrd="0" presId="urn:microsoft.com/office/officeart/2005/8/layout/orgChart1"/>
    <dgm:cxn modelId="{A4B96511-1BB7-49EB-91EA-440045EFBE2B}" type="presOf" srcId="{BD520E66-B33E-4DD6-8F6C-D19E63F1792C}" destId="{941A0D9A-C53C-4B7A-8F86-BF1B445EC9D2}" srcOrd="1" destOrd="0" presId="urn:microsoft.com/office/officeart/2005/8/layout/orgChart1"/>
    <dgm:cxn modelId="{4DAD9502-2348-4C61-B5F9-85962BDB5D2D}" type="presOf" srcId="{34926594-2A50-44CF-93E6-1F8E91169E94}" destId="{6B40BF55-0ED1-4C8D-9391-B7F44584B3C3}" srcOrd="0" destOrd="0" presId="urn:microsoft.com/office/officeart/2005/8/layout/orgChart1"/>
    <dgm:cxn modelId="{150F8B6F-2D63-4F37-99D5-F8CBDC4D6424}" type="presOf" srcId="{EA8B9AA8-0EDD-4E76-AFC3-8EE0890063A6}" destId="{9414F354-DD31-4DAD-92E8-2EDECE2A0B65}" srcOrd="0" destOrd="0" presId="urn:microsoft.com/office/officeart/2005/8/layout/orgChart1"/>
    <dgm:cxn modelId="{3652362B-F1BF-422B-BCC1-2712585E55E3}" type="presOf" srcId="{B1227A7A-CD29-4ECC-8B11-6F4F8C2CDD5B}" destId="{880145D8-764D-4260-8147-E4BCBB3057E6}" srcOrd="1" destOrd="0" presId="urn:microsoft.com/office/officeart/2005/8/layout/orgChart1"/>
    <dgm:cxn modelId="{F6113CE4-3049-4717-886D-9F781C2004B6}" type="presOf" srcId="{22FAD6DA-0FCB-420F-890D-FDFCFE462ED5}" destId="{7F97470C-8A9A-4E5D-9071-B7E35A7F8F9E}" srcOrd="0" destOrd="0" presId="urn:microsoft.com/office/officeart/2005/8/layout/orgChart1"/>
    <dgm:cxn modelId="{52102257-D995-4ABD-944A-25A75CD8A1C8}" type="presOf" srcId="{E4A11307-8F9A-4703-BE2F-A81A093D30A9}" destId="{BCC8C95D-3DC7-4CEE-97CF-4201B6D56706}" srcOrd="1" destOrd="0" presId="urn:microsoft.com/office/officeart/2005/8/layout/orgChart1"/>
    <dgm:cxn modelId="{A8C0F236-2DDC-4EAC-B7DC-F69840C8FCC5}" type="presOf" srcId="{CCCEA644-E5C5-4FF2-BE8B-BED75FD7FFF8}" destId="{CBADE819-607A-4E28-824B-8821DBAD337F}" srcOrd="0" destOrd="0" presId="urn:microsoft.com/office/officeart/2005/8/layout/orgChart1"/>
    <dgm:cxn modelId="{D4AFAEE2-F14D-44C8-A4A8-32BA4457F9BE}" srcId="{61E3006E-96D1-4156-A6ED-D6315CD4FFA7}" destId="{27606932-A052-42FF-90D9-FBCE84C27164}" srcOrd="0" destOrd="0" parTransId="{B063AE8E-5004-47D8-8DE9-216F9E58B5BB}" sibTransId="{34839B8F-920B-4C17-BB4B-7D9CAAF89ACD}"/>
    <dgm:cxn modelId="{7D45BA6D-7E1F-4CCB-A4E5-2D32EE3B3F35}" type="presOf" srcId="{1B67226C-B1FC-4CC3-9BD0-AC79E15053BA}" destId="{341EC1E3-AD93-492F-AA98-12F1FF780538}" srcOrd="0" destOrd="0" presId="urn:microsoft.com/office/officeart/2005/8/layout/orgChart1"/>
    <dgm:cxn modelId="{22A92411-B82D-4B9D-A879-99A0533E0963}" type="presOf" srcId="{AC58336E-4F9F-4BEF-81DB-C5F451A0AF3C}" destId="{1A84DD3C-A430-4CDA-B765-1D73CD6342C4}" srcOrd="0" destOrd="0" presId="urn:microsoft.com/office/officeart/2005/8/layout/orgChart1"/>
    <dgm:cxn modelId="{FDA60819-7B78-42A0-98C4-BD0365754FF0}" type="presOf" srcId="{9B2E0F4E-0AA1-4A22-B88D-3C41D577481F}" destId="{D660F703-468C-4BC6-BC67-75E697DBA10C}" srcOrd="0" destOrd="0" presId="urn:microsoft.com/office/officeart/2005/8/layout/orgChart1"/>
    <dgm:cxn modelId="{AED077FE-934A-4761-83A3-C9A94A4B6F1C}" type="presOf" srcId="{27606932-A052-42FF-90D9-FBCE84C27164}" destId="{EE6C286C-80C6-4862-88DD-DD939BD05AAD}" srcOrd="1" destOrd="0" presId="urn:microsoft.com/office/officeart/2005/8/layout/orgChart1"/>
    <dgm:cxn modelId="{415C4C1E-6315-4ACF-A5C3-A387E131746E}" type="presOf" srcId="{4502070F-EACA-48A3-B0A7-2612CB669AEC}" destId="{AEBA9859-0991-4C39-9733-610B664CDF90}" srcOrd="0" destOrd="0" presId="urn:microsoft.com/office/officeart/2005/8/layout/orgChart1"/>
    <dgm:cxn modelId="{22F87B5E-FC4D-4239-AFB1-E7D7D8C009A4}" type="presOf" srcId="{4502070F-EACA-48A3-B0A7-2612CB669AEC}" destId="{940FCD1F-5F25-4A3A-82CB-3D231E84E8F7}" srcOrd="1" destOrd="0" presId="urn:microsoft.com/office/officeart/2005/8/layout/orgChart1"/>
    <dgm:cxn modelId="{2957B0EF-6DF5-4D09-92B9-0E5B33DE6733}" type="presOf" srcId="{A59C2EA6-B879-4DBE-A562-763A8A15D582}" destId="{D5039EB4-620E-4ABE-B9FF-52BB015F4439}" srcOrd="1" destOrd="0" presId="urn:microsoft.com/office/officeart/2005/8/layout/orgChart1"/>
    <dgm:cxn modelId="{35FCF48C-DC89-400F-957B-BB6A439E45B7}" type="presOf" srcId="{1FCE3DEC-1B17-44A2-854B-DD145EB6D251}" destId="{1BA2E62A-5F8E-4806-A3B9-4679E5EB6B9A}" srcOrd="0" destOrd="0" presId="urn:microsoft.com/office/officeart/2005/8/layout/orgChart1"/>
    <dgm:cxn modelId="{C249D36F-68CB-4E12-B39A-177FC1AA0626}" type="presOf" srcId="{B1227A7A-CD29-4ECC-8B11-6F4F8C2CDD5B}" destId="{9E37F183-584C-43B6-9064-3003469BBD6D}" srcOrd="0" destOrd="0" presId="urn:microsoft.com/office/officeart/2005/8/layout/orgChart1"/>
    <dgm:cxn modelId="{B9492735-FB6C-4594-974C-214CA98CBB94}" type="presOf" srcId="{8B2EF30C-5357-4EF9-A888-66C83C2DA35D}" destId="{6C4713CC-F721-4FA3-B194-B985936D8457}" srcOrd="0" destOrd="0" presId="urn:microsoft.com/office/officeart/2005/8/layout/orgChart1"/>
    <dgm:cxn modelId="{77EA9DA3-2373-414F-9225-2CD3721BA618}" type="presOf" srcId="{5BAD07F8-E2FC-4503-BDF6-B1773AA42AAB}" destId="{3DDA8FE2-DC61-42AF-A6A9-62121B1DCA77}" srcOrd="0" destOrd="0" presId="urn:microsoft.com/office/officeart/2005/8/layout/orgChart1"/>
    <dgm:cxn modelId="{7F9089F1-E8CA-4EA7-A889-F554CB968C94}" type="presOf" srcId="{BD520E66-B33E-4DD6-8F6C-D19E63F1792C}" destId="{36073C66-D927-40E5-847D-90367F849BA5}" srcOrd="0" destOrd="0" presId="urn:microsoft.com/office/officeart/2005/8/layout/orgChart1"/>
    <dgm:cxn modelId="{D2F66CB7-0E3B-4CEC-B536-CE042CB49FF1}" type="presOf" srcId="{68F56DC6-3BD2-49FF-8DC2-DA592A207125}" destId="{D6F17496-B36C-48DA-BC62-7A1110FEBC8A}" srcOrd="1" destOrd="0" presId="urn:microsoft.com/office/officeart/2005/8/layout/orgChart1"/>
    <dgm:cxn modelId="{E325FB94-FF74-40F7-BAAB-3D9FAB055730}" type="presOf" srcId="{E4A11307-8F9A-4703-BE2F-A81A093D30A9}" destId="{0275B470-4641-45EB-AA10-54AEBB8ADBD5}" srcOrd="0" destOrd="0" presId="urn:microsoft.com/office/officeart/2005/8/layout/orgChart1"/>
    <dgm:cxn modelId="{F51D3926-BB00-4746-A6A4-3E9142240160}" type="presOf" srcId="{4D5164B5-9C70-4421-A59F-4EE7C16CD8B0}" destId="{5CAC9F6D-6AE6-44D1-8FF0-63C68F706B6C}" srcOrd="1" destOrd="0" presId="urn:microsoft.com/office/officeart/2005/8/layout/orgChart1"/>
    <dgm:cxn modelId="{F6C83CE1-C46A-441F-A981-0299C6852EC3}" srcId="{E56803F5-025A-4B00-948E-021E43B136A7}" destId="{E4A11307-8F9A-4703-BE2F-A81A093D30A9}" srcOrd="1" destOrd="0" parTransId="{1B67226C-B1FC-4CC3-9BD0-AC79E15053BA}" sibTransId="{EADB632C-46DF-402B-94E9-B3FB29BAC256}"/>
    <dgm:cxn modelId="{A6340081-8203-4A40-89EC-877A36E293EA}" type="presOf" srcId="{34785AB1-DDA6-47CE-ADED-89323531FA08}" destId="{AABBD89C-C6CB-44A6-89A5-B5D0D80BB1A1}" srcOrd="0" destOrd="0" presId="urn:microsoft.com/office/officeart/2005/8/layout/orgChart1"/>
    <dgm:cxn modelId="{1856DD96-D4C5-48E5-8874-4DD2B99BE843}" type="presOf" srcId="{A8AD1C0A-6110-4959-BAF9-A3DED9EE9A48}" destId="{70C5216F-37C3-40E0-9044-EE95E6058E9C}" srcOrd="1" destOrd="0" presId="urn:microsoft.com/office/officeart/2005/8/layout/orgChart1"/>
    <dgm:cxn modelId="{5C880E57-2601-4B6D-8C6C-287C6B4FF440}" type="presOf" srcId="{68F56DC6-3BD2-49FF-8DC2-DA592A207125}" destId="{3746F166-9EA5-4FB8-87A8-3B9491939E1C}" srcOrd="0" destOrd="0" presId="urn:microsoft.com/office/officeart/2005/8/layout/orgChart1"/>
    <dgm:cxn modelId="{5F682130-6995-4234-8402-B699FC4A4C96}" srcId="{A59C2EA6-B879-4DBE-A562-763A8A15D582}" destId="{5A328BF3-EF89-456B-9F82-DA3279974682}" srcOrd="0" destOrd="0" parTransId="{61AE06AD-1B58-435E-A63E-3C02D4BE3AFB}" sibTransId="{01B46A0E-2A5A-4F07-8D64-AEA117693D37}"/>
    <dgm:cxn modelId="{89405436-9544-454F-9E68-2823C856DF31}" srcId="{8E45DED2-1C6C-4D05-A1A7-509A7035F6F1}" destId="{68F56DC6-3BD2-49FF-8DC2-DA592A207125}" srcOrd="2" destOrd="0" parTransId="{EA8B9AA8-0EDD-4E76-AFC3-8EE0890063A6}" sibTransId="{687BA756-6891-487E-BC45-B48E358B4D09}"/>
    <dgm:cxn modelId="{664064BE-633B-412E-812C-D748095271A7}" type="presOf" srcId="{5BAD07F8-E2FC-4503-BDF6-B1773AA42AAB}" destId="{009B53CC-41C9-4948-8D4B-953102EC2994}" srcOrd="1" destOrd="0" presId="urn:microsoft.com/office/officeart/2005/8/layout/orgChart1"/>
    <dgm:cxn modelId="{2C49AF14-D55A-4BD4-AEB4-37FC71FBECB4}" type="presOf" srcId="{A8AD1C0A-6110-4959-BAF9-A3DED9EE9A48}" destId="{BB4F711D-1EE5-49F1-BB65-5ACAC9A371D6}" srcOrd="0" destOrd="0" presId="urn:microsoft.com/office/officeart/2005/8/layout/orgChart1"/>
    <dgm:cxn modelId="{DBBE824A-E378-4C74-BE1E-C695F90F6DDD}" type="presOf" srcId="{8E45DED2-1C6C-4D05-A1A7-509A7035F6F1}" destId="{91757254-43A2-40C5-AD1A-5635F0EAEB02}" srcOrd="0" destOrd="0" presId="urn:microsoft.com/office/officeart/2005/8/layout/orgChart1"/>
    <dgm:cxn modelId="{358A3D39-7ED8-479D-9F01-AE8A9B21F48E}" srcId="{27606932-A052-42FF-90D9-FBCE84C27164}" destId="{A59C2EA6-B879-4DBE-A562-763A8A15D582}" srcOrd="2" destOrd="0" parTransId="{9B2E0F4E-0AA1-4A22-B88D-3C41D577481F}" sibTransId="{37AB3747-3398-4C43-8B21-35287AD4D75D}"/>
    <dgm:cxn modelId="{5898AA13-72E9-48DF-86E4-05657CD304B1}" srcId="{E56803F5-025A-4B00-948E-021E43B136A7}" destId="{4D5164B5-9C70-4421-A59F-4EE7C16CD8B0}" srcOrd="0" destOrd="0" parTransId="{22FAD6DA-0FCB-420F-890D-FDFCFE462ED5}" sibTransId="{B8ECE981-0771-4EDC-B667-06798F2B54D6}"/>
    <dgm:cxn modelId="{5A236D1E-3E60-4000-A2BB-3F344735518C}" srcId="{27606932-A052-42FF-90D9-FBCE84C27164}" destId="{E56803F5-025A-4B00-948E-021E43B136A7}" srcOrd="1" destOrd="0" parTransId="{CCCEA644-E5C5-4FF2-BE8B-BED75FD7FFF8}" sibTransId="{E0D33D25-9739-4CC3-BCA4-D9C006CC8F4F}"/>
    <dgm:cxn modelId="{D48723BC-6478-4E14-AD4A-5BCE4A3E5C1A}" srcId="{27606932-A052-42FF-90D9-FBCE84C27164}" destId="{8E45DED2-1C6C-4D05-A1A7-509A7035F6F1}" srcOrd="0" destOrd="0" parTransId="{8B2EF30C-5357-4EF9-A888-66C83C2DA35D}" sibTransId="{CA26C6B2-CB4E-4EE8-A507-5FBE35C4F020}"/>
    <dgm:cxn modelId="{1F3E9EB0-B50E-4140-9F29-50CE4AB920D2}" srcId="{A59C2EA6-B879-4DBE-A562-763A8A15D582}" destId="{34926594-2A50-44CF-93E6-1F8E91169E94}" srcOrd="1" destOrd="0" parTransId="{6BECB289-F050-4DA9-99FD-99B3D9876E37}" sibTransId="{779C03A5-DB88-4EDD-BEB2-9FDFAC2FFD9C}"/>
    <dgm:cxn modelId="{9F1C79F4-BE57-416A-AC28-879CEECCEDD8}" srcId="{8E45DED2-1C6C-4D05-A1A7-509A7035F6F1}" destId="{A8AD1C0A-6110-4959-BAF9-A3DED9EE9A48}" srcOrd="0" destOrd="0" parTransId="{1FCE3DEC-1B17-44A2-854B-DD145EB6D251}" sibTransId="{AD82B7A5-EFA9-4399-B2FA-3983F7310382}"/>
    <dgm:cxn modelId="{86BFAB92-DFCD-412D-B44A-481C1D120BB3}" srcId="{8E45DED2-1C6C-4D05-A1A7-509A7035F6F1}" destId="{1C26740D-3C02-4EAD-8983-EF33A9543EEB}" srcOrd="3" destOrd="0" parTransId="{34785AB1-DDA6-47CE-ADED-89323531FA08}" sibTransId="{7ECE5D65-4D1A-443A-B525-7C92FE354FCB}"/>
    <dgm:cxn modelId="{37E4CDD2-8436-483A-AA87-466632BEA3F8}" type="presOf" srcId="{A59C2EA6-B879-4DBE-A562-763A8A15D582}" destId="{6486AED4-6E86-47D0-84E3-2DB77720EAFC}" srcOrd="0" destOrd="0" presId="urn:microsoft.com/office/officeart/2005/8/layout/orgChart1"/>
    <dgm:cxn modelId="{56B92063-1692-4382-8411-5A6E82C6DBB3}" type="presOf" srcId="{E56803F5-025A-4B00-948E-021E43B136A7}" destId="{548C0110-363B-4291-BB6B-60F96A2100AC}" srcOrd="1" destOrd="0" presId="urn:microsoft.com/office/officeart/2005/8/layout/orgChart1"/>
    <dgm:cxn modelId="{3502D7CE-551A-4D66-B122-FE927EE5B5BF}" srcId="{A59C2EA6-B879-4DBE-A562-763A8A15D582}" destId="{5BAD07F8-E2FC-4503-BDF6-B1773AA42AAB}" srcOrd="2" destOrd="0" parTransId="{44E16F99-D6A1-42C9-90ED-48057A7BE439}" sibTransId="{7A3E4A01-9BBB-4570-B57B-38AA7A5FC2AD}"/>
    <dgm:cxn modelId="{123B8931-5A02-4817-9D25-394864B3A81A}" type="presOf" srcId="{5A328BF3-EF89-456B-9F82-DA3279974682}" destId="{67CA5EB9-A280-416F-A16C-89B78879E879}" srcOrd="1" destOrd="0" presId="urn:microsoft.com/office/officeart/2005/8/layout/orgChart1"/>
    <dgm:cxn modelId="{79BE31A1-AAEF-4DB0-80E4-214B5400C6D5}" type="presOf" srcId="{1C26740D-3C02-4EAD-8983-EF33A9543EEB}" destId="{86012C2E-B865-4FDD-9916-34BBE13C6908}" srcOrd="0" destOrd="0" presId="urn:microsoft.com/office/officeart/2005/8/layout/orgChart1"/>
    <dgm:cxn modelId="{001157BE-5E98-4471-A5C3-F7646C24B44D}" type="presOf" srcId="{61E3006E-96D1-4156-A6ED-D6315CD4FFA7}" destId="{8AFEB88B-F8B6-4624-B108-34DAD34C2149}" srcOrd="0" destOrd="0" presId="urn:microsoft.com/office/officeart/2005/8/layout/orgChart1"/>
    <dgm:cxn modelId="{3DFF094C-CD0C-46C0-B505-04DC10B5B278}" type="presOf" srcId="{8E45DED2-1C6C-4D05-A1A7-509A7035F6F1}" destId="{9508707A-4350-4CAA-B2C9-A02594C02304}" srcOrd="1" destOrd="0" presId="urn:microsoft.com/office/officeart/2005/8/layout/orgChart1"/>
    <dgm:cxn modelId="{FB5D3E93-37AA-4CDA-A09E-BC57C1B478B5}" type="presOf" srcId="{27606932-A052-42FF-90D9-FBCE84C27164}" destId="{265264BD-E0BD-4CAD-959E-F780C6E21BCE}" srcOrd="0" destOrd="0" presId="urn:microsoft.com/office/officeart/2005/8/layout/orgChart1"/>
    <dgm:cxn modelId="{B8FBF7A1-5714-4DCA-8E47-81E44A340EE5}" type="presOf" srcId="{6BECB289-F050-4DA9-99FD-99B3D9876E37}" destId="{347BCE05-5651-488F-8CFE-94931C7B206D}" srcOrd="0" destOrd="0" presId="urn:microsoft.com/office/officeart/2005/8/layout/orgChart1"/>
    <dgm:cxn modelId="{9BD3A797-CF80-4236-922A-4311EF67EFDE}" type="presOf" srcId="{BC4F94A1-BC04-41AF-BC3B-7A3DD5A7D07F}" destId="{0FF5A398-9631-4E77-B4ED-1C99601A8069}" srcOrd="0" destOrd="0" presId="urn:microsoft.com/office/officeart/2005/8/layout/orgChart1"/>
    <dgm:cxn modelId="{9826C441-428F-4C96-993F-18110345228D}" type="presOf" srcId="{61AE06AD-1B58-435E-A63E-3C02D4BE3AFB}" destId="{2E29AD40-DDFB-42FD-ADAC-6131DE9CDF3C}" srcOrd="0" destOrd="0" presId="urn:microsoft.com/office/officeart/2005/8/layout/orgChart1"/>
    <dgm:cxn modelId="{FB4CF51A-A2C3-40E6-ABF7-D13570F28CE1}" type="presOf" srcId="{04DD2629-D239-4785-8381-361D9BE19754}" destId="{36784B6F-9069-4A4D-804D-9AA2763271FC}" srcOrd="0" destOrd="0" presId="urn:microsoft.com/office/officeart/2005/8/layout/orgChart1"/>
    <dgm:cxn modelId="{0155B829-E49E-45E1-A7DA-2690B79A2178}" type="presParOf" srcId="{8AFEB88B-F8B6-4624-B108-34DAD34C2149}" destId="{939EB05E-47B0-4DEA-AF89-4A2E2EE91047}" srcOrd="0" destOrd="0" presId="urn:microsoft.com/office/officeart/2005/8/layout/orgChart1"/>
    <dgm:cxn modelId="{EF0F3E31-7051-4240-935B-A00083A4FC5E}" type="presParOf" srcId="{939EB05E-47B0-4DEA-AF89-4A2E2EE91047}" destId="{3B26A2EB-9EEF-4F42-992C-F1BA06166509}" srcOrd="0" destOrd="0" presId="urn:microsoft.com/office/officeart/2005/8/layout/orgChart1"/>
    <dgm:cxn modelId="{BEE3AB9B-14CF-4639-92A8-62D359F1C503}" type="presParOf" srcId="{3B26A2EB-9EEF-4F42-992C-F1BA06166509}" destId="{265264BD-E0BD-4CAD-959E-F780C6E21BCE}" srcOrd="0" destOrd="0" presId="urn:microsoft.com/office/officeart/2005/8/layout/orgChart1"/>
    <dgm:cxn modelId="{3DA2E8DF-8359-4E65-9BC7-E15006247840}" type="presParOf" srcId="{3B26A2EB-9EEF-4F42-992C-F1BA06166509}" destId="{EE6C286C-80C6-4862-88DD-DD939BD05AAD}" srcOrd="1" destOrd="0" presId="urn:microsoft.com/office/officeart/2005/8/layout/orgChart1"/>
    <dgm:cxn modelId="{45AC89F8-D84E-4576-B6D8-A58DE663C10D}" type="presParOf" srcId="{939EB05E-47B0-4DEA-AF89-4A2E2EE91047}" destId="{4938F6E7-9285-412B-96A3-CEE525910CAF}" srcOrd="1" destOrd="0" presId="urn:microsoft.com/office/officeart/2005/8/layout/orgChart1"/>
    <dgm:cxn modelId="{33FC8047-2DDF-4260-B0B5-32BA601BA0D4}" type="presParOf" srcId="{4938F6E7-9285-412B-96A3-CEE525910CAF}" destId="{6C4713CC-F721-4FA3-B194-B985936D8457}" srcOrd="0" destOrd="0" presId="urn:microsoft.com/office/officeart/2005/8/layout/orgChart1"/>
    <dgm:cxn modelId="{3EA5F208-A973-401E-9366-EB86D1057D1D}" type="presParOf" srcId="{4938F6E7-9285-412B-96A3-CEE525910CAF}" destId="{DDF51AB1-97DD-4602-9639-21DA8FF474F9}" srcOrd="1" destOrd="0" presId="urn:microsoft.com/office/officeart/2005/8/layout/orgChart1"/>
    <dgm:cxn modelId="{466AA538-AFE6-46BB-A24D-1EDD2C33AAFC}" type="presParOf" srcId="{DDF51AB1-97DD-4602-9639-21DA8FF474F9}" destId="{7955379F-EE15-461D-AC1A-B6FD0E15268B}" srcOrd="0" destOrd="0" presId="urn:microsoft.com/office/officeart/2005/8/layout/orgChart1"/>
    <dgm:cxn modelId="{8A60A27D-8450-40BE-A6AF-6EC0EFD7D952}" type="presParOf" srcId="{7955379F-EE15-461D-AC1A-B6FD0E15268B}" destId="{91757254-43A2-40C5-AD1A-5635F0EAEB02}" srcOrd="0" destOrd="0" presId="urn:microsoft.com/office/officeart/2005/8/layout/orgChart1"/>
    <dgm:cxn modelId="{0D68DA6C-4831-4B5D-BED1-F2F73B66270E}" type="presParOf" srcId="{7955379F-EE15-461D-AC1A-B6FD0E15268B}" destId="{9508707A-4350-4CAA-B2C9-A02594C02304}" srcOrd="1" destOrd="0" presId="urn:microsoft.com/office/officeart/2005/8/layout/orgChart1"/>
    <dgm:cxn modelId="{1F59E641-D5F7-4D5E-B5F1-E3A2BF9AA281}" type="presParOf" srcId="{DDF51AB1-97DD-4602-9639-21DA8FF474F9}" destId="{D9827950-6CDF-4611-9138-087C0CA84954}" srcOrd="1" destOrd="0" presId="urn:microsoft.com/office/officeart/2005/8/layout/orgChart1"/>
    <dgm:cxn modelId="{E835A669-C5C3-4EEF-85E3-E443E4746749}" type="presParOf" srcId="{D9827950-6CDF-4611-9138-087C0CA84954}" destId="{1BA2E62A-5F8E-4806-A3B9-4679E5EB6B9A}" srcOrd="0" destOrd="0" presId="urn:microsoft.com/office/officeart/2005/8/layout/orgChart1"/>
    <dgm:cxn modelId="{DE6C65FB-0DB4-4BC6-AADD-224B8076DCD1}" type="presParOf" srcId="{D9827950-6CDF-4611-9138-087C0CA84954}" destId="{237ACBCB-8C6F-4CCD-9C1E-CE501251E5BD}" srcOrd="1" destOrd="0" presId="urn:microsoft.com/office/officeart/2005/8/layout/orgChart1"/>
    <dgm:cxn modelId="{B4BB0477-7F61-460A-9206-F8C139795461}" type="presParOf" srcId="{237ACBCB-8C6F-4CCD-9C1E-CE501251E5BD}" destId="{EFD7BA8C-B52D-4C36-AD36-A249CB76F104}" srcOrd="0" destOrd="0" presId="urn:microsoft.com/office/officeart/2005/8/layout/orgChart1"/>
    <dgm:cxn modelId="{F38C777E-9648-4813-9C7A-8F2BB5EB7AA7}" type="presParOf" srcId="{EFD7BA8C-B52D-4C36-AD36-A249CB76F104}" destId="{BB4F711D-1EE5-49F1-BB65-5ACAC9A371D6}" srcOrd="0" destOrd="0" presId="urn:microsoft.com/office/officeart/2005/8/layout/orgChart1"/>
    <dgm:cxn modelId="{C7C7B83E-C720-40C7-8F4B-7A9E7CA962EA}" type="presParOf" srcId="{EFD7BA8C-B52D-4C36-AD36-A249CB76F104}" destId="{70C5216F-37C3-40E0-9044-EE95E6058E9C}" srcOrd="1" destOrd="0" presId="urn:microsoft.com/office/officeart/2005/8/layout/orgChart1"/>
    <dgm:cxn modelId="{4B465914-158D-458B-BBF6-6055C0EB3415}" type="presParOf" srcId="{237ACBCB-8C6F-4CCD-9C1E-CE501251E5BD}" destId="{DD26BD0E-4926-43A4-AF07-52ADC0589A48}" srcOrd="1" destOrd="0" presId="urn:microsoft.com/office/officeart/2005/8/layout/orgChart1"/>
    <dgm:cxn modelId="{7C900D61-0E7A-43FF-B94E-DAB146E2D3CC}" type="presParOf" srcId="{237ACBCB-8C6F-4CCD-9C1E-CE501251E5BD}" destId="{8606CC43-4425-435D-8CC8-C17FBF820D0B}" srcOrd="2" destOrd="0" presId="urn:microsoft.com/office/officeart/2005/8/layout/orgChart1"/>
    <dgm:cxn modelId="{3FC8EE05-8F59-4FD6-8DDA-5A84F3A46FB2}" type="presParOf" srcId="{D9827950-6CDF-4611-9138-087C0CA84954}" destId="{36784B6F-9069-4A4D-804D-9AA2763271FC}" srcOrd="2" destOrd="0" presId="urn:microsoft.com/office/officeart/2005/8/layout/orgChart1"/>
    <dgm:cxn modelId="{8B355C3C-8382-4AD4-B1D2-DD43B1E92D8E}" type="presParOf" srcId="{D9827950-6CDF-4611-9138-087C0CA84954}" destId="{708C5E3F-55A7-4BA4-AF80-51A860921D56}" srcOrd="3" destOrd="0" presId="urn:microsoft.com/office/officeart/2005/8/layout/orgChart1"/>
    <dgm:cxn modelId="{B9773E60-458D-4AE6-8BBA-2AB9DF7BCFC4}" type="presParOf" srcId="{708C5E3F-55A7-4BA4-AF80-51A860921D56}" destId="{62C253D5-DAC5-4B97-B528-90660AC0535F}" srcOrd="0" destOrd="0" presId="urn:microsoft.com/office/officeart/2005/8/layout/orgChart1"/>
    <dgm:cxn modelId="{C4C8C7F2-6BA4-468B-AF43-467695BDA0E3}" type="presParOf" srcId="{62C253D5-DAC5-4B97-B528-90660AC0535F}" destId="{9E37F183-584C-43B6-9064-3003469BBD6D}" srcOrd="0" destOrd="0" presId="urn:microsoft.com/office/officeart/2005/8/layout/orgChart1"/>
    <dgm:cxn modelId="{7AD2735E-A32E-48F8-9524-9B1548B690EF}" type="presParOf" srcId="{62C253D5-DAC5-4B97-B528-90660AC0535F}" destId="{880145D8-764D-4260-8147-E4BCBB3057E6}" srcOrd="1" destOrd="0" presId="urn:microsoft.com/office/officeart/2005/8/layout/orgChart1"/>
    <dgm:cxn modelId="{5DF4774E-1AC8-4F94-8152-CF80AF7FA8CC}" type="presParOf" srcId="{708C5E3F-55A7-4BA4-AF80-51A860921D56}" destId="{FD0F0683-9A5A-4E83-A1B7-7DFF2401F082}" srcOrd="1" destOrd="0" presId="urn:microsoft.com/office/officeart/2005/8/layout/orgChart1"/>
    <dgm:cxn modelId="{22A7B44E-D3CE-4B85-A186-38EDA3297A20}" type="presParOf" srcId="{708C5E3F-55A7-4BA4-AF80-51A860921D56}" destId="{276A809F-C0B0-4B8A-B25E-1146CC6E32FA}" srcOrd="2" destOrd="0" presId="urn:microsoft.com/office/officeart/2005/8/layout/orgChart1"/>
    <dgm:cxn modelId="{5AE81DD7-0220-4C65-85F6-130B19A90F6B}" type="presParOf" srcId="{D9827950-6CDF-4611-9138-087C0CA84954}" destId="{9414F354-DD31-4DAD-92E8-2EDECE2A0B65}" srcOrd="4" destOrd="0" presId="urn:microsoft.com/office/officeart/2005/8/layout/orgChart1"/>
    <dgm:cxn modelId="{6AF7129B-E6F0-4631-BAE1-BC2E730037C1}" type="presParOf" srcId="{D9827950-6CDF-4611-9138-087C0CA84954}" destId="{12AC7F7E-AF2E-40AB-8A9D-97DD0CEA49DB}" srcOrd="5" destOrd="0" presId="urn:microsoft.com/office/officeart/2005/8/layout/orgChart1"/>
    <dgm:cxn modelId="{A7C85D9F-D4CC-431B-A43D-AE5634901161}" type="presParOf" srcId="{12AC7F7E-AF2E-40AB-8A9D-97DD0CEA49DB}" destId="{7D921C12-2E6D-4C4D-948B-A6E1A4C77E8B}" srcOrd="0" destOrd="0" presId="urn:microsoft.com/office/officeart/2005/8/layout/orgChart1"/>
    <dgm:cxn modelId="{23C06938-651A-426D-9908-CD7D7CAC1FD5}" type="presParOf" srcId="{7D921C12-2E6D-4C4D-948B-A6E1A4C77E8B}" destId="{3746F166-9EA5-4FB8-87A8-3B9491939E1C}" srcOrd="0" destOrd="0" presId="urn:microsoft.com/office/officeart/2005/8/layout/orgChart1"/>
    <dgm:cxn modelId="{6F795B83-4F6B-44A2-A13F-1FC6FB2198AE}" type="presParOf" srcId="{7D921C12-2E6D-4C4D-948B-A6E1A4C77E8B}" destId="{D6F17496-B36C-48DA-BC62-7A1110FEBC8A}" srcOrd="1" destOrd="0" presId="urn:microsoft.com/office/officeart/2005/8/layout/orgChart1"/>
    <dgm:cxn modelId="{BE64046C-06E1-480F-9C1B-6DBA8BBB9D33}" type="presParOf" srcId="{12AC7F7E-AF2E-40AB-8A9D-97DD0CEA49DB}" destId="{96AAA17A-F550-4313-B911-F07BAD7ABFEB}" srcOrd="1" destOrd="0" presId="urn:microsoft.com/office/officeart/2005/8/layout/orgChart1"/>
    <dgm:cxn modelId="{312C386A-CFC3-4E7B-BBA8-7D581BC8AA3C}" type="presParOf" srcId="{12AC7F7E-AF2E-40AB-8A9D-97DD0CEA49DB}" destId="{1F2B6A03-A8C1-4BD1-9E5B-1C2F64C4D69F}" srcOrd="2" destOrd="0" presId="urn:microsoft.com/office/officeart/2005/8/layout/orgChart1"/>
    <dgm:cxn modelId="{FF49E48F-6065-4AB9-8331-3A5B5DEC9A0F}" type="presParOf" srcId="{D9827950-6CDF-4611-9138-087C0CA84954}" destId="{AABBD89C-C6CB-44A6-89A5-B5D0D80BB1A1}" srcOrd="6" destOrd="0" presId="urn:microsoft.com/office/officeart/2005/8/layout/orgChart1"/>
    <dgm:cxn modelId="{E68D842B-E21E-4488-B8F5-CEC6553943DB}" type="presParOf" srcId="{D9827950-6CDF-4611-9138-087C0CA84954}" destId="{F24EBE85-4C80-4BDD-A3B2-57BF3B1B95AE}" srcOrd="7" destOrd="0" presId="urn:microsoft.com/office/officeart/2005/8/layout/orgChart1"/>
    <dgm:cxn modelId="{9CBE080C-21FA-4E00-8A90-5E1CF9922256}" type="presParOf" srcId="{F24EBE85-4C80-4BDD-A3B2-57BF3B1B95AE}" destId="{91FCD855-C7B3-4299-BE43-DF6A63570230}" srcOrd="0" destOrd="0" presId="urn:microsoft.com/office/officeart/2005/8/layout/orgChart1"/>
    <dgm:cxn modelId="{0882D938-A11C-4351-A951-3BDC6601E332}" type="presParOf" srcId="{91FCD855-C7B3-4299-BE43-DF6A63570230}" destId="{86012C2E-B865-4FDD-9916-34BBE13C6908}" srcOrd="0" destOrd="0" presId="urn:microsoft.com/office/officeart/2005/8/layout/orgChart1"/>
    <dgm:cxn modelId="{A0D394FA-18F3-4F41-B37A-DE907E22AD13}" type="presParOf" srcId="{91FCD855-C7B3-4299-BE43-DF6A63570230}" destId="{EDE470E5-E31E-4CDE-8E36-8DB22575343D}" srcOrd="1" destOrd="0" presId="urn:microsoft.com/office/officeart/2005/8/layout/orgChart1"/>
    <dgm:cxn modelId="{DD63ED5B-91BD-42DE-91C4-C954C1DEC0C2}" type="presParOf" srcId="{F24EBE85-4C80-4BDD-A3B2-57BF3B1B95AE}" destId="{01D4AC13-E706-4E9A-AB1F-26764A6BA016}" srcOrd="1" destOrd="0" presId="urn:microsoft.com/office/officeart/2005/8/layout/orgChart1"/>
    <dgm:cxn modelId="{28DEAE7D-DD20-4EB4-B1DE-04F560680C6A}" type="presParOf" srcId="{F24EBE85-4C80-4BDD-A3B2-57BF3B1B95AE}" destId="{CF6ADD7D-EDF7-4A14-B3B8-E50173E1A471}" srcOrd="2" destOrd="0" presId="urn:microsoft.com/office/officeart/2005/8/layout/orgChart1"/>
    <dgm:cxn modelId="{C222F48F-026C-4B06-AC1A-6C7EE38DE126}" type="presParOf" srcId="{DDF51AB1-97DD-4602-9639-21DA8FF474F9}" destId="{5C16A5AE-AD7B-40D9-A7A8-7633EED30EE0}" srcOrd="2" destOrd="0" presId="urn:microsoft.com/office/officeart/2005/8/layout/orgChart1"/>
    <dgm:cxn modelId="{84FE0BE4-8849-461A-9EBC-C6858285C36B}" type="presParOf" srcId="{4938F6E7-9285-412B-96A3-CEE525910CAF}" destId="{CBADE819-607A-4E28-824B-8821DBAD337F}" srcOrd="2" destOrd="0" presId="urn:microsoft.com/office/officeart/2005/8/layout/orgChart1"/>
    <dgm:cxn modelId="{1D65996C-1735-425E-BED4-D3FE747AC185}" type="presParOf" srcId="{4938F6E7-9285-412B-96A3-CEE525910CAF}" destId="{C3322849-829A-4003-B087-D80CC444C632}" srcOrd="3" destOrd="0" presId="urn:microsoft.com/office/officeart/2005/8/layout/orgChart1"/>
    <dgm:cxn modelId="{9B25ADC2-A501-4A6B-9A26-BB2751557A80}" type="presParOf" srcId="{C3322849-829A-4003-B087-D80CC444C632}" destId="{832B4C3A-23BA-4C42-A48D-CE311F3560F4}" srcOrd="0" destOrd="0" presId="urn:microsoft.com/office/officeart/2005/8/layout/orgChart1"/>
    <dgm:cxn modelId="{B665B8CA-37D7-4169-9F4C-4DFE8DFDC3C9}" type="presParOf" srcId="{832B4C3A-23BA-4C42-A48D-CE311F3560F4}" destId="{A26863D8-9258-410E-8FD8-CB96CB48E0EC}" srcOrd="0" destOrd="0" presId="urn:microsoft.com/office/officeart/2005/8/layout/orgChart1"/>
    <dgm:cxn modelId="{1CD453E5-01E3-4A85-BF90-FF80844E7B6B}" type="presParOf" srcId="{832B4C3A-23BA-4C42-A48D-CE311F3560F4}" destId="{548C0110-363B-4291-BB6B-60F96A2100AC}" srcOrd="1" destOrd="0" presId="urn:microsoft.com/office/officeart/2005/8/layout/orgChart1"/>
    <dgm:cxn modelId="{874C516B-C07D-4175-BED0-D40F5CBBE222}" type="presParOf" srcId="{C3322849-829A-4003-B087-D80CC444C632}" destId="{C1FDB537-C83C-4B91-9443-163AADDE7815}" srcOrd="1" destOrd="0" presId="urn:microsoft.com/office/officeart/2005/8/layout/orgChart1"/>
    <dgm:cxn modelId="{556B8BC9-062E-4603-A4E0-6BF279A8EC97}" type="presParOf" srcId="{C1FDB537-C83C-4B91-9443-163AADDE7815}" destId="{7F97470C-8A9A-4E5D-9071-B7E35A7F8F9E}" srcOrd="0" destOrd="0" presId="urn:microsoft.com/office/officeart/2005/8/layout/orgChart1"/>
    <dgm:cxn modelId="{EDA0F4D8-7B30-442D-87BA-47CBBAAFBF5C}" type="presParOf" srcId="{C1FDB537-C83C-4B91-9443-163AADDE7815}" destId="{8160164B-A3B0-41FC-99F9-708E9B3AF2D8}" srcOrd="1" destOrd="0" presId="urn:microsoft.com/office/officeart/2005/8/layout/orgChart1"/>
    <dgm:cxn modelId="{DBE5C849-8246-4BD4-8FCD-4E844075E515}" type="presParOf" srcId="{8160164B-A3B0-41FC-99F9-708E9B3AF2D8}" destId="{EA4A588C-EDA8-472E-9D69-C746FBF3C31F}" srcOrd="0" destOrd="0" presId="urn:microsoft.com/office/officeart/2005/8/layout/orgChart1"/>
    <dgm:cxn modelId="{FEAA79D1-797F-44A8-BB41-9927786CA51E}" type="presParOf" srcId="{EA4A588C-EDA8-472E-9D69-C746FBF3C31F}" destId="{F46690AB-4183-4D1C-821C-4D33DB38B827}" srcOrd="0" destOrd="0" presId="urn:microsoft.com/office/officeart/2005/8/layout/orgChart1"/>
    <dgm:cxn modelId="{A3945901-FE23-4431-9093-093BF40FB23A}" type="presParOf" srcId="{EA4A588C-EDA8-472E-9D69-C746FBF3C31F}" destId="{5CAC9F6D-6AE6-44D1-8FF0-63C68F706B6C}" srcOrd="1" destOrd="0" presId="urn:microsoft.com/office/officeart/2005/8/layout/orgChart1"/>
    <dgm:cxn modelId="{C375B970-C518-4079-96DA-B05A18FCE79D}" type="presParOf" srcId="{8160164B-A3B0-41FC-99F9-708E9B3AF2D8}" destId="{04E7777F-F1EB-4088-B598-966F97930C19}" srcOrd="1" destOrd="0" presId="urn:microsoft.com/office/officeart/2005/8/layout/orgChart1"/>
    <dgm:cxn modelId="{9322493E-0664-47F0-81AA-C91C7A8FE523}" type="presParOf" srcId="{8160164B-A3B0-41FC-99F9-708E9B3AF2D8}" destId="{45D895AA-573E-4FC7-8987-FDB31D1C9819}" srcOrd="2" destOrd="0" presId="urn:microsoft.com/office/officeart/2005/8/layout/orgChart1"/>
    <dgm:cxn modelId="{25957050-1F2A-4C75-9E08-0B56B5066306}" type="presParOf" srcId="{C1FDB537-C83C-4B91-9443-163AADDE7815}" destId="{341EC1E3-AD93-492F-AA98-12F1FF780538}" srcOrd="2" destOrd="0" presId="urn:microsoft.com/office/officeart/2005/8/layout/orgChart1"/>
    <dgm:cxn modelId="{D43AB102-AC2C-46C2-97A7-A62066B09D7E}" type="presParOf" srcId="{C1FDB537-C83C-4B91-9443-163AADDE7815}" destId="{7C4486AA-629E-4CFC-9174-49CF73226F23}" srcOrd="3" destOrd="0" presId="urn:microsoft.com/office/officeart/2005/8/layout/orgChart1"/>
    <dgm:cxn modelId="{D17E4BB9-1DA9-4B96-B37E-C1C872BFF39E}" type="presParOf" srcId="{7C4486AA-629E-4CFC-9174-49CF73226F23}" destId="{DD32604C-EE10-4C95-A869-82E8A4964E8A}" srcOrd="0" destOrd="0" presId="urn:microsoft.com/office/officeart/2005/8/layout/orgChart1"/>
    <dgm:cxn modelId="{07486A07-355F-40DC-BBD6-CB9F3ADB6EE2}" type="presParOf" srcId="{DD32604C-EE10-4C95-A869-82E8A4964E8A}" destId="{0275B470-4641-45EB-AA10-54AEBB8ADBD5}" srcOrd="0" destOrd="0" presId="urn:microsoft.com/office/officeart/2005/8/layout/orgChart1"/>
    <dgm:cxn modelId="{D89183F4-1221-4F9D-B227-15833433B63E}" type="presParOf" srcId="{DD32604C-EE10-4C95-A869-82E8A4964E8A}" destId="{BCC8C95D-3DC7-4CEE-97CF-4201B6D56706}" srcOrd="1" destOrd="0" presId="urn:microsoft.com/office/officeart/2005/8/layout/orgChart1"/>
    <dgm:cxn modelId="{3F41BCE8-2D11-42BD-900F-C36AB1E4525E}" type="presParOf" srcId="{7C4486AA-629E-4CFC-9174-49CF73226F23}" destId="{F64764E2-BBDD-44F2-8ED2-237A739DF3ED}" srcOrd="1" destOrd="0" presId="urn:microsoft.com/office/officeart/2005/8/layout/orgChart1"/>
    <dgm:cxn modelId="{12F7F534-739D-48BF-B8BF-68A4FA03D085}" type="presParOf" srcId="{7C4486AA-629E-4CFC-9174-49CF73226F23}" destId="{2A5AEC00-1735-44D1-8399-46B4B381E83C}" srcOrd="2" destOrd="0" presId="urn:microsoft.com/office/officeart/2005/8/layout/orgChart1"/>
    <dgm:cxn modelId="{88E04ED4-F6F7-4F9F-87F1-8DECAA16C682}" type="presParOf" srcId="{C3322849-829A-4003-B087-D80CC444C632}" destId="{56DB3716-8F47-4B4A-89D6-F48955C8A657}" srcOrd="2" destOrd="0" presId="urn:microsoft.com/office/officeart/2005/8/layout/orgChart1"/>
    <dgm:cxn modelId="{65C9128F-1935-4A44-929E-E8E12FEE15DB}" type="presParOf" srcId="{4938F6E7-9285-412B-96A3-CEE525910CAF}" destId="{D660F703-468C-4BC6-BC67-75E697DBA10C}" srcOrd="4" destOrd="0" presId="urn:microsoft.com/office/officeart/2005/8/layout/orgChart1"/>
    <dgm:cxn modelId="{12F4F5C3-E788-41E1-B6FB-DB8D2334C283}" type="presParOf" srcId="{4938F6E7-9285-412B-96A3-CEE525910CAF}" destId="{E70E67C1-20C4-437C-A211-9F590017AD16}" srcOrd="5" destOrd="0" presId="urn:microsoft.com/office/officeart/2005/8/layout/orgChart1"/>
    <dgm:cxn modelId="{DB7C4C26-F047-4374-9523-861F9C7470F5}" type="presParOf" srcId="{E70E67C1-20C4-437C-A211-9F590017AD16}" destId="{18C569F6-E4BF-4FFC-A376-BF1D02D16510}" srcOrd="0" destOrd="0" presId="urn:microsoft.com/office/officeart/2005/8/layout/orgChart1"/>
    <dgm:cxn modelId="{DEF08605-B657-4E74-88BE-EA6C3C08B192}" type="presParOf" srcId="{18C569F6-E4BF-4FFC-A376-BF1D02D16510}" destId="{6486AED4-6E86-47D0-84E3-2DB77720EAFC}" srcOrd="0" destOrd="0" presId="urn:microsoft.com/office/officeart/2005/8/layout/orgChart1"/>
    <dgm:cxn modelId="{B14C8241-AA0D-4815-ACEF-6391EB6DDE10}" type="presParOf" srcId="{18C569F6-E4BF-4FFC-A376-BF1D02D16510}" destId="{D5039EB4-620E-4ABE-B9FF-52BB015F4439}" srcOrd="1" destOrd="0" presId="urn:microsoft.com/office/officeart/2005/8/layout/orgChart1"/>
    <dgm:cxn modelId="{413FD116-5D2C-440C-AFE2-88323E92F258}" type="presParOf" srcId="{E70E67C1-20C4-437C-A211-9F590017AD16}" destId="{C4AF29DC-6A3E-41B8-979C-46159A24DFCB}" srcOrd="1" destOrd="0" presId="urn:microsoft.com/office/officeart/2005/8/layout/orgChart1"/>
    <dgm:cxn modelId="{8BAC3714-F116-43C1-973B-BED354A5EA7B}" type="presParOf" srcId="{C4AF29DC-6A3E-41B8-979C-46159A24DFCB}" destId="{2E29AD40-DDFB-42FD-ADAC-6131DE9CDF3C}" srcOrd="0" destOrd="0" presId="urn:microsoft.com/office/officeart/2005/8/layout/orgChart1"/>
    <dgm:cxn modelId="{F8CB8901-87C5-40C9-AE0C-85ABBCFFBDDA}" type="presParOf" srcId="{C4AF29DC-6A3E-41B8-979C-46159A24DFCB}" destId="{12FEE472-055E-4EF3-BEB9-93A4557BEA9B}" srcOrd="1" destOrd="0" presId="urn:microsoft.com/office/officeart/2005/8/layout/orgChart1"/>
    <dgm:cxn modelId="{AD1F5E3B-1EAA-41BF-9987-40734ECD9BAE}" type="presParOf" srcId="{12FEE472-055E-4EF3-BEB9-93A4557BEA9B}" destId="{86308609-C49C-43EE-82E2-A7B4B64CAF89}" srcOrd="0" destOrd="0" presId="urn:microsoft.com/office/officeart/2005/8/layout/orgChart1"/>
    <dgm:cxn modelId="{114940A7-8431-4FE5-A1DE-4B57B4C560D8}" type="presParOf" srcId="{86308609-C49C-43EE-82E2-A7B4B64CAF89}" destId="{1E82F2E0-423B-466F-AE8E-32637BABCDD8}" srcOrd="0" destOrd="0" presId="urn:microsoft.com/office/officeart/2005/8/layout/orgChart1"/>
    <dgm:cxn modelId="{0E2577DE-CC96-4D3F-8E12-C4BBB9B40799}" type="presParOf" srcId="{86308609-C49C-43EE-82E2-A7B4B64CAF89}" destId="{67CA5EB9-A280-416F-A16C-89B78879E879}" srcOrd="1" destOrd="0" presId="urn:microsoft.com/office/officeart/2005/8/layout/orgChart1"/>
    <dgm:cxn modelId="{70A63B2B-7F9F-4A5F-B44E-EAC534C16850}" type="presParOf" srcId="{12FEE472-055E-4EF3-BEB9-93A4557BEA9B}" destId="{BA82D187-702A-4F4A-AFC0-7A4C24968053}" srcOrd="1" destOrd="0" presId="urn:microsoft.com/office/officeart/2005/8/layout/orgChart1"/>
    <dgm:cxn modelId="{5FC2BF1C-0E4E-458E-BB3C-2EA73F484DEC}" type="presParOf" srcId="{12FEE472-055E-4EF3-BEB9-93A4557BEA9B}" destId="{76634E29-3424-4820-9CD1-28352BF0D486}" srcOrd="2" destOrd="0" presId="urn:microsoft.com/office/officeart/2005/8/layout/orgChart1"/>
    <dgm:cxn modelId="{26BA9898-29B5-42C7-9E71-E6FB0DFCFE4C}" type="presParOf" srcId="{C4AF29DC-6A3E-41B8-979C-46159A24DFCB}" destId="{347BCE05-5651-488F-8CFE-94931C7B206D}" srcOrd="2" destOrd="0" presId="urn:microsoft.com/office/officeart/2005/8/layout/orgChart1"/>
    <dgm:cxn modelId="{A6AF7DAF-5D35-4A2B-A1A0-66B87316942B}" type="presParOf" srcId="{C4AF29DC-6A3E-41B8-979C-46159A24DFCB}" destId="{EB1C1AE7-8B4E-496C-A066-4FFEB0411107}" srcOrd="3" destOrd="0" presId="urn:microsoft.com/office/officeart/2005/8/layout/orgChart1"/>
    <dgm:cxn modelId="{114D5106-25AA-4FB0-97BE-68B25D0B05ED}" type="presParOf" srcId="{EB1C1AE7-8B4E-496C-A066-4FFEB0411107}" destId="{5B12DCFE-2955-4773-B16A-C5C746FD3462}" srcOrd="0" destOrd="0" presId="urn:microsoft.com/office/officeart/2005/8/layout/orgChart1"/>
    <dgm:cxn modelId="{3E551A5D-3B18-43AA-B037-548DF9F1734A}" type="presParOf" srcId="{5B12DCFE-2955-4773-B16A-C5C746FD3462}" destId="{6B40BF55-0ED1-4C8D-9391-B7F44584B3C3}" srcOrd="0" destOrd="0" presId="urn:microsoft.com/office/officeart/2005/8/layout/orgChart1"/>
    <dgm:cxn modelId="{C9B6FE79-A5E6-45B4-AC0F-94B1AD49A67F}" type="presParOf" srcId="{5B12DCFE-2955-4773-B16A-C5C746FD3462}" destId="{697CD617-CD8E-48A9-A36E-58358A0DE2DC}" srcOrd="1" destOrd="0" presId="urn:microsoft.com/office/officeart/2005/8/layout/orgChart1"/>
    <dgm:cxn modelId="{2A2A7D13-FDBA-4E09-B688-FA4BCA246B84}" type="presParOf" srcId="{EB1C1AE7-8B4E-496C-A066-4FFEB0411107}" destId="{D62DE46A-7CE0-4BE9-AF58-6011DCF365EC}" srcOrd="1" destOrd="0" presId="urn:microsoft.com/office/officeart/2005/8/layout/orgChart1"/>
    <dgm:cxn modelId="{87A2AC41-518A-49E3-9ABC-60E5C0B2FBAA}" type="presParOf" srcId="{EB1C1AE7-8B4E-496C-A066-4FFEB0411107}" destId="{C3B76584-EA54-4A67-9951-BD991BE5E1ED}" srcOrd="2" destOrd="0" presId="urn:microsoft.com/office/officeart/2005/8/layout/orgChart1"/>
    <dgm:cxn modelId="{5FA70E12-F499-4B8D-B278-6B35ABCD2E5E}" type="presParOf" srcId="{C4AF29DC-6A3E-41B8-979C-46159A24DFCB}" destId="{8E476F25-7124-4862-A6A3-890864A001ED}" srcOrd="4" destOrd="0" presId="urn:microsoft.com/office/officeart/2005/8/layout/orgChart1"/>
    <dgm:cxn modelId="{4ECD7FA0-BD3E-4FF8-8B0D-739DDFBE80E8}" type="presParOf" srcId="{C4AF29DC-6A3E-41B8-979C-46159A24DFCB}" destId="{F731620C-7E0F-4F8B-8B7E-33D27FBF2AD1}" srcOrd="5" destOrd="0" presId="urn:microsoft.com/office/officeart/2005/8/layout/orgChart1"/>
    <dgm:cxn modelId="{60B6BB57-6990-42A1-8C0B-EE8F9E5931BF}" type="presParOf" srcId="{F731620C-7E0F-4F8B-8B7E-33D27FBF2AD1}" destId="{4069C2F4-7E15-45A5-9531-9AE8664A0668}" srcOrd="0" destOrd="0" presId="urn:microsoft.com/office/officeart/2005/8/layout/orgChart1"/>
    <dgm:cxn modelId="{E03456D7-BDD9-4274-B249-509B735AE537}" type="presParOf" srcId="{4069C2F4-7E15-45A5-9531-9AE8664A0668}" destId="{3DDA8FE2-DC61-42AF-A6A9-62121B1DCA77}" srcOrd="0" destOrd="0" presId="urn:microsoft.com/office/officeart/2005/8/layout/orgChart1"/>
    <dgm:cxn modelId="{F1E7FD89-42EC-4F87-A442-90456E0F7BF7}" type="presParOf" srcId="{4069C2F4-7E15-45A5-9531-9AE8664A0668}" destId="{009B53CC-41C9-4948-8D4B-953102EC2994}" srcOrd="1" destOrd="0" presId="urn:microsoft.com/office/officeart/2005/8/layout/orgChart1"/>
    <dgm:cxn modelId="{418E44AE-43F3-4432-A43A-D1D927F9D229}" type="presParOf" srcId="{F731620C-7E0F-4F8B-8B7E-33D27FBF2AD1}" destId="{5C63E166-FFC5-4E17-8504-2913FF8AEA1A}" srcOrd="1" destOrd="0" presId="urn:microsoft.com/office/officeart/2005/8/layout/orgChart1"/>
    <dgm:cxn modelId="{BE69CF00-EBCF-4F48-A028-D81CE53AA19E}" type="presParOf" srcId="{F731620C-7E0F-4F8B-8B7E-33D27FBF2AD1}" destId="{412094B3-D8FF-4D5F-A7A7-874C3E752C75}" srcOrd="2" destOrd="0" presId="urn:microsoft.com/office/officeart/2005/8/layout/orgChart1"/>
    <dgm:cxn modelId="{BD83AF00-518A-4492-895F-06F67EC3AFAE}" type="presParOf" srcId="{E70E67C1-20C4-437C-A211-9F590017AD16}" destId="{CE971586-853B-4E92-8059-875C779219A8}" srcOrd="2" destOrd="0" presId="urn:microsoft.com/office/officeart/2005/8/layout/orgChart1"/>
    <dgm:cxn modelId="{29835342-ADD8-4FEF-94B6-370370D5C77B}" type="presParOf" srcId="{4938F6E7-9285-412B-96A3-CEE525910CAF}" destId="{1A84DD3C-A430-4CDA-B765-1D73CD6342C4}" srcOrd="6" destOrd="0" presId="urn:microsoft.com/office/officeart/2005/8/layout/orgChart1"/>
    <dgm:cxn modelId="{826DBE7A-6BEA-498D-A8DE-D7BE337D2220}" type="presParOf" srcId="{4938F6E7-9285-412B-96A3-CEE525910CAF}" destId="{0D25F94A-D2B5-4BF5-A97B-8D6799CC0532}" srcOrd="7" destOrd="0" presId="urn:microsoft.com/office/officeart/2005/8/layout/orgChart1"/>
    <dgm:cxn modelId="{E6731461-EE14-4076-9A04-E0C08D742F65}" type="presParOf" srcId="{0D25F94A-D2B5-4BF5-A97B-8D6799CC0532}" destId="{0629FFFF-05D0-40DC-AB9E-33BAC1177C92}" srcOrd="0" destOrd="0" presId="urn:microsoft.com/office/officeart/2005/8/layout/orgChart1"/>
    <dgm:cxn modelId="{5B1D7EB6-02EE-4D77-9A89-3E29912D2E5B}" type="presParOf" srcId="{0629FFFF-05D0-40DC-AB9E-33BAC1177C92}" destId="{36073C66-D927-40E5-847D-90367F849BA5}" srcOrd="0" destOrd="0" presId="urn:microsoft.com/office/officeart/2005/8/layout/orgChart1"/>
    <dgm:cxn modelId="{D92C9E26-325E-4C2F-AF68-645A0BB3E9B1}" type="presParOf" srcId="{0629FFFF-05D0-40DC-AB9E-33BAC1177C92}" destId="{941A0D9A-C53C-4B7A-8F86-BF1B445EC9D2}" srcOrd="1" destOrd="0" presId="urn:microsoft.com/office/officeart/2005/8/layout/orgChart1"/>
    <dgm:cxn modelId="{101FCB34-1FA6-4726-85EB-8F645B052BE7}" type="presParOf" srcId="{0D25F94A-D2B5-4BF5-A97B-8D6799CC0532}" destId="{CB108FDC-5B06-4F73-BF84-A30283D11733}" srcOrd="1" destOrd="0" presId="urn:microsoft.com/office/officeart/2005/8/layout/orgChart1"/>
    <dgm:cxn modelId="{8E978EE8-CBF9-4BC7-9502-F97E6EC31D64}" type="presParOf" srcId="{0D25F94A-D2B5-4BF5-A97B-8D6799CC0532}" destId="{EACEE1A5-E861-4C71-8AF6-C9EC4B9EDC6D}" srcOrd="2" destOrd="0" presId="urn:microsoft.com/office/officeart/2005/8/layout/orgChart1"/>
    <dgm:cxn modelId="{51775686-5EE6-4C93-9B7E-55B016D80545}" type="presParOf" srcId="{4938F6E7-9285-412B-96A3-CEE525910CAF}" destId="{0FF5A398-9631-4E77-B4ED-1C99601A8069}" srcOrd="8" destOrd="0" presId="urn:microsoft.com/office/officeart/2005/8/layout/orgChart1"/>
    <dgm:cxn modelId="{C6A5F18C-4614-4D8B-87FF-AE9D285ACC26}" type="presParOf" srcId="{4938F6E7-9285-412B-96A3-CEE525910CAF}" destId="{23156112-741B-4ADA-B231-3FFF8AEF83F6}" srcOrd="9" destOrd="0" presId="urn:microsoft.com/office/officeart/2005/8/layout/orgChart1"/>
    <dgm:cxn modelId="{E8ED3A19-A15F-40E1-A4DF-7196DCD675A7}" type="presParOf" srcId="{23156112-741B-4ADA-B231-3FFF8AEF83F6}" destId="{818E3D88-52D0-4342-AD59-4A3B2F96974B}" srcOrd="0" destOrd="0" presId="urn:microsoft.com/office/officeart/2005/8/layout/orgChart1"/>
    <dgm:cxn modelId="{DC9EA2F0-47BE-4E21-B7A7-C8A269AF555A}" type="presParOf" srcId="{818E3D88-52D0-4342-AD59-4A3B2F96974B}" destId="{AEBA9859-0991-4C39-9733-610B664CDF90}" srcOrd="0" destOrd="0" presId="urn:microsoft.com/office/officeart/2005/8/layout/orgChart1"/>
    <dgm:cxn modelId="{E3361352-40E5-45DC-9A80-FB7B90286304}" type="presParOf" srcId="{818E3D88-52D0-4342-AD59-4A3B2F96974B}" destId="{940FCD1F-5F25-4A3A-82CB-3D231E84E8F7}" srcOrd="1" destOrd="0" presId="urn:microsoft.com/office/officeart/2005/8/layout/orgChart1"/>
    <dgm:cxn modelId="{9A884805-A35D-4118-B1B6-E2633A078C68}" type="presParOf" srcId="{23156112-741B-4ADA-B231-3FFF8AEF83F6}" destId="{18B07912-F229-4B6B-8C08-FBFE22F9CA77}" srcOrd="1" destOrd="0" presId="urn:microsoft.com/office/officeart/2005/8/layout/orgChart1"/>
    <dgm:cxn modelId="{E189767C-FBAC-4422-9421-20E86E565C80}" type="presParOf" srcId="{23156112-741B-4ADA-B231-3FFF8AEF83F6}" destId="{1C61F056-56F2-4DD8-90DB-F99B7E8AE5FF}" srcOrd="2" destOrd="0" presId="urn:microsoft.com/office/officeart/2005/8/layout/orgChart1"/>
    <dgm:cxn modelId="{A16ED95C-4FFB-4146-8565-C8035D0D3B2F}" type="presParOf" srcId="{939EB05E-47B0-4DEA-AF89-4A2E2EE91047}" destId="{625C4B57-4C82-414D-9572-AE91429CB53C}"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952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952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952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B2A29EFC-442B-4E6C-B34F-F05E71FD6387}"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AB7D2E03-64ED-4C54-B3ED-4E782C0E2A7E}" type="datetimeFigureOut">
              <a:rPr lang="en-US"/>
              <a:pPr>
                <a:defRPr/>
              </a:pPr>
              <a:t>6/7/2011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4F43FBB7-1332-45BC-A965-D9413769602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latin typeface="Times New Roman" pitchFamily="18" charset="0"/>
                <a:cs typeface="Times New Roman" pitchFamily="18" charset="0"/>
              </a:rPr>
              <a:t>Kính thưa các thầy trong hội đồng, em là Nguyễn Tuấn</a:t>
            </a:r>
            <a:r>
              <a:rPr lang="en-US" baseline="0" smtClean="0">
                <a:latin typeface="Times New Roman" pitchFamily="18" charset="0"/>
                <a:cs typeface="Times New Roman" pitchFamily="18" charset="0"/>
              </a:rPr>
              <a:t> Anh </a:t>
            </a:r>
            <a:r>
              <a:rPr lang="en-US" smtClean="0">
                <a:latin typeface="Times New Roman" pitchFamily="18" charset="0"/>
                <a:cs typeface="Times New Roman" pitchFamily="18" charset="0"/>
              </a:rPr>
              <a:t>lớp KTMT K51,</a:t>
            </a:r>
          </a:p>
          <a:p>
            <a:pPr eaLnBrk="1" hangingPunct="1">
              <a:spcBef>
                <a:spcPct val="0"/>
              </a:spcBef>
            </a:pPr>
            <a:endParaRPr lang="en-US" smtClean="0">
              <a:latin typeface="Times New Roman" pitchFamily="18" charset="0"/>
              <a:cs typeface="Times New Roman" pitchFamily="18" charset="0"/>
            </a:endParaRPr>
          </a:p>
          <a:p>
            <a:pPr eaLnBrk="1" hangingPunct="1">
              <a:spcBef>
                <a:spcPct val="0"/>
              </a:spcBef>
            </a:pPr>
            <a:r>
              <a:rPr lang="en-US" smtClean="0">
                <a:latin typeface="Times New Roman" pitchFamily="18" charset="0"/>
                <a:cs typeface="Times New Roman" pitchFamily="18" charset="0"/>
              </a:rPr>
              <a:t> Hôm nay em xin phép được trình bày và bảo vệ đề tài tốt nghiệp của em. Đề tài của em là “</a:t>
            </a:r>
            <a:r>
              <a:rPr lang="en-US" b="1" smtClean="0">
                <a:solidFill>
                  <a:srgbClr val="FF0000"/>
                </a:solidFill>
                <a:latin typeface="Times New Roman" pitchFamily="18" charset="0"/>
                <a:cs typeface="Times New Roman" pitchFamily="18" charset="0"/>
              </a:rPr>
              <a:t>Xây</a:t>
            </a:r>
            <a:r>
              <a:rPr lang="en-US" b="1" baseline="0" smtClean="0">
                <a:solidFill>
                  <a:srgbClr val="FF0000"/>
                </a:solidFill>
                <a:latin typeface="Times New Roman" pitchFamily="18" charset="0"/>
                <a:cs typeface="Times New Roman" pitchFamily="18" charset="0"/>
              </a:rPr>
              <a:t> dựng hệ thống quản lý công việc trực tuyến eTask</a:t>
            </a:r>
            <a:r>
              <a:rPr lang="en-US" smtClean="0">
                <a:latin typeface="Times New Roman" pitchFamily="18" charset="0"/>
                <a:cs typeface="Times New Roman" pitchFamily="18" charset="0"/>
              </a:rPr>
              <a:t>”,</a:t>
            </a:r>
            <a:r>
              <a:rPr lang="en-US" baseline="0" smtClean="0">
                <a:latin typeface="Times New Roman" pitchFamily="18" charset="0"/>
                <a:cs typeface="Times New Roman" pitchFamily="18" charset="0"/>
              </a:rPr>
              <a:t> em thực hiện phần “Lập lịch làm việc” trong hệ thống này</a:t>
            </a:r>
            <a:r>
              <a:rPr lang="en-US" smtClean="0">
                <a:latin typeface="Times New Roman" pitchFamily="18" charset="0"/>
                <a:cs typeface="Times New Roman" pitchFamily="18" charset="0"/>
              </a:rPr>
              <a:t> Và dưới sự hướng dẫn của thầy Nguyễn</a:t>
            </a:r>
            <a:r>
              <a:rPr lang="en-US" baseline="0" smtClean="0">
                <a:latin typeface="Times New Roman" pitchFamily="18" charset="0"/>
                <a:cs typeface="Times New Roman" pitchFamily="18" charset="0"/>
              </a:rPr>
              <a:t> Tử Quảng</a:t>
            </a:r>
            <a:endParaRPr lang="en-US" smtClean="0">
              <a:latin typeface="Times New Roman" pitchFamily="18" charset="0"/>
              <a:cs typeface="Times New Roman" pitchFamily="18" charset="0"/>
            </a:endParaRPr>
          </a:p>
        </p:txBody>
      </p:sp>
      <p:sp>
        <p:nvSpPr>
          <p:cNvPr id="4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D34494E-8BC0-44C4-A2F2-BB87D6FD0D68}" type="slidenum">
              <a:rPr lang="en-US" smtClean="0"/>
              <a:pPr>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Giới</a:t>
            </a:r>
            <a:r>
              <a:rPr lang="en-US" baseline="0" smtClean="0"/>
              <a:t> thiệu các chức năng của phần mềm</a:t>
            </a:r>
            <a:endParaRPr lang="en-US" smtClean="0"/>
          </a:p>
        </p:txBody>
      </p:sp>
      <p:sp>
        <p:nvSpPr>
          <p:cNvPr id="512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2167C20-8853-4854-B276-9DAC230AD162}" type="slidenum">
              <a:rPr lang="en-US" sz="1200"/>
              <a:pPr algn="r"/>
              <a:t>10</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aseline="0" smtClean="0"/>
              <a:t> client và server trao đổi với nhau tuân theo một giao thức</a:t>
            </a:r>
          </a:p>
          <a:p>
            <a:pPr>
              <a:buFont typeface="Arial" pitchFamily="34" charset="0"/>
              <a:buChar char="•"/>
            </a:pPr>
            <a:r>
              <a:rPr lang="en-US" baseline="0" smtClean="0"/>
              <a:t>Có nhiều giao thức có sẵn: SMTP, POP</a:t>
            </a:r>
          </a:p>
          <a:p>
            <a:pPr>
              <a:buFont typeface="Arial" pitchFamily="34" charset="0"/>
              <a:buChar char="•"/>
            </a:pPr>
            <a:r>
              <a:rPr lang="en-US" baseline="0" smtClean="0"/>
              <a:t>Ỏ đây em thiết kế một giao thức, mỗi lệnh trao đổi đều tuân theo cấu trúc trong giao thức</a:t>
            </a:r>
          </a:p>
          <a:p>
            <a:pPr lvl="1">
              <a:buFont typeface="Wingdings" pitchFamily="2" charset="2"/>
              <a:buChar char="§"/>
            </a:pPr>
            <a:r>
              <a:rPr lang="en-US" sz="1200" kern="1200" smtClean="0">
                <a:solidFill>
                  <a:schemeClr val="tx1"/>
                </a:solidFill>
                <a:latin typeface="+mn-lt"/>
                <a:ea typeface="+mn-ea"/>
                <a:cs typeface="+mn-cs"/>
              </a:rPr>
              <a:t>&lt;Tag&gt;: ID của lệnh</a:t>
            </a:r>
          </a:p>
          <a:p>
            <a:pPr lvl="1">
              <a:buFont typeface="Wingdings" pitchFamily="2" charset="2"/>
              <a:buChar char="§"/>
            </a:pPr>
            <a:r>
              <a:rPr lang="en-US" sz="1200" kern="1200" smtClean="0">
                <a:solidFill>
                  <a:schemeClr val="tx1"/>
                </a:solidFill>
                <a:latin typeface="+mn-lt"/>
                <a:ea typeface="+mn-ea"/>
                <a:cs typeface="+mn-cs"/>
              </a:rPr>
              <a:t>&lt;SP&gt; : Dấu cách &lt;space bar&gt;</a:t>
            </a:r>
          </a:p>
          <a:p>
            <a:pPr lvl="1">
              <a:buFont typeface="Wingdings" pitchFamily="2" charset="2"/>
              <a:buChar char="§"/>
            </a:pPr>
            <a:r>
              <a:rPr lang="en-US" sz="1200" kern="1200" smtClean="0">
                <a:solidFill>
                  <a:schemeClr val="tx1"/>
                </a:solidFill>
                <a:latin typeface="+mn-lt"/>
                <a:ea typeface="+mn-ea"/>
                <a:cs typeface="+mn-cs"/>
              </a:rPr>
              <a:t>&lt;ABC&gt;: Mã lệnh</a:t>
            </a:r>
          </a:p>
          <a:p>
            <a:pPr lvl="1">
              <a:buFont typeface="Wingdings" pitchFamily="2" charset="2"/>
              <a:buChar char="§"/>
            </a:pPr>
            <a:r>
              <a:rPr lang="en-US" sz="1200" kern="1200" smtClean="0">
                <a:solidFill>
                  <a:schemeClr val="tx1"/>
                </a:solidFill>
                <a:latin typeface="+mn-lt"/>
                <a:ea typeface="+mn-ea"/>
                <a:cs typeface="+mn-cs"/>
              </a:rPr>
              <a:t>&lt;xyz’s Length&gt;: Độ dài phần xyz</a:t>
            </a:r>
          </a:p>
          <a:p>
            <a:pPr lvl="1">
              <a:buFont typeface="Wingdings" pitchFamily="2" charset="2"/>
              <a:buChar char="§"/>
            </a:pPr>
            <a:r>
              <a:rPr lang="en-US" sz="1200" kern="1200" smtClean="0">
                <a:solidFill>
                  <a:schemeClr val="tx1"/>
                </a:solidFill>
                <a:latin typeface="+mn-lt"/>
                <a:ea typeface="+mn-ea"/>
                <a:cs typeface="+mn-cs"/>
              </a:rPr>
              <a:t>&lt;\r\n&gt;: Dấu xuống dòng mới &lt;phím ENTER&gt;</a:t>
            </a:r>
          </a:p>
          <a:p>
            <a:pPr lvl="1">
              <a:buFont typeface="Wingdings" pitchFamily="2" charset="2"/>
              <a:buChar char="§"/>
            </a:pPr>
            <a:r>
              <a:rPr lang="en-US" sz="1200" kern="1200" smtClean="0">
                <a:solidFill>
                  <a:schemeClr val="tx1"/>
                </a:solidFill>
                <a:latin typeface="+mn-lt"/>
                <a:ea typeface="+mn-ea"/>
                <a:cs typeface="+mn-cs"/>
              </a:rPr>
              <a:t>[&lt;xyz&gt;]: Phần &lt;xyz&gt; có thể có hoặc không</a:t>
            </a:r>
            <a:endParaRPr lang="en-US" baseline="0" smtClean="0"/>
          </a:p>
          <a:p>
            <a:pPr>
              <a:buFont typeface="Arial" pitchFamily="34" charset="0"/>
              <a:buChar char="•"/>
            </a:pPr>
            <a:r>
              <a:rPr lang="en-US" baseline="0" smtClean="0"/>
              <a:t>Thiết kế giao thức phải chú ý tới: </a:t>
            </a:r>
            <a:r>
              <a:rPr lang="en-US" sz="1200" kern="1200" smtClean="0">
                <a:solidFill>
                  <a:schemeClr val="tx1"/>
                </a:solidFill>
                <a:latin typeface="+mn-lt"/>
                <a:ea typeface="+mn-ea"/>
                <a:cs typeface="+mn-cs"/>
              </a:rPr>
              <a:t>Việc Format dữ liệu chuẩn sẽ tránh được các lỗi có thể xảy ra, đồng thời giúp cho việc xử lý dễ dàng hơn.</a:t>
            </a:r>
            <a:endParaRPr lang="en-US" baseline="0" smtClean="0"/>
          </a:p>
          <a:p>
            <a:pPr lvl="1">
              <a:buFont typeface="Arial" pitchFamily="34" charset="0"/>
              <a:buChar char="•"/>
            </a:pPr>
            <a:r>
              <a:rPr lang="en-US" baseline="0" smtClean="0"/>
              <a:t>Cấu trúc lệnh đơn giản.</a:t>
            </a:r>
          </a:p>
          <a:p>
            <a:pPr lvl="1">
              <a:buFont typeface="Arial" pitchFamily="34" charset="0"/>
              <a:buChar char="•"/>
            </a:pPr>
            <a:r>
              <a:rPr lang="en-US" baseline="0" smtClean="0"/>
              <a:t>Tính mở rộng cao</a:t>
            </a:r>
          </a:p>
          <a:p>
            <a:pPr lvl="1">
              <a:buFont typeface="Arial" pitchFamily="34" charset="0"/>
              <a:buChar char="•"/>
            </a:pPr>
            <a:r>
              <a:rPr lang="en-US" baseline="0" smtClean="0"/>
              <a:t>Đảm bảo an ning.</a:t>
            </a:r>
            <a:endParaRPr lang="en-US"/>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9EC5881-27AA-4E4B-A6C6-B1434EBB73DF}" type="slidenum">
              <a:rPr lang="en-US" sz="1200"/>
              <a:pPr algn="r"/>
              <a:t>15</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877CE90-E748-4093-B30B-ACBD056F2845}" type="slidenum">
              <a:rPr lang="en-US" sz="1200"/>
              <a:pPr algn="r"/>
              <a:t>19</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Arial" pitchFamily="34" charset="0"/>
              <a:buChar char="•"/>
            </a:pPr>
            <a:r>
              <a:rPr lang="en-US" smtClean="0"/>
              <a:t> Sau khi hoàn</a:t>
            </a:r>
            <a:r>
              <a:rPr lang="en-US" baseline="0" smtClean="0"/>
              <a:t> thành các chức năng này thì </a:t>
            </a:r>
            <a:r>
              <a:rPr lang="en-US" sz="1200" smtClean="0">
                <a:solidFill>
                  <a:prstClr val="black"/>
                </a:solidFill>
                <a:latin typeface="Arial" pitchFamily="34" charset="0"/>
                <a:cs typeface="Arial" pitchFamily="34" charset="0"/>
              </a:rPr>
              <a:t>đưa sản phẩm ra dùng thử,</a:t>
            </a:r>
            <a:r>
              <a:rPr lang="en-US" sz="1200" baseline="0" smtClean="0">
                <a:solidFill>
                  <a:prstClr val="black"/>
                </a:solidFill>
                <a:latin typeface="Arial" pitchFamily="34" charset="0"/>
                <a:cs typeface="Arial" pitchFamily="34" charset="0"/>
              </a:rPr>
              <a:t> tiếp thu những ý kiến đóng góp để tiếp tục phát triển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Việc</a:t>
            </a:r>
            <a:r>
              <a:rPr lang="en-US" sz="1200" baseline="0" smtClean="0">
                <a:solidFill>
                  <a:prstClr val="black"/>
                </a:solidFill>
                <a:latin typeface="Arial" pitchFamily="34" charset="0"/>
                <a:cs typeface="Arial" pitchFamily="34" charset="0"/>
              </a:rPr>
              <a:t> này </a:t>
            </a:r>
            <a:r>
              <a:rPr lang="en-US" sz="1200" smtClean="0">
                <a:solidFill>
                  <a:prstClr val="black"/>
                </a:solidFill>
                <a:latin typeface="Arial" pitchFamily="34" charset="0"/>
                <a:cs typeface="Arial" pitchFamily="34" charset="0"/>
              </a:rPr>
              <a:t>nhằm bảo đảm tính an toàn và bảo mật</a:t>
            </a:r>
            <a:r>
              <a:rPr lang="en-US" sz="1200" baseline="0" smtClean="0">
                <a:solidFill>
                  <a:prstClr val="black"/>
                </a:solidFill>
                <a:latin typeface="Arial" pitchFamily="34" charset="0"/>
                <a:cs typeface="Arial" pitchFamily="34" charset="0"/>
              </a:rPr>
              <a:t> thông tin cua phần mềm</a:t>
            </a:r>
          </a:p>
          <a:p>
            <a:pPr eaLnBrk="1" hangingPunct="1">
              <a:spcBef>
                <a:spcPct val="0"/>
              </a:spcBef>
              <a:buFont typeface="Arial" pitchFamily="34" charset="0"/>
              <a:buChar char="•"/>
            </a:pPr>
            <a:r>
              <a:rPr lang="en-US" sz="1200" smtClean="0">
                <a:solidFill>
                  <a:prstClr val="black"/>
                </a:solidFill>
                <a:latin typeface="Arial" pitchFamily="34" charset="0"/>
                <a:cs typeface="Arial" pitchFamily="34" charset="0"/>
              </a:rPr>
              <a:t>Phiên bản này thuận tiện cho những người phải đi công tác, không có điều kiện vào mạng nội bộ của công ty.</a:t>
            </a:r>
            <a:endParaRPr lang="en-US" sz="1200" baseline="0" smtClean="0">
              <a:solidFill>
                <a:prstClr val="black"/>
              </a:solidFill>
              <a:latin typeface="Arial" pitchFamily="34" charset="0"/>
              <a:cs typeface="Arial" pitchFamily="34" charset="0"/>
            </a:endParaRPr>
          </a:p>
          <a:p>
            <a:pPr eaLnBrk="1" hangingPunct="1">
              <a:spcBef>
                <a:spcPct val="0"/>
              </a:spcBef>
              <a:buFont typeface="Arial" pitchFamily="34" charset="0"/>
              <a:buChar char="•"/>
            </a:pPr>
            <a:endParaRPr lang="en-US" smtClean="0"/>
          </a:p>
        </p:txBody>
      </p:sp>
      <p:sp>
        <p:nvSpPr>
          <p:cNvPr id="665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DF6633-AFB8-4CB9-9441-352282B4875A}" type="slidenum">
              <a:rPr lang="en-US" sz="1200"/>
              <a:pPr algn="r"/>
              <a:t>20</a:t>
            </a:fld>
            <a:endParaRPr 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19F028D-201B-47A8-B0BB-C6683820AD69}" type="slidenum">
              <a:rPr lang="en-US" sz="1200"/>
              <a:pPr algn="r"/>
              <a:t>21</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Nội</a:t>
            </a:r>
            <a:r>
              <a:rPr lang="en-US" baseline="0" smtClean="0"/>
              <a:t> dung trình bày của em gồm 4 phần</a:t>
            </a:r>
          </a:p>
          <a:p>
            <a:pPr eaLnBrk="1" hangingPunct="1">
              <a:spcBef>
                <a:spcPct val="0"/>
              </a:spcBef>
              <a:buFont typeface="Arial" pitchFamily="34" charset="0"/>
              <a:buChar char="•"/>
            </a:pPr>
            <a:r>
              <a:rPr lang="en-US" baseline="0" smtClean="0"/>
              <a:t>Phần 1: là bối cảnh và nhiệm vụ của đồ án</a:t>
            </a:r>
          </a:p>
          <a:p>
            <a:pPr eaLnBrk="1" hangingPunct="1">
              <a:spcBef>
                <a:spcPct val="0"/>
              </a:spcBef>
              <a:buFont typeface="Arial" pitchFamily="34" charset="0"/>
              <a:buChar char="•"/>
            </a:pPr>
            <a:r>
              <a:rPr lang="en-US" baseline="0" smtClean="0"/>
              <a:t>Phần 2: một số kiến thức liên quan để hoàn phần mềm</a:t>
            </a:r>
          </a:p>
          <a:p>
            <a:pPr eaLnBrk="1" hangingPunct="1">
              <a:spcBef>
                <a:spcPct val="0"/>
              </a:spcBef>
              <a:buFont typeface="Arial" pitchFamily="34" charset="0"/>
              <a:buChar char="•"/>
            </a:pPr>
            <a:r>
              <a:rPr lang="en-US" baseline="0" smtClean="0"/>
              <a:t>Phần 3: Phân tích, thiết kế phần mềm</a:t>
            </a:r>
          </a:p>
          <a:p>
            <a:pPr eaLnBrk="1" hangingPunct="1">
              <a:spcBef>
                <a:spcPct val="0"/>
              </a:spcBef>
              <a:buFont typeface="Arial" pitchFamily="34" charset="0"/>
              <a:buChar char="•"/>
            </a:pPr>
            <a:r>
              <a:rPr lang="en-US" baseline="0" smtClean="0"/>
              <a:t>Phần 4: kết luận và định hướng phát triển tiếp theo của đồ án</a:t>
            </a:r>
            <a:endParaRPr lang="en-US" smtClean="0"/>
          </a:p>
        </p:txBody>
      </p:sp>
      <p:sp>
        <p:nvSpPr>
          <p:cNvPr id="3686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DDE5434-228B-463F-B0B8-EA81822EC524}" type="slidenum">
              <a:rPr lang="en-US" sz="1200"/>
              <a:pPr algn="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Trong một cơ </a:t>
            </a:r>
            <a:r>
              <a:rPr lang="en-US" sz="1200" kern="1200" smtClean="0">
                <a:solidFill>
                  <a:schemeClr val="tx1"/>
                </a:solidFill>
                <a:latin typeface="+mn-lt"/>
                <a:ea typeface="+mn-ea"/>
                <a:cs typeface="+mn-cs"/>
              </a:rPr>
              <a:t>quan, doanh nghiệp,</a:t>
            </a:r>
            <a:r>
              <a:rPr lang="en-US" sz="1200" kern="1200" baseline="0" smtClean="0">
                <a:solidFill>
                  <a:schemeClr val="tx1"/>
                </a:solidFill>
                <a:latin typeface="+mn-lt"/>
                <a:ea typeface="+mn-ea"/>
                <a:cs typeface="+mn-cs"/>
              </a:rPr>
              <a:t> trường học</a:t>
            </a:r>
            <a:r>
              <a:rPr lang="en-US" sz="1200" kern="1200" smtClean="0">
                <a:solidFill>
                  <a:schemeClr val="tx1"/>
                </a:solidFill>
                <a:latin typeface="+mn-lt"/>
                <a:ea typeface="+mn-ea"/>
                <a:cs typeface="+mn-cs"/>
              </a:rPr>
              <a:t> </a:t>
            </a:r>
            <a:r>
              <a:rPr lang="en-US" sz="1200" kern="1200" smtClean="0">
                <a:solidFill>
                  <a:schemeClr val="tx1"/>
                </a:solidFill>
                <a:latin typeface="+mn-lt"/>
                <a:ea typeface="+mn-ea"/>
                <a:cs typeface="+mn-cs"/>
              </a:rPr>
              <a:t>thì việc họp diễn ra rất thường xuyên. </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kern="1200" smtClean="0">
                <a:solidFill>
                  <a:schemeClr val="tx1"/>
                </a:solidFill>
                <a:latin typeface="+mn-lt"/>
                <a:ea typeface="+mn-ea"/>
                <a:cs typeface="+mn-cs"/>
              </a:rPr>
              <a:t>Để có một lịch họp với cấp trên, với những người liên quan tới công việc của mình, công việc của người đặt lịch thường mất</a:t>
            </a:r>
            <a:r>
              <a:rPr lang="en-US" sz="1200" kern="1200" baseline="0" smtClean="0">
                <a:solidFill>
                  <a:schemeClr val="tx1"/>
                </a:solidFill>
                <a:latin typeface="+mn-lt"/>
                <a:ea typeface="+mn-ea"/>
                <a:cs typeface="+mn-cs"/>
              </a:rPr>
              <a:t> rất nhiều thời gian, công sức</a:t>
            </a:r>
            <a:r>
              <a:rPr lang="en-US" sz="1200" kern="1200" smtClean="0">
                <a:solidFill>
                  <a:schemeClr val="tx1"/>
                </a:solidFill>
                <a:latin typeface="+mn-lt"/>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Hỏi từng người mà mình cần họp xem họ có bận gì khi đó không,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Tiếp đến là kiểm tra xem phòng họp nào còn trống, </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Lên lịch họp cuối cùng là thông báo lại với từng người lịch họp đó.</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Ki</a:t>
            </a:r>
            <a:endParaRPr lang="en-US" sz="4000" smtClean="0"/>
          </a:p>
          <a:p>
            <a:pPr>
              <a:buFont typeface="Wingdings" pitchFamily="2" charset="2"/>
              <a:buChar char="Ø"/>
            </a:pPr>
            <a:r>
              <a:rPr lang="en-US" smtClean="0"/>
              <a:t>Làm</a:t>
            </a:r>
            <a:r>
              <a:rPr lang="en-US" baseline="0" smtClean="0"/>
              <a:t> như vậy rất mất thời gian và công sức</a:t>
            </a:r>
            <a:endParaRPr lang="en-US" smtClean="0"/>
          </a:p>
        </p:txBody>
      </p:sp>
      <p:sp>
        <p:nvSpPr>
          <p:cNvPr id="37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E055965-DC20-4BE1-BC9D-07FA86CD4A78}" type="slidenum">
              <a:rPr lang="en-US" sz="1200"/>
              <a:pPr algn="r"/>
              <a:t>3</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buFont typeface="Wingdings" pitchFamily="2" charset="2"/>
              <a:buChar char="Ø"/>
            </a:pPr>
            <a:r>
              <a:rPr lang="vi-VN" smtClean="0"/>
              <a:t>Để đáp ứng nhu cầu quản lý lịch làm việc hiện nay trên thị trường xuất hiện một số phần mềm phục vụ cho việc quản lý lịch làm việc trên nền web và nền desktop. </a:t>
            </a:r>
          </a:p>
          <a:p>
            <a:pPr lvl="1" eaLnBrk="1" hangingPunct="1">
              <a:spcBef>
                <a:spcPct val="0"/>
              </a:spcBef>
              <a:buFont typeface="Wingdings" pitchFamily="2" charset="2"/>
              <a:buChar char="§"/>
            </a:pPr>
            <a:r>
              <a:rPr lang="vi-VN" smtClean="0"/>
              <a:t>Phần mềm trên desktop có thể kể đến: MS Outlook, Mozila Thunderbird..., </a:t>
            </a:r>
          </a:p>
          <a:p>
            <a:pPr lvl="1" eaLnBrk="1" hangingPunct="1">
              <a:spcBef>
                <a:spcPct val="0"/>
              </a:spcBef>
              <a:buFont typeface="Wingdings" pitchFamily="2" charset="2"/>
              <a:buChar char="§"/>
            </a:pPr>
            <a:r>
              <a:rPr lang="vi-VN" smtClean="0"/>
              <a:t>Phần mềm trên nền web có: eGroupWare, Google Calendar.... </a:t>
            </a:r>
            <a:endParaRPr lang="en-US" smtClean="0"/>
          </a:p>
          <a:p>
            <a:pPr lvl="1" eaLnBrk="1" hangingPunct="1">
              <a:spcBef>
                <a:spcPct val="0"/>
              </a:spcBef>
              <a:buFont typeface="Wingdings" pitchFamily="2" charset="2"/>
              <a:buNone/>
            </a:pPr>
            <a:endParaRPr lang="en-US" baseline="0" smtClean="0"/>
          </a:p>
          <a:p>
            <a:pPr lvl="0">
              <a:buFont typeface="Wingdings" pitchFamily="2" charset="2"/>
              <a:buChar char="Ø"/>
            </a:pPr>
            <a:r>
              <a:rPr lang="en-US" smtClean="0"/>
              <a:t>Hạn</a:t>
            </a:r>
            <a:r>
              <a:rPr lang="en-US" baseline="0" smtClean="0"/>
              <a:t> chế: </a:t>
            </a:r>
            <a:r>
              <a:rPr lang="en-US" sz="1200" kern="1200" baseline="0" smtClean="0">
                <a:solidFill>
                  <a:schemeClr val="tx1"/>
                </a:solidFill>
                <a:latin typeface="+mn-lt"/>
                <a:ea typeface="+mn-ea"/>
                <a:cs typeface="+mn-cs"/>
              </a:rPr>
              <a:t>C</a:t>
            </a:r>
            <a:r>
              <a:rPr lang="en-US" sz="1200" kern="1200" smtClean="0">
                <a:solidFill>
                  <a:schemeClr val="tx1"/>
                </a:solidFill>
                <a:latin typeface="+mn-lt"/>
                <a:ea typeface="+mn-ea"/>
                <a:cs typeface="+mn-cs"/>
              </a:rPr>
              <a:t>ác phần mềm này bộc lộ một số hạn chế khiến cho việc sử dụng gặp khó khăn như</a:t>
            </a:r>
          </a:p>
          <a:p>
            <a:pPr lvl="0">
              <a:buFont typeface="Wingdings" pitchFamily="2" charset="2"/>
              <a:buChar char="§"/>
            </a:pPr>
            <a:r>
              <a:rPr lang="en-US" sz="1200" kern="1200" smtClean="0">
                <a:solidFill>
                  <a:schemeClr val="tx1"/>
                </a:solidFill>
                <a:latin typeface="+mn-lt"/>
                <a:ea typeface="+mn-ea"/>
                <a:cs typeface="+mn-cs"/>
              </a:rPr>
              <a:t>Hầu hết các phần mềm hiện nay đang được sử dụng cho chức năng tạo và quản lý lịch làm việc là phần mềm nước ngoài, với giao diện tiếng Anh gây khó khăn trong việc sử dụng và khai thác hết tính năng của phần mềm.</a:t>
            </a:r>
          </a:p>
          <a:p>
            <a:pPr lvl="0">
              <a:buFont typeface="Wingdings" pitchFamily="2" charset="2"/>
              <a:buChar char="§"/>
            </a:pPr>
            <a:r>
              <a:rPr lang="en-US" sz="1200" kern="1200" smtClean="0">
                <a:solidFill>
                  <a:schemeClr val="tx1"/>
                </a:solidFill>
                <a:latin typeface="+mn-lt"/>
                <a:ea typeface="+mn-ea"/>
                <a:cs typeface="+mn-cs"/>
              </a:rPr>
              <a:t>Các</a:t>
            </a:r>
            <a:r>
              <a:rPr lang="en-US" sz="1200" kern="1200" baseline="0" smtClean="0">
                <a:solidFill>
                  <a:schemeClr val="tx1"/>
                </a:solidFill>
                <a:latin typeface="+mn-lt"/>
                <a:ea typeface="+mn-ea"/>
                <a:cs typeface="+mn-cs"/>
              </a:rPr>
              <a:t> sản phẩm này hầu hết hướng tới người dùng cá nhân hoặc hỗ trợ đa người dùng nhưng tương tác với người dùng chưa linh hoạt</a:t>
            </a:r>
            <a:endParaRPr lang="en-US" smtClean="0"/>
          </a:p>
          <a:p>
            <a:pPr lvl="0" eaLnBrk="1" hangingPunct="1">
              <a:spcBef>
                <a:spcPct val="0"/>
              </a:spcBef>
              <a:buFont typeface="Wingdings" pitchFamily="2" charset="2"/>
              <a:buNone/>
            </a:pPr>
            <a:endParaRPr lang="vi-VN" smtClean="0"/>
          </a:p>
          <a:p>
            <a:pPr eaLnBrk="1" hangingPunct="1">
              <a:spcBef>
                <a:spcPct val="0"/>
              </a:spcBef>
            </a:pPr>
            <a:endParaRPr lang="en-US" smtClean="0"/>
          </a:p>
        </p:txBody>
      </p:sp>
      <p:sp>
        <p:nvSpPr>
          <p:cNvPr id="3891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A434AEC6-B693-4400-AA6C-8CC0F13C653B}" type="slidenum">
              <a:rPr lang="en-US" sz="1200"/>
              <a:pPr algn="r"/>
              <a:t>4</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solidFill>
                  <a:srgbClr val="002060"/>
                </a:solidFill>
                <a:latin typeface="Segoe UI" pitchFamily="34" charset="0"/>
                <a:ea typeface="Segoe UI" pitchFamily="34" charset="0"/>
                <a:cs typeface="Segoe UI" pitchFamily="34" charset="0"/>
              </a:rPr>
              <a:t>Từ hiện trạng đó, việc xây dựng một phần mềm với giao diện hoàn toàn tiếng Việt có hỗ trợ chức năng tạo lịch, quản lý lịch đa người dùng, dễ sử dụng, tương tác linh hoạt là thực sự cần thiết.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mtClean="0">
                <a:solidFill>
                  <a:srgbClr val="002060"/>
                </a:solidFill>
                <a:latin typeface="Segoe UI" pitchFamily="34" charset="0"/>
                <a:ea typeface="Segoe UI" pitchFamily="34" charset="0"/>
                <a:cs typeface="Segoe UI" pitchFamily="34" charset="0"/>
              </a:rPr>
              <a:t>Nhiệm vụ của đồ án là tìm hiểu các kiến thức liên quan và xây dựng một phần mềm  quản lý lịch làm việc có các chức năng cơ bản như trên.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sz="1200" kern="120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Chức</a:t>
            </a:r>
            <a:r>
              <a:rPr lang="en-US" sz="1200" kern="1200" baseline="0" smtClean="0">
                <a:solidFill>
                  <a:schemeClr val="tx1"/>
                </a:solidFill>
                <a:latin typeface="+mn-lt"/>
                <a:ea typeface="+mn-ea"/>
                <a:cs typeface="+mn-cs"/>
              </a:rPr>
              <a:t> năng: tạo/ sửa/xóa lịch, hỗ trợ đa người dùng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Hỗ trợ tạo lịch nhanh chóng</a:t>
            </a:r>
            <a:endParaRPr lang="en-US" sz="1200" kern="1200" smtClean="0">
              <a:solidFill>
                <a:schemeClr val="tx1"/>
              </a:solidFill>
              <a:latin typeface="+mn-lt"/>
              <a:ea typeface="+mn-ea"/>
              <a:cs typeface="+mn-cs"/>
            </a:endParaRPr>
          </a:p>
        </p:txBody>
      </p:sp>
      <p:sp>
        <p:nvSpPr>
          <p:cNvPr id="4096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9D8FB81-1C8A-434A-AA95-BF96D575BBE7}" type="slidenum">
              <a:rPr lang="en-US" sz="1200"/>
              <a:pPr algn="r"/>
              <a:t>5</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eaLnBrk="1" fontAlgn="auto" latinLnBrk="0" hangingPunct="1">
              <a:buFont typeface="Arial" pitchFamily="34" charset="0"/>
              <a:buChar char="•"/>
            </a:pPr>
            <a:r>
              <a:rPr lang="en-US" sz="1200" kern="1200" smtClean="0">
                <a:solidFill>
                  <a:schemeClr val="tx1"/>
                </a:solidFill>
                <a:latin typeface="+mn-lt"/>
                <a:ea typeface="+mn-ea"/>
                <a:cs typeface="+mn-cs"/>
              </a:rPr>
              <a:t>Cơ</a:t>
            </a:r>
            <a:r>
              <a:rPr lang="en-US" sz="1200" kern="1200" baseline="0" smtClean="0">
                <a:solidFill>
                  <a:schemeClr val="tx1"/>
                </a:solidFill>
                <a:latin typeface="+mn-lt"/>
                <a:ea typeface="+mn-ea"/>
                <a:cs typeface="+mn-cs"/>
              </a:rPr>
              <a:t> động cao:</a:t>
            </a:r>
            <a:r>
              <a:rPr lang="en-US" sz="1200" kern="1200" smtClean="0">
                <a:solidFill>
                  <a:schemeClr val="tx1"/>
                </a:solidFill>
                <a:latin typeface="+mn-lt"/>
                <a:ea typeface="+mn-ea"/>
                <a:cs typeface="+mn-cs"/>
              </a:rPr>
              <a:t>do không cần cài đặt ở client, không cần cấu hình, người sử dụng chỉ cần sử dụng một trình duyệt web và có kết nối mạng là có thể sử dụng được phần mềm. Như vậy người sử dụng có thể dùng phần mềm ở bất kỳ nơi đâu có internet.</a:t>
            </a:r>
          </a:p>
          <a:p>
            <a:pPr rtl="0" eaLnBrk="1" fontAlgn="auto" latinLnBrk="0" hangingPunct="1">
              <a:buFont typeface="Arial" pitchFamily="34" charset="0"/>
              <a:buChar char="•"/>
            </a:pPr>
            <a:r>
              <a:rPr lang="en-US" sz="1200" kern="1200" smtClean="0">
                <a:solidFill>
                  <a:schemeClr val="tx1"/>
                </a:solidFill>
                <a:latin typeface="+mn-lt"/>
                <a:ea typeface="+mn-ea"/>
                <a:cs typeface="+mn-cs"/>
              </a:rPr>
              <a:t>Dễ dàng thay đổi: Sử dụng Web Forms đồng nghĩa với việc tất cả dữ liệu và chương trình nằm trên máy chủ. Chính vì vậy, nó rất thuận tiện cho việc thay đổi, nâng cấp hệ thống. Nhà cung cấp chỉ cần cập nhật thông tin lên server, còn phía người dùng hoàn toàn trong suốt</a:t>
            </a:r>
          </a:p>
          <a:p>
            <a:pPr rtl="0" eaLnBrk="1" fontAlgn="auto" latinLnBrk="0" hangingPunct="1">
              <a:buFont typeface="Arial" pitchFamily="34" charset="0"/>
              <a:buNone/>
            </a:pPr>
            <a:endParaRPr lang="en-US" sz="1200" kern="1200" smtClean="0">
              <a:solidFill>
                <a:schemeClr val="tx1"/>
              </a:solidFill>
              <a:latin typeface="+mn-lt"/>
              <a:ea typeface="+mn-ea"/>
              <a:cs typeface="+mn-cs"/>
            </a:endParaRPr>
          </a:p>
          <a:p>
            <a:pPr rtl="0" eaLnBrk="1" fontAlgn="auto" latinLnBrk="0" hangingPunct="1">
              <a:buFont typeface="Arial" pitchFamily="34" charset="0"/>
              <a:buNone/>
            </a:pPr>
            <a:r>
              <a:rPr lang="en-US" sz="1200" kern="1200" smtClean="0">
                <a:solidFill>
                  <a:schemeClr val="tx1"/>
                </a:solidFill>
                <a:latin typeface="+mn-lt"/>
                <a:ea typeface="+mn-ea"/>
                <a:cs typeface="+mn-cs"/>
              </a:rPr>
              <a:t>Nhược</a:t>
            </a:r>
            <a:r>
              <a:rPr lang="en-US" sz="1200" kern="1200" baseline="0" smtClean="0">
                <a:solidFill>
                  <a:schemeClr val="tx1"/>
                </a:solidFill>
                <a:latin typeface="+mn-lt"/>
                <a:ea typeface="+mn-ea"/>
                <a:cs typeface="+mn-cs"/>
              </a:rPr>
              <a:t> điểm:</a:t>
            </a:r>
          </a:p>
          <a:p>
            <a:pPr marL="0" marR="0" lvl="0" indent="0" algn="l" defTabSz="914400" rtl="0" eaLnBrk="1" fontAlgn="auto" latinLnBrk="0" hangingPunct="1">
              <a:lnSpc>
                <a:spcPct val="100000"/>
              </a:lnSpc>
              <a:spcBef>
                <a:spcPct val="30000"/>
              </a:spcBef>
              <a:spcAft>
                <a:spcPct val="0"/>
              </a:spcAft>
              <a:buClrTx/>
              <a:buSzTx/>
              <a:buFont typeface="Arial" pitchFamily="34" charset="0"/>
              <a:buChar char="•"/>
              <a:tabLst/>
              <a:defRPr/>
            </a:pPr>
            <a:r>
              <a:rPr lang="en-US" sz="1200" kern="1200" smtClean="0">
                <a:solidFill>
                  <a:schemeClr val="tx1"/>
                </a:solidFill>
                <a:latin typeface="+mn-lt"/>
                <a:ea typeface="+mn-ea"/>
                <a:cs typeface="+mn-cs"/>
              </a:rPr>
              <a:t>Không thể lưu trạng thái người sử dụng ở client: Do tất cả các thao tác của người sử dụng thông qua server nên khi người sử dụng muốn lưu lại thông tin đang thao tác dở, hoặc trong trường hợp không gửi ngay thông tin tới server thì việc lưu lại là không khả thi. </a:t>
            </a:r>
            <a:endParaRPr lang="en-US" sz="1200" kern="1200" baseline="0" smtClean="0">
              <a:solidFill>
                <a:schemeClr val="tx1"/>
              </a:solidFill>
              <a:latin typeface="+mn-lt"/>
              <a:ea typeface="+mn-ea"/>
              <a:cs typeface="+mn-cs"/>
            </a:endParaRPr>
          </a:p>
          <a:p>
            <a:pPr marL="0" marR="0" lvl="0" indent="0" algn="l" defTabSz="914400" rtl="0" eaLnBrk="1" fontAlgn="auto" latinLnBrk="0" hangingPunct="1">
              <a:lnSpc>
                <a:spcPct val="100000"/>
              </a:lnSpc>
              <a:spcBef>
                <a:spcPct val="30000"/>
              </a:spcBef>
              <a:spcAft>
                <a:spcPct val="0"/>
              </a:spcAft>
              <a:buClrTx/>
              <a:buSzTx/>
              <a:buFont typeface="Arial" pitchFamily="34" charset="0"/>
              <a:buChar char="•"/>
              <a:tabLst/>
              <a:defRPr/>
            </a:pPr>
            <a:r>
              <a:rPr lang="en-US" sz="1200" kern="1200" smtClean="0">
                <a:solidFill>
                  <a:schemeClr val="tx1"/>
                </a:solidFill>
                <a:latin typeface="+mn-lt"/>
                <a:ea typeface="+mn-ea"/>
                <a:cs typeface="+mn-cs"/>
              </a:rPr>
              <a:t>Tương tác giữa người dùng và phần mềm bị hạn chế do phải thực hiện trên web và thông qua các browser</a:t>
            </a:r>
          </a:p>
          <a:p>
            <a:pPr rtl="0" eaLnBrk="1" fontAlgn="auto" latinLnBrk="0" hangingPunct="1">
              <a:buFont typeface="Arial" pitchFamily="34" charset="0"/>
              <a:buNone/>
            </a:pPr>
            <a:endParaRPr lang="en-US" sz="1200" kern="1200" smtClean="0">
              <a:solidFill>
                <a:schemeClr val="tx1"/>
              </a:solidFill>
              <a:latin typeface="+mn-lt"/>
              <a:ea typeface="+mn-ea"/>
              <a:cs typeface="+mn-cs"/>
            </a:endParaRPr>
          </a:p>
          <a:p>
            <a:pPr rtl="0" eaLnBrk="1" fontAlgn="auto" latinLnBrk="0" hangingPunct="1">
              <a:buFont typeface="Arial" pitchFamily="34" charset="0"/>
              <a:buNone/>
            </a:pPr>
            <a:r>
              <a:rPr lang="en-US" sz="1200" kern="1200" smtClean="0">
                <a:solidFill>
                  <a:schemeClr val="tx1"/>
                </a:solidFill>
                <a:latin typeface="+mn-lt"/>
                <a:ea typeface="+mn-ea"/>
                <a:cs typeface="+mn-cs"/>
              </a:rPr>
              <a:t>Ưu</a:t>
            </a:r>
            <a:r>
              <a:rPr lang="en-US" sz="1200" kern="1200" baseline="0" smtClean="0">
                <a:solidFill>
                  <a:schemeClr val="tx1"/>
                </a:solidFill>
                <a:latin typeface="+mn-lt"/>
                <a:ea typeface="+mn-ea"/>
                <a:cs typeface="+mn-cs"/>
              </a:rPr>
              <a:t> điểm:</a:t>
            </a:r>
          </a:p>
          <a:p>
            <a:pPr rtl="0" eaLnBrk="1" fontAlgn="auto" latinLnBrk="0" hangingPunct="1">
              <a:buFont typeface="Arial" pitchFamily="34" charset="0"/>
              <a:buChar char="•"/>
            </a:pPr>
            <a:r>
              <a:rPr lang="en-US" sz="1200" kern="1200" smtClean="0">
                <a:solidFill>
                  <a:schemeClr val="tx1"/>
                </a:solidFill>
                <a:latin typeface="+mn-lt"/>
                <a:ea typeface="+mn-ea"/>
                <a:cs typeface="+mn-cs"/>
              </a:rPr>
              <a:t>Khả năng xem offline: Mọi thông tin người sử dụng lấy về đều được lưu ở client nên có thể xem lại các thông tin này mà không cần trao đổi với server</a:t>
            </a:r>
            <a:endParaRPr lang="en-US" sz="1200" kern="1200" baseline="0" smtClean="0">
              <a:solidFill>
                <a:schemeClr val="tx1"/>
              </a:solidFill>
              <a:latin typeface="+mn-lt"/>
              <a:ea typeface="+mn-ea"/>
              <a:cs typeface="+mn-cs"/>
            </a:endParaRPr>
          </a:p>
          <a:p>
            <a:pPr rtl="0" eaLnBrk="1" fontAlgn="auto" latinLnBrk="0" hangingPunct="1">
              <a:buFont typeface="Arial" pitchFamily="34" charset="0"/>
              <a:buChar char="•"/>
            </a:pPr>
            <a:r>
              <a:rPr lang="en-US" sz="1200" kern="1200" smtClean="0">
                <a:solidFill>
                  <a:schemeClr val="tx1"/>
                </a:solidFill>
                <a:latin typeface="+mn-lt"/>
                <a:ea typeface="+mn-ea"/>
                <a:cs typeface="+mn-cs"/>
              </a:rPr>
              <a:t>Lưu trạng thái người sử dụng: Khi người sử dụng thao tác trên hệ thống, có trường hợp người sử dụng muốn lưu lại thao tác của mình để lần sử dụng tiếp theo sẽ tiếp tục mà chưa muốn gửi cho server thì thông tin đó sẽ được lưu vào cơ sở dữ liệu của client</a:t>
            </a:r>
          </a:p>
          <a:p>
            <a:pPr rtl="0" eaLnBrk="1" fontAlgn="auto" latinLnBrk="0" hangingPunct="1">
              <a:buFont typeface="Arial" pitchFamily="34" charset="0"/>
              <a:buChar char="•"/>
            </a:pPr>
            <a:r>
              <a:rPr lang="en-US" sz="1200" kern="1200" smtClean="0">
                <a:solidFill>
                  <a:schemeClr val="tx1"/>
                </a:solidFill>
                <a:latin typeface="+mn-lt"/>
                <a:ea typeface="+mn-ea"/>
                <a:cs typeface="+mn-cs"/>
              </a:rPr>
              <a:t>Khả năng mở rộng: Do phần mềm không còn phụ thuộc vào web browser nên các chức năng có thể tùy biến, mở rộng và phát huy được tốt các tiện ích cần thiết</a:t>
            </a:r>
          </a:p>
          <a:p>
            <a:pPr rtl="0" eaLnBrk="1" fontAlgn="auto" latinLnBrk="0" hangingPunct="1">
              <a:buFont typeface="Arial" pitchFamily="34" charset="0"/>
              <a:buNone/>
            </a:pPr>
            <a:endParaRPr lang="en-US" sz="1200" kern="1200" smtClean="0">
              <a:solidFill>
                <a:schemeClr val="tx1"/>
              </a:solidFill>
              <a:latin typeface="+mn-lt"/>
              <a:ea typeface="+mn-ea"/>
              <a:cs typeface="+mn-cs"/>
            </a:endParaRPr>
          </a:p>
          <a:p>
            <a:pPr rtl="0" eaLnBrk="1" fontAlgn="auto" latinLnBrk="0" hangingPunct="1">
              <a:buFont typeface="Arial" pitchFamily="34" charset="0"/>
              <a:buNone/>
            </a:pPr>
            <a:r>
              <a:rPr lang="en-US" sz="1200" kern="1200" smtClean="0">
                <a:solidFill>
                  <a:schemeClr val="tx1"/>
                </a:solidFill>
                <a:latin typeface="+mn-lt"/>
                <a:ea typeface="+mn-ea"/>
                <a:cs typeface="+mn-cs"/>
              </a:rPr>
              <a:t>Nhược</a:t>
            </a:r>
            <a:r>
              <a:rPr lang="en-US" sz="1200" kern="1200" baseline="0" smtClean="0">
                <a:solidFill>
                  <a:schemeClr val="tx1"/>
                </a:solidFill>
                <a:latin typeface="+mn-lt"/>
                <a:ea typeface="+mn-ea"/>
                <a:cs typeface="+mn-cs"/>
              </a:rPr>
              <a:t> điểm:</a:t>
            </a:r>
          </a:p>
          <a:p>
            <a:pPr rtl="0" eaLnBrk="1" fontAlgn="auto" latinLnBrk="0" hangingPunct="1">
              <a:buFont typeface="Arial" pitchFamily="34" charset="0"/>
              <a:buChar char="•"/>
            </a:pPr>
            <a:r>
              <a:rPr lang="en-US" sz="1200" kern="1200" smtClean="0">
                <a:solidFill>
                  <a:schemeClr val="tx1"/>
                </a:solidFill>
                <a:latin typeface="+mn-lt"/>
                <a:ea typeface="+mn-ea"/>
                <a:cs typeface="+mn-cs"/>
              </a:rPr>
              <a:t>Phức tạp trong cài đặt và cập nhật: Do client được cài đặt và chạy trên máy của người dùng cho nên người dùng cần cập nhật và thay đổi khi hệ thống yêu cầu. Việc thay đổi và cập nhật này tốn rất nhiều công sức và thời gian nhất là trên những hệ thống lớn có nhiều người sử dụng</a:t>
            </a:r>
            <a:endParaRPr lang="en-US" sz="1200" kern="1200" baseline="0" smtClean="0">
              <a:solidFill>
                <a:schemeClr val="tx1"/>
              </a:solidFill>
              <a:latin typeface="+mn-lt"/>
              <a:ea typeface="+mn-ea"/>
              <a:cs typeface="+mn-cs"/>
            </a:endParaRPr>
          </a:p>
          <a:p>
            <a:pPr rtl="0" eaLnBrk="1" fontAlgn="auto" latinLnBrk="0" hangingPunct="1">
              <a:buFont typeface="Arial" pitchFamily="34" charset="0"/>
              <a:buChar char="•"/>
            </a:pPr>
            <a:r>
              <a:rPr lang="en-US" sz="1200" kern="1200" smtClean="0">
                <a:solidFill>
                  <a:schemeClr val="tx1"/>
                </a:solidFill>
                <a:latin typeface="+mn-lt"/>
                <a:ea typeface="+mn-ea"/>
                <a:cs typeface="+mn-cs"/>
              </a:rPr>
              <a:t>Không cơ động: Người sử dụng không thể dùng phần mềm khi chưa cài đặt nó chính vì thế nó không có tính cơ động cao</a:t>
            </a:r>
          </a:p>
          <a:p>
            <a:pPr rtl="0" eaLnBrk="1" fontAlgn="auto" latinLnBrk="0" hangingPunct="1">
              <a:buFont typeface="Arial" pitchFamily="34" charset="0"/>
              <a:buChar char="•"/>
            </a:pPr>
            <a:endParaRPr lang="en-US" sz="1200" kern="1200" smtClean="0">
              <a:solidFill>
                <a:schemeClr val="tx1"/>
              </a:solidFill>
              <a:latin typeface="+mn-lt"/>
              <a:ea typeface="+mn-ea"/>
              <a:cs typeface="+mn-cs"/>
            </a:endParaRPr>
          </a:p>
          <a:p>
            <a:pPr rtl="0" eaLnBrk="1" fontAlgn="auto" latinLnBrk="0" hangingPunct="1">
              <a:buFont typeface="Arial" pitchFamily="34" charset="0"/>
              <a:buNone/>
            </a:pPr>
            <a:r>
              <a:rPr lang="en-US" sz="1200" kern="1200" smtClean="0">
                <a:solidFill>
                  <a:schemeClr val="tx1"/>
                </a:solidFill>
                <a:latin typeface="+mn-lt"/>
                <a:ea typeface="+mn-ea"/>
                <a:cs typeface="+mn-cs"/>
              </a:rPr>
              <a:t>Từ</a:t>
            </a:r>
            <a:r>
              <a:rPr lang="en-US" sz="1200" kern="1200" baseline="0" smtClean="0">
                <a:solidFill>
                  <a:schemeClr val="tx1"/>
                </a:solidFill>
                <a:latin typeface="+mn-lt"/>
                <a:ea typeface="+mn-ea"/>
                <a:cs typeface="+mn-cs"/>
              </a:rPr>
              <a:t> những đặc điểm trên:</a:t>
            </a:r>
          </a:p>
          <a:p>
            <a:pPr rtl="0" eaLnBrk="1" fontAlgn="auto" latinLnBrk="0" hangingPunct="1">
              <a:buFont typeface="Wingdings" pitchFamily="2" charset="2"/>
              <a:buChar char="Ø"/>
            </a:pPr>
            <a:r>
              <a:rPr lang="en-US" sz="1200" kern="1200" baseline="0" smtClean="0">
                <a:solidFill>
                  <a:schemeClr val="tx1"/>
                </a:solidFill>
                <a:latin typeface="+mn-lt"/>
                <a:ea typeface="+mn-ea"/>
                <a:cs typeface="+mn-cs"/>
              </a:rPr>
              <a:t>Hệ thống sẽ được xây dựng trên cả trên nền web và cả trên winform (nền winform phục vụ cho người sử dụng Windows, web chonhwngx người dùng hđh khác hoặc trên các thiết bị như điện thoại. </a:t>
            </a:r>
          </a:p>
          <a:p>
            <a:pPr rtl="0" eaLnBrk="1" fontAlgn="auto" latinLnBrk="0" hangingPunct="1">
              <a:buFont typeface="Wingdings" pitchFamily="2" charset="2"/>
              <a:buChar char="Ø"/>
            </a:pPr>
            <a:r>
              <a:rPr lang="en-US" sz="1200" kern="1200" baseline="0" smtClean="0">
                <a:solidFill>
                  <a:schemeClr val="tx1"/>
                </a:solidFill>
                <a:latin typeface="+mn-lt"/>
                <a:ea typeface="+mn-ea"/>
                <a:cs typeface="+mn-cs"/>
              </a:rPr>
              <a:t>Nhưng do hạn chế về thời gian thực hiện đồ án, em sẽ phát triển ứng dụng trên winform trước.</a:t>
            </a:r>
            <a:endParaRPr lang="en-US" sz="120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F43FBB7-1332-45BC-A965-D94137696021}"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endParaRPr lang="en-US" smtClean="0"/>
          </a:p>
        </p:txBody>
      </p:sp>
      <p:sp>
        <p:nvSpPr>
          <p:cNvPr id="4198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41C34F9-B246-474D-B712-7D1308207774}" type="slidenum">
              <a:rPr lang="en-US" sz="1200"/>
              <a:pPr algn="r"/>
              <a:t>7</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None/>
            </a:pPr>
            <a:r>
              <a:rPr lang="en-US" sz="1200" kern="1200" smtClean="0">
                <a:solidFill>
                  <a:schemeClr val="tx1"/>
                </a:solidFill>
                <a:latin typeface="+mn-lt"/>
                <a:ea typeface="+mn-ea"/>
                <a:cs typeface="+mn-cs"/>
              </a:rPr>
              <a:t>Khó</a:t>
            </a:r>
            <a:r>
              <a:rPr lang="en-US" sz="1200" kern="1200" baseline="0" smtClean="0">
                <a:solidFill>
                  <a:schemeClr val="tx1"/>
                </a:solidFill>
                <a:latin typeface="+mn-lt"/>
                <a:ea typeface="+mn-ea"/>
                <a:cs typeface="+mn-cs"/>
              </a:rPr>
              <a:t> khăn khi xây dựng phần mềm theo mô hình client server:</a:t>
            </a:r>
          </a:p>
          <a:p>
            <a:pPr lvl="1">
              <a:buFont typeface="Arial" pitchFamily="34" charset="0"/>
              <a:buChar char="•"/>
            </a:pPr>
            <a:r>
              <a:rPr lang="en-US" kern="1200" baseline="0" smtClean="0">
                <a:solidFill>
                  <a:schemeClr val="tx1"/>
                </a:solidFill>
                <a:latin typeface="+mn-lt"/>
                <a:ea typeface="+mn-ea"/>
                <a:cs typeface="+mn-cs"/>
              </a:rPr>
              <a:t>Server phải đáp ứng được nhiều client cùng kết nối đến -&gt; có một số giải pháp về mô hình đáp ứng của server</a:t>
            </a:r>
          </a:p>
          <a:p>
            <a:pPr lvl="2">
              <a:buFont typeface="Courier New" pitchFamily="49" charset="0"/>
              <a:buChar char="o"/>
            </a:pPr>
            <a:r>
              <a:rPr lang="en-US" sz="1200" b="0" kern="1200" smtClean="0">
                <a:solidFill>
                  <a:schemeClr val="tx1"/>
                </a:solidFill>
                <a:latin typeface="+mn-lt"/>
                <a:ea typeface="+mn-ea"/>
                <a:cs typeface="+mn-cs"/>
              </a:rPr>
              <a:t>Mô hình một tiến trình</a:t>
            </a:r>
            <a:r>
              <a:rPr lang="en-US" sz="1200" kern="1200" smtClean="0">
                <a:solidFill>
                  <a:schemeClr val="tx1"/>
                </a:solidFill>
                <a:latin typeface="+mn-lt"/>
                <a:ea typeface="+mn-ea"/>
                <a:cs typeface="+mn-cs"/>
              </a:rPr>
              <a:t>: Quá trình thực hiện trao đổi giữa các client và server thực hiện đồng thời trên 1 tiến trình chính. Ưu điểm của mô hình này là việc xử lý tập trung và đơn giản. Nhược điểm của nó là khi có nhiều kết nối tới server thì việc tạo ra nhiều liên kết sẽ gây khó khăn cho quá trình quản lý kết nối, và quá trình trao đổi sẽ bị chậm đi do bị chia sẻ. </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với mỗi client được phục vụ trong 1 tiến trình. Mô hình này sẽ làm giảm mức độ trao đổi của chương trình chính đáng kể vì mỗi kết nối đều được cung cấp 1 tiến trình để trao đổi riêng. Nhưng khi có nhiều kết nối thì việc tạo ra nhiều tiến trình như vậy sẽ tiềm ẩn nguy cơ về đụng độ tiến trình, đồng thời khó kiểm soát lỗi.</a:t>
            </a:r>
            <a:endParaRPr lang="en-US" sz="1100" kern="1200" smtClean="0">
              <a:solidFill>
                <a:schemeClr val="tx1"/>
              </a:solidFill>
              <a:latin typeface="+mn-lt"/>
              <a:ea typeface="+mn-ea"/>
              <a:cs typeface="+mn-cs"/>
            </a:endParaRPr>
          </a:p>
          <a:p>
            <a:pPr lvl="2">
              <a:buFont typeface="Courier New" pitchFamily="49" charset="0"/>
              <a:buChar char="o"/>
            </a:pPr>
            <a:r>
              <a:rPr lang="en-US" sz="1200" kern="1200" smtClean="0">
                <a:solidFill>
                  <a:schemeClr val="tx1"/>
                </a:solidFill>
                <a:latin typeface="+mn-lt"/>
                <a:ea typeface="+mn-ea"/>
                <a:cs typeface="+mn-cs"/>
              </a:rPr>
              <a:t>Mô hình đa tiến trình IOCP(input output completion port): Mô hình IOCP là kỹ thuật được đưa ra nhằm giải quyết vào ra không đồng bộ.  Bằng việc sử dụng một số lượng nhỏ các thread theo một phương thức hiệu quả.</a:t>
            </a:r>
            <a:endParaRPr lang="en-US" sz="1100" kern="1200" smtClean="0">
              <a:solidFill>
                <a:schemeClr val="tx1"/>
              </a:solidFill>
              <a:latin typeface="+mn-lt"/>
              <a:ea typeface="+mn-ea"/>
              <a:cs typeface="+mn-cs"/>
            </a:endParaRPr>
          </a:p>
          <a:p>
            <a:pPr lvl="1">
              <a:buFont typeface="Arial" pitchFamily="34" charset="0"/>
              <a:buChar char="•"/>
            </a:pPr>
            <a:r>
              <a:rPr lang="en-US" kern="1200" baseline="0" smtClean="0">
                <a:solidFill>
                  <a:schemeClr val="tx1"/>
                </a:solidFill>
                <a:latin typeface="+mn-lt"/>
                <a:ea typeface="+mn-ea"/>
                <a:cs typeface="+mn-cs"/>
              </a:rPr>
              <a:t>Định danh client: Khi một dịch vụ cung cấp bởi server được yêu cầu bởi nhiều client cùng một lúc thì cần phân biệt các yêu cầu này. </a:t>
            </a:r>
          </a:p>
          <a:p>
            <a:pPr lvl="2">
              <a:buFont typeface="Arial" pitchFamily="34" charset="0"/>
              <a:buNone/>
            </a:pPr>
            <a:r>
              <a:rPr lang="en-US" kern="1200" baseline="0" smtClean="0">
                <a:solidFill>
                  <a:schemeClr val="tx1"/>
                </a:solidFill>
                <a:latin typeface="+mn-lt"/>
                <a:ea typeface="+mn-ea"/>
                <a:cs typeface="+mn-cs"/>
              </a:rPr>
              <a:t>Để giải quyết vấn đề này ta đưa vào khái niệm phiên làm việc (session).</a:t>
            </a:r>
            <a:r>
              <a:rPr lang="en-US" sz="1200" kern="1200" smtClean="0">
                <a:solidFill>
                  <a:schemeClr val="tx1"/>
                </a:solidFill>
                <a:latin typeface="+mn-lt"/>
                <a:ea typeface="+mn-ea"/>
                <a:cs typeface="+mn-cs"/>
              </a:rPr>
              <a:t> Một trao đổi giữa client và server đều được quản lý bởi một Session và khi quá trình trao đổi chưa kết thúc thì Session sẽ được giữ.</a:t>
            </a:r>
            <a:endParaRPr lang="en-US" sz="1200" kern="1200" baseline="0" smtClean="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smtClean="0">
                <a:solidFill>
                  <a:schemeClr val="tx1"/>
                </a:solidFill>
                <a:latin typeface="+mn-lt"/>
                <a:ea typeface="+mn-ea"/>
                <a:cs typeface="+mn-cs"/>
              </a:rPr>
              <a:t>Đồng bộ dữ liệu</a:t>
            </a:r>
            <a:r>
              <a:rPr lang="en-US" sz="1200" kern="1200" baseline="0" smtClean="0">
                <a:solidFill>
                  <a:schemeClr val="tx1"/>
                </a:solidFill>
                <a:latin typeface="+mn-lt"/>
                <a:ea typeface="+mn-ea"/>
                <a:cs typeface="+mn-cs"/>
              </a:rPr>
              <a:t> giữa client và server</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Sử dụng giao thức có sẵn:</a:t>
            </a:r>
          </a:p>
          <a:p>
            <a:pPr marL="91440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baseline="0" smtClean="0">
                <a:solidFill>
                  <a:schemeClr val="tx1"/>
                </a:solidFill>
                <a:latin typeface="+mn-lt"/>
                <a:ea typeface="+mn-ea"/>
                <a:cs typeface="+mn-cs"/>
              </a:rPr>
              <a:t>Thiết kế một giao thức mới:</a:t>
            </a:r>
            <a:endParaRPr lang="en-US" smtClean="0"/>
          </a:p>
        </p:txBody>
      </p:sp>
      <p:sp>
        <p:nvSpPr>
          <p:cNvPr id="4301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66A2A7D-F368-49F0-880A-5589B88BA767}"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40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A78E04E-A4A3-4A97-8188-BBF8BF28B814}"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6A639F9D-2619-43E8-A5A3-B182D71BF08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A770D9CB-43CC-449F-975E-9200652FA35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933ABCD5-4953-46CB-B486-1D268B13B6B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742EF274-1581-4ED0-A198-08484EF16CF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www.themegallery.com</a:t>
            </a:r>
          </a:p>
        </p:txBody>
      </p:sp>
      <p:sp>
        <p:nvSpPr>
          <p:cNvPr id="6" name="Slide Number Placeholder 5"/>
          <p:cNvSpPr>
            <a:spLocks noGrp="1"/>
          </p:cNvSpPr>
          <p:nvPr>
            <p:ph type="sldNum" sz="quarter" idx="12"/>
          </p:nvPr>
        </p:nvSpPr>
        <p:spPr/>
        <p:txBody>
          <a:bodyPr/>
          <a:lstStyle>
            <a:lvl1pPr>
              <a:defRPr/>
            </a:lvl1pPr>
          </a:lstStyle>
          <a:p>
            <a:pPr>
              <a:defRPr/>
            </a:pPr>
            <a:fld id="{E212F9C2-BC8A-4B7B-AFA6-8A66DA8B4C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6AFD53C3-45AA-4E5E-B3A3-6590C0AD35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www.themegallery.com</a:t>
            </a:r>
          </a:p>
        </p:txBody>
      </p:sp>
      <p:sp>
        <p:nvSpPr>
          <p:cNvPr id="9" name="Slide Number Placeholder 5"/>
          <p:cNvSpPr>
            <a:spLocks noGrp="1"/>
          </p:cNvSpPr>
          <p:nvPr>
            <p:ph type="sldNum" sz="quarter" idx="12"/>
          </p:nvPr>
        </p:nvSpPr>
        <p:spPr/>
        <p:txBody>
          <a:bodyPr/>
          <a:lstStyle>
            <a:lvl1pPr>
              <a:defRPr/>
            </a:lvl1pPr>
          </a:lstStyle>
          <a:p>
            <a:pPr>
              <a:defRPr/>
            </a:pPr>
            <a:fld id="{5AF3D204-9FCC-435B-8FF6-951DA172AF9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www.themegallery.com</a:t>
            </a:r>
          </a:p>
        </p:txBody>
      </p:sp>
      <p:sp>
        <p:nvSpPr>
          <p:cNvPr id="5" name="Slide Number Placeholder 5"/>
          <p:cNvSpPr>
            <a:spLocks noGrp="1"/>
          </p:cNvSpPr>
          <p:nvPr>
            <p:ph type="sldNum" sz="quarter" idx="12"/>
          </p:nvPr>
        </p:nvSpPr>
        <p:spPr/>
        <p:txBody>
          <a:bodyPr/>
          <a:lstStyle>
            <a:lvl1pPr>
              <a:defRPr/>
            </a:lvl1pPr>
          </a:lstStyle>
          <a:p>
            <a:pPr>
              <a:defRPr/>
            </a:pPr>
            <a:fld id="{7C283C86-093F-470E-97FA-2626A7C0834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www.themegallery.com</a:t>
            </a:r>
          </a:p>
        </p:txBody>
      </p:sp>
      <p:sp>
        <p:nvSpPr>
          <p:cNvPr id="4" name="Slide Number Placeholder 5"/>
          <p:cNvSpPr>
            <a:spLocks noGrp="1"/>
          </p:cNvSpPr>
          <p:nvPr>
            <p:ph type="sldNum" sz="quarter" idx="12"/>
          </p:nvPr>
        </p:nvSpPr>
        <p:spPr/>
        <p:txBody>
          <a:bodyPr/>
          <a:lstStyle>
            <a:lvl1pPr>
              <a:defRPr/>
            </a:lvl1pPr>
          </a:lstStyle>
          <a:p>
            <a:pPr>
              <a:defRPr/>
            </a:pPr>
            <a:fld id="{530BE181-E0DE-454D-9020-751C534BB2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08DDB1F0-828E-466B-98D5-85B0BF6C11E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www.themegallery.com</a:t>
            </a:r>
          </a:p>
        </p:txBody>
      </p:sp>
      <p:sp>
        <p:nvSpPr>
          <p:cNvPr id="7" name="Slide Number Placeholder 5"/>
          <p:cNvSpPr>
            <a:spLocks noGrp="1"/>
          </p:cNvSpPr>
          <p:nvPr>
            <p:ph type="sldNum" sz="quarter" idx="12"/>
          </p:nvPr>
        </p:nvSpPr>
        <p:spPr/>
        <p:txBody>
          <a:bodyPr/>
          <a:lstStyle>
            <a:lvl1pPr>
              <a:defRPr/>
            </a:lvl1pPr>
          </a:lstStyle>
          <a:p>
            <a:pPr>
              <a:defRPr/>
            </a:pPr>
            <a:fld id="{F982CE29-DC7F-4D8F-BAFB-FC30F29DD3C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mn-cs"/>
              </a:defRPr>
            </a:lvl1pPr>
          </a:lstStyle>
          <a:p>
            <a:pPr>
              <a:defRPr/>
            </a:pPr>
            <a:r>
              <a:rPr lang="en-US"/>
              <a:t>www.themegallery.com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mn-cs"/>
              </a:defRPr>
            </a:lvl1pPr>
          </a:lstStyle>
          <a:p>
            <a:pPr>
              <a:defRPr/>
            </a:pPr>
            <a:fld id="{9EEC762E-3FE5-4CB0-86EE-7E76E57950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image" Target="../media/image7.jpe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6200" y="-57150"/>
            <a:ext cx="9220200" cy="7143750"/>
            <a:chOff x="-76200" y="-57150"/>
            <a:chExt cx="9220200" cy="7143750"/>
          </a:xfrm>
        </p:grpSpPr>
        <p:pic>
          <p:nvPicPr>
            <p:cNvPr id="11" name="Picture 10"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12" name="Picture 11" descr="Project2.png"/>
            <p:cNvPicPr>
              <a:picLocks noChangeAspect="1"/>
            </p:cNvPicPr>
            <p:nvPr/>
          </p:nvPicPr>
          <p:blipFill>
            <a:blip r:embed="rId4"/>
            <a:stretch>
              <a:fillRect/>
            </a:stretch>
          </p:blipFill>
          <p:spPr>
            <a:xfrm>
              <a:off x="152400" y="4445000"/>
              <a:ext cx="1981200" cy="2641600"/>
            </a:xfrm>
            <a:prstGeom prst="rect">
              <a:avLst/>
            </a:prstGeom>
          </p:spPr>
        </p:pic>
        <p:pic>
          <p:nvPicPr>
            <p:cNvPr id="13" name="Picture 12"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14"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10" name="Title 9"/>
          <p:cNvSpPr>
            <a:spLocks noGrp="1"/>
          </p:cNvSpPr>
          <p:nvPr>
            <p:ph type="title"/>
          </p:nvPr>
        </p:nvSpPr>
        <p:spPr>
          <a:xfrm>
            <a:off x="533400" y="0"/>
            <a:ext cx="8153400" cy="990600"/>
          </a:xfrm>
        </p:spPr>
        <p:txBody>
          <a:bodyPr rtlCol="0">
            <a:normAutofit fontScale="90000"/>
          </a:bodyPr>
          <a:lstStyle/>
          <a:p>
            <a:pPr eaLnBrk="1" fontAlgn="auto" hangingPunct="1">
              <a:spcAft>
                <a:spcPts val="0"/>
              </a:spcAft>
              <a:defRPr/>
            </a:pPr>
            <a:r>
              <a:rPr lang="en-US" sz="2000" smtClean="0">
                <a:latin typeface="Segoe UI" pitchFamily="34" charset="0"/>
                <a:ea typeface="Segoe UI" pitchFamily="34" charset="0"/>
                <a:cs typeface="Segoe UI" pitchFamily="34" charset="0"/>
              </a:rPr>
              <a:t>TRƯỜNG ĐẠI HỌC BÁCH KHOA HÀ NỘI</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VIỆN CÔNG NGHỆ THÔNG TIN VÀ TRUYỀN THÔNG</a:t>
            </a:r>
            <a:br>
              <a:rPr lang="en-US" sz="2000" smtClean="0">
                <a:latin typeface="Segoe UI" pitchFamily="34" charset="0"/>
                <a:ea typeface="Segoe UI" pitchFamily="34" charset="0"/>
                <a:cs typeface="Segoe UI" pitchFamily="34" charset="0"/>
              </a:rPr>
            </a:br>
            <a:r>
              <a:rPr lang="en-US" sz="2000" smtClean="0">
                <a:latin typeface="Segoe UI" pitchFamily="34" charset="0"/>
                <a:ea typeface="Segoe UI" pitchFamily="34" charset="0"/>
                <a:cs typeface="Segoe UI" pitchFamily="34" charset="0"/>
              </a:rPr>
              <a:t>BỘ MÔN KỸ THUẬT MÁY TÍNH</a:t>
            </a:r>
            <a:endParaRPr lang="en-US" sz="2000">
              <a:latin typeface="Segoe UI" pitchFamily="34" charset="0"/>
              <a:ea typeface="Segoe UI" pitchFamily="34" charset="0"/>
              <a:cs typeface="Segoe UI" pitchFamily="34" charset="0"/>
            </a:endParaRPr>
          </a:p>
        </p:txBody>
      </p:sp>
      <p:sp>
        <p:nvSpPr>
          <p:cNvPr id="2052" name="Slide Number Placeholder 12"/>
          <p:cNvSpPr>
            <a:spLocks noGrp="1"/>
          </p:cNvSpPr>
          <p:nvPr>
            <p:ph type="sldNum" sz="quarter" idx="12"/>
          </p:nvPr>
        </p:nvSpPr>
        <p:spPr bwMode="auto">
          <a:xfrm>
            <a:off x="8839200" y="6629400"/>
            <a:ext cx="304800" cy="228600"/>
          </a:xfrm>
          <a:ln>
            <a:miter lim="800000"/>
            <a:headEnd/>
            <a:tailEnd/>
          </a:ln>
        </p:spPr>
        <p:txBody>
          <a:bodyPr wrap="square" numCol="1" anchorCtr="0" compatLnSpc="1">
            <a:prstTxWarp prst="textNoShape">
              <a:avLst/>
            </a:prstTxWarp>
          </a:bodyPr>
          <a:lstStyle/>
          <a:p>
            <a:pPr>
              <a:defRPr/>
            </a:pPr>
            <a:fld id="{F78E8855-D0BD-4F82-8AE4-597E979992F3}" type="slidenum">
              <a:rPr lang="en-US" smtClean="0">
                <a:solidFill>
                  <a:schemeClr val="bg1"/>
                </a:solidFill>
              </a:rPr>
              <a:pPr>
                <a:defRPr/>
              </a:pPr>
              <a:t>1</a:t>
            </a:fld>
            <a:endParaRPr lang="en-US" smtClean="0">
              <a:solidFill>
                <a:schemeClr val="bg1"/>
              </a:solidFill>
            </a:endParaRPr>
          </a:p>
        </p:txBody>
      </p:sp>
      <p:sp>
        <p:nvSpPr>
          <p:cNvPr id="2" name="Content Placeholder 10"/>
          <p:cNvSpPr>
            <a:spLocks/>
          </p:cNvSpPr>
          <p:nvPr/>
        </p:nvSpPr>
        <p:spPr bwMode="auto">
          <a:xfrm>
            <a:off x="838200" y="1600200"/>
            <a:ext cx="7848600" cy="1676400"/>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p:txBody>
      </p:sp>
      <p:sp>
        <p:nvSpPr>
          <p:cNvPr id="2053" name="TextBox 5"/>
          <p:cNvSpPr txBox="1">
            <a:spLocks noChangeArrowheads="1"/>
          </p:cNvSpPr>
          <p:nvPr/>
        </p:nvSpPr>
        <p:spPr bwMode="auto">
          <a:xfrm>
            <a:off x="2971800" y="3048000"/>
            <a:ext cx="2895600" cy="369888"/>
          </a:xfrm>
          <a:prstGeom prst="rect">
            <a:avLst/>
          </a:prstGeom>
          <a:noFill/>
          <a:ln w="9525">
            <a:noFill/>
            <a:miter lim="800000"/>
            <a:headEnd/>
            <a:tailEnd/>
          </a:ln>
        </p:spPr>
        <p:txBody>
          <a:bodyPr>
            <a:spAutoFit/>
          </a:bodyPr>
          <a:lstStyle/>
          <a:p>
            <a:pPr algn="ctr"/>
            <a:r>
              <a:rPr lang="en-US" u="sng">
                <a:latin typeface="Segoe UI" pitchFamily="34" charset="0"/>
                <a:ea typeface="Segoe UI" pitchFamily="34" charset="0"/>
                <a:cs typeface="Segoe UI" pitchFamily="34" charset="0"/>
              </a:rPr>
              <a:t>ĐỀ TÀI</a:t>
            </a:r>
          </a:p>
        </p:txBody>
      </p:sp>
      <p:sp>
        <p:nvSpPr>
          <p:cNvPr id="2054" name="TextBox 6"/>
          <p:cNvSpPr txBox="1">
            <a:spLocks noChangeArrowheads="1"/>
          </p:cNvSpPr>
          <p:nvPr/>
        </p:nvSpPr>
        <p:spPr bwMode="auto">
          <a:xfrm>
            <a:off x="838200" y="2057400"/>
            <a:ext cx="7239000" cy="708025"/>
          </a:xfrm>
          <a:prstGeom prst="rect">
            <a:avLst/>
          </a:prstGeom>
          <a:noFill/>
          <a:ln w="9525">
            <a:noFill/>
            <a:miter lim="800000"/>
            <a:headEnd/>
            <a:tailEnd/>
          </a:ln>
        </p:spPr>
        <p:txBody>
          <a:bodyPr>
            <a:spAutoFit/>
          </a:bodyPr>
          <a:lstStyle/>
          <a:p>
            <a:pPr algn="ctr"/>
            <a:r>
              <a:rPr lang="en-US" sz="4000" b="1" smtClean="0">
                <a:latin typeface="Segoe UI" pitchFamily="34" charset="0"/>
                <a:ea typeface="Segoe UI" pitchFamily="34" charset="0"/>
                <a:cs typeface="Segoe UI" pitchFamily="34" charset="0"/>
              </a:rPr>
              <a:t>ĐỒ </a:t>
            </a:r>
            <a:r>
              <a:rPr lang="en-US" sz="4000" b="1">
                <a:latin typeface="Segoe UI" pitchFamily="34" charset="0"/>
                <a:ea typeface="Segoe UI" pitchFamily="34" charset="0"/>
                <a:cs typeface="Segoe UI" pitchFamily="34" charset="0"/>
              </a:rPr>
              <a:t>ÁN TỐT NGHIỆP</a:t>
            </a:r>
          </a:p>
        </p:txBody>
      </p:sp>
      <p:sp>
        <p:nvSpPr>
          <p:cNvPr id="2055" name="TextBox 7"/>
          <p:cNvSpPr txBox="1">
            <a:spLocks noChangeArrowheads="1"/>
          </p:cNvSpPr>
          <p:nvPr/>
        </p:nvSpPr>
        <p:spPr bwMode="auto">
          <a:xfrm>
            <a:off x="609600" y="3581400"/>
            <a:ext cx="7848600" cy="830997"/>
          </a:xfrm>
          <a:prstGeom prst="rect">
            <a:avLst/>
          </a:prstGeom>
          <a:noFill/>
          <a:ln w="9525">
            <a:noFill/>
            <a:miter lim="800000"/>
            <a:headEnd/>
            <a:tailEnd/>
          </a:ln>
        </p:spPr>
        <p:txBody>
          <a:bodyPr>
            <a:spAutoFit/>
          </a:bodyPr>
          <a:lstStyle/>
          <a:p>
            <a:pPr algn="ctr"/>
            <a:r>
              <a:rPr lang="en-US" sz="2400" b="1">
                <a:latin typeface="Segoe UI" pitchFamily="34" charset="0"/>
                <a:ea typeface="Segoe UI" pitchFamily="34" charset="0"/>
                <a:cs typeface="Segoe UI" pitchFamily="34" charset="0"/>
              </a:rPr>
              <a:t>XÂY DỰNG HỆ THỐNG QUẢN LÝ CÔNG VIỆC TRỰC TUYẾN ETASK</a:t>
            </a:r>
          </a:p>
        </p:txBody>
      </p:sp>
      <p:sp>
        <p:nvSpPr>
          <p:cNvPr id="2056" name="TextBox 8"/>
          <p:cNvSpPr txBox="1">
            <a:spLocks noChangeArrowheads="1"/>
          </p:cNvSpPr>
          <p:nvPr/>
        </p:nvSpPr>
        <p:spPr bwMode="auto">
          <a:xfrm>
            <a:off x="3429000" y="4800600"/>
            <a:ext cx="5410200" cy="923925"/>
          </a:xfrm>
          <a:prstGeom prst="rect">
            <a:avLst/>
          </a:prstGeom>
          <a:noFill/>
          <a:ln w="9525">
            <a:noFill/>
            <a:miter lim="800000"/>
            <a:headEnd/>
            <a:tailEnd/>
          </a:ln>
        </p:spPr>
        <p:txBody>
          <a:bodyPr>
            <a:spAutoFit/>
          </a:bodyPr>
          <a:lstStyle/>
          <a:p>
            <a:r>
              <a:rPr lang="en-US">
                <a:latin typeface="Segoe UI" pitchFamily="34" charset="0"/>
                <a:ea typeface="Segoe UI" pitchFamily="34" charset="0"/>
                <a:cs typeface="Segoe UI" pitchFamily="34" charset="0"/>
              </a:rPr>
              <a:t>Giảng viên hướng dẫn: Ths </a:t>
            </a:r>
            <a:r>
              <a:rPr lang="en-US" smtClean="0">
                <a:latin typeface="Segoe UI" pitchFamily="34" charset="0"/>
                <a:ea typeface="Segoe UI" pitchFamily="34" charset="0"/>
                <a:cs typeface="Segoe UI" pitchFamily="34" charset="0"/>
              </a:rPr>
              <a:t>Nguyễn Tử Quảng</a:t>
            </a:r>
            <a:r>
              <a:rPr lang="en-US">
                <a:latin typeface="Segoe UI" pitchFamily="34" charset="0"/>
                <a:ea typeface="Segoe UI" pitchFamily="34" charset="0"/>
                <a:cs typeface="Segoe UI" pitchFamily="34" charset="0"/>
              </a:rPr>
              <a:t/>
            </a:r>
            <a:br>
              <a:rPr lang="en-US">
                <a:latin typeface="Segoe UI" pitchFamily="34" charset="0"/>
                <a:ea typeface="Segoe UI" pitchFamily="34" charset="0"/>
                <a:cs typeface="Segoe UI" pitchFamily="34" charset="0"/>
              </a:rPr>
            </a:br>
            <a:r>
              <a:rPr lang="en-US">
                <a:latin typeface="Segoe UI" pitchFamily="34" charset="0"/>
                <a:ea typeface="Segoe UI" pitchFamily="34" charset="0"/>
                <a:cs typeface="Segoe UI" pitchFamily="34" charset="0"/>
              </a:rPr>
              <a:t>Sinh viên thực hiện: Nguyễn </a:t>
            </a:r>
            <a:r>
              <a:rPr lang="en-US" smtClean="0">
                <a:latin typeface="Segoe UI" pitchFamily="34" charset="0"/>
                <a:ea typeface="Segoe UI" pitchFamily="34" charset="0"/>
                <a:cs typeface="Segoe UI" pitchFamily="34" charset="0"/>
              </a:rPr>
              <a:t>Tuấn Anh</a:t>
            </a:r>
            <a:endParaRPr lang="en-US">
              <a:latin typeface="Segoe UI" pitchFamily="34" charset="0"/>
              <a:ea typeface="Segoe UI" pitchFamily="34" charset="0"/>
              <a:cs typeface="Segoe UI" pitchFamily="34" charset="0"/>
            </a:endParaRPr>
          </a:p>
          <a:p>
            <a:r>
              <a:rPr lang="en-US">
                <a:latin typeface="Segoe UI" pitchFamily="34" charset="0"/>
                <a:ea typeface="Segoe UI" pitchFamily="34" charset="0"/>
                <a:cs typeface="Segoe UI" pitchFamily="34" charset="0"/>
              </a:rPr>
              <a:t>Lớp: KTMT – K51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Biểu đồ phân rã chức năng</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42EF274-1581-4ED0-A198-08484EF16CF0}" type="slidenum">
              <a:rPr lang="en-US" smtClean="0"/>
              <a:pPr>
                <a:defRPr/>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Use case tổng quan</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11</a:t>
            </a:fld>
            <a:endParaRPr lang="en-US"/>
          </a:p>
        </p:txBody>
      </p:sp>
      <p:sp>
        <p:nvSpPr>
          <p:cNvPr id="8" name="Flowchart: Connector 7"/>
          <p:cNvSpPr/>
          <p:nvPr/>
        </p:nvSpPr>
        <p:spPr>
          <a:xfrm>
            <a:off x="4343400" y="29718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4267597" y="35055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267200" y="3429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1529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4381500" y="38481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447800" y="1676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Manage Calendar</a:t>
            </a:r>
            <a:endParaRPr lang="en-US"/>
          </a:p>
        </p:txBody>
      </p:sp>
      <p:sp>
        <p:nvSpPr>
          <p:cNvPr id="24" name="Oval 23"/>
          <p:cNvSpPr/>
          <p:nvPr/>
        </p:nvSpPr>
        <p:spPr>
          <a:xfrm>
            <a:off x="990600" y="25908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Calendar statistics</a:t>
            </a:r>
            <a:endParaRPr lang="en-US"/>
          </a:p>
        </p:txBody>
      </p:sp>
      <p:sp>
        <p:nvSpPr>
          <p:cNvPr id="25" name="Oval 24"/>
          <p:cNvSpPr/>
          <p:nvPr/>
        </p:nvSpPr>
        <p:spPr>
          <a:xfrm>
            <a:off x="838200" y="3581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 Calendar</a:t>
            </a:r>
            <a:endParaRPr lang="en-US"/>
          </a:p>
        </p:txBody>
      </p:sp>
      <p:sp>
        <p:nvSpPr>
          <p:cNvPr id="26" name="Oval 25"/>
          <p:cNvSpPr/>
          <p:nvPr/>
        </p:nvSpPr>
        <p:spPr>
          <a:xfrm>
            <a:off x="1371600" y="4495800"/>
            <a:ext cx="1600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Configure Calendar</a:t>
            </a:r>
            <a:endParaRPr lang="en-US"/>
          </a:p>
        </p:txBody>
      </p:sp>
      <p:sp>
        <p:nvSpPr>
          <p:cNvPr id="27" name="Oval 26"/>
          <p:cNvSpPr/>
          <p:nvPr/>
        </p:nvSpPr>
        <p:spPr>
          <a:xfrm>
            <a:off x="2438400" y="5334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Approve resource</a:t>
            </a:r>
            <a:endParaRPr lang="en-US"/>
          </a:p>
        </p:txBody>
      </p:sp>
      <p:sp>
        <p:nvSpPr>
          <p:cNvPr id="28" name="Oval 27"/>
          <p:cNvSpPr/>
          <p:nvPr/>
        </p:nvSpPr>
        <p:spPr>
          <a:xfrm>
            <a:off x="2895600" y="12954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Login</a:t>
            </a:r>
            <a:endParaRPr lang="en-US"/>
          </a:p>
        </p:txBody>
      </p:sp>
      <p:cxnSp>
        <p:nvCxnSpPr>
          <p:cNvPr id="30" name="Straight Connector 29"/>
          <p:cNvCxnSpPr/>
          <p:nvPr/>
        </p:nvCxnSpPr>
        <p:spPr>
          <a:xfrm>
            <a:off x="2895600" y="2362200"/>
            <a:ext cx="1219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30480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438400" y="3657600"/>
            <a:ext cx="1600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2895600" y="3831771"/>
            <a:ext cx="1168400" cy="740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3200400" y="4343400"/>
            <a:ext cx="1219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695700" y="2324100"/>
            <a:ext cx="762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Connector 46"/>
          <p:cNvSpPr/>
          <p:nvPr/>
        </p:nvSpPr>
        <p:spPr>
          <a:xfrm>
            <a:off x="6019800" y="2895600"/>
            <a:ext cx="304800" cy="3048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rot="5400000">
            <a:off x="5943997" y="3429397"/>
            <a:ext cx="4564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43600" y="3352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8293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6057900" y="37719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162800" y="4191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Approve resource</a:t>
            </a:r>
            <a:endParaRPr lang="en-US"/>
          </a:p>
        </p:txBody>
      </p:sp>
      <p:sp>
        <p:nvSpPr>
          <p:cNvPr id="53" name="Oval 52"/>
          <p:cNvSpPr/>
          <p:nvPr/>
        </p:nvSpPr>
        <p:spPr>
          <a:xfrm>
            <a:off x="6934200" y="19812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Login</a:t>
            </a:r>
            <a:endParaRPr lang="en-US"/>
          </a:p>
        </p:txBody>
      </p:sp>
      <p:cxnSp>
        <p:nvCxnSpPr>
          <p:cNvPr id="55" name="Straight Connector 54"/>
          <p:cNvCxnSpPr/>
          <p:nvPr/>
        </p:nvCxnSpPr>
        <p:spPr>
          <a:xfrm rot="10800000">
            <a:off x="6477000" y="3657600"/>
            <a:ext cx="990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477000" y="2743200"/>
            <a:ext cx="7620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14800" y="4267200"/>
            <a:ext cx="762000" cy="369332"/>
          </a:xfrm>
          <a:prstGeom prst="rect">
            <a:avLst/>
          </a:prstGeom>
          <a:noFill/>
        </p:spPr>
        <p:txBody>
          <a:bodyPr wrap="square" rtlCol="0">
            <a:spAutoFit/>
          </a:bodyPr>
          <a:lstStyle/>
          <a:p>
            <a:r>
              <a:rPr lang="en-US" smtClean="0">
                <a:solidFill>
                  <a:srgbClr val="002060"/>
                </a:solidFill>
              </a:rPr>
              <a:t>User</a:t>
            </a:r>
            <a:endParaRPr lang="en-US">
              <a:solidFill>
                <a:srgbClr val="002060"/>
              </a:solidFill>
            </a:endParaRPr>
          </a:p>
        </p:txBody>
      </p:sp>
      <p:sp>
        <p:nvSpPr>
          <p:cNvPr id="89" name="TextBox 88"/>
          <p:cNvSpPr txBox="1"/>
          <p:nvPr/>
        </p:nvSpPr>
        <p:spPr>
          <a:xfrm>
            <a:off x="5791200" y="4267200"/>
            <a:ext cx="838691" cy="369332"/>
          </a:xfrm>
          <a:prstGeom prst="rect">
            <a:avLst/>
          </a:prstGeom>
          <a:noFill/>
        </p:spPr>
        <p:txBody>
          <a:bodyPr wrap="none" rtlCol="0">
            <a:spAutoFit/>
          </a:bodyPr>
          <a:lstStyle/>
          <a:p>
            <a:r>
              <a:rPr lang="en-US" smtClean="0">
                <a:solidFill>
                  <a:srgbClr val="002060"/>
                </a:solidFill>
              </a:rPr>
              <a:t>Admin</a:t>
            </a:r>
            <a:endParaRPr lang="en-US">
              <a:solidFill>
                <a:srgbClr val="00206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Cơ sở dữ liệu</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12</a:t>
            </a:fld>
            <a:endParaRPr lang="en-US"/>
          </a:p>
        </p:txBody>
      </p:sp>
      <p:pic>
        <p:nvPicPr>
          <p:cNvPr id="1026" name="Picture 2" descr="C:\Users\TuanAnh\Desktop\CSDL.PNG"/>
          <p:cNvPicPr>
            <a:picLocks noGrp="1" noChangeAspect="1" noChangeArrowheads="1"/>
          </p:cNvPicPr>
          <p:nvPr>
            <p:ph idx="1"/>
          </p:nvPr>
        </p:nvPicPr>
        <p:blipFill>
          <a:blip r:embed="rId2"/>
          <a:srcRect/>
          <a:stretch>
            <a:fillRect/>
          </a:stretch>
        </p:blipFill>
        <p:spPr bwMode="auto">
          <a:xfrm>
            <a:off x="227534" y="2057400"/>
            <a:ext cx="8764066" cy="3547086"/>
          </a:xfrm>
          <a:prstGeom prst="rect">
            <a:avLst/>
          </a:prstGeom>
          <a:noFill/>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        Giao thức</a:t>
            </a:r>
            <a:endParaRPr lang="en-US" sz="4000" b="1">
              <a:solidFill>
                <a:srgbClr val="002060"/>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a:xfrm>
            <a:off x="152400" y="1600200"/>
            <a:ext cx="8991600" cy="4525963"/>
          </a:xfrm>
        </p:spPr>
        <p:txBody>
          <a:bodyPr/>
          <a:lstStyle/>
          <a:p>
            <a:r>
              <a:rPr lang="vi-VN" sz="2800" smtClean="0">
                <a:solidFill>
                  <a:srgbClr val="002060"/>
                </a:solidFill>
                <a:latin typeface="Segoe UI" pitchFamily="34" charset="0"/>
                <a:ea typeface="Segoe UI" pitchFamily="34" charset="0"/>
                <a:cs typeface="Segoe UI" pitchFamily="34" charset="0"/>
              </a:rPr>
              <a:t>Cấu trúc câu lệnh trao đổi thông tin:</a:t>
            </a:r>
          </a:p>
          <a:p>
            <a:pPr lvl="1"/>
            <a:r>
              <a:rPr lang="vi-VN" sz="2000" smtClean="0">
                <a:solidFill>
                  <a:srgbClr val="002060"/>
                </a:solidFill>
                <a:latin typeface="Segoe UI" pitchFamily="34" charset="0"/>
                <a:ea typeface="Segoe UI" pitchFamily="34" charset="0"/>
                <a:cs typeface="Segoe UI" pitchFamily="34" charset="0"/>
              </a:rPr>
              <a:t>Client: </a:t>
            </a:r>
            <a:endParaRPr lang="en-US" sz="2000" smtClean="0">
              <a:solidFill>
                <a:srgbClr val="002060"/>
              </a:solidFill>
              <a:latin typeface="Segoe UI" pitchFamily="34" charset="0"/>
              <a:ea typeface="Segoe UI" pitchFamily="34" charset="0"/>
              <a:cs typeface="Segoe UI" pitchFamily="34" charset="0"/>
            </a:endParaRPr>
          </a:p>
          <a:p>
            <a:pPr>
              <a:buNone/>
            </a:pPr>
            <a:r>
              <a:rPr lang="vi-VN" sz="1800" i="1" smtClean="0">
                <a:solidFill>
                  <a:srgbClr val="002060"/>
                </a:solidFill>
                <a:latin typeface="Segoe UI" pitchFamily="34" charset="0"/>
                <a:ea typeface="Segoe UI" pitchFamily="34" charset="0"/>
                <a:cs typeface="Segoe UI" pitchFamily="34" charset="0"/>
              </a:rPr>
              <a:t>&lt;tag&gt;&lt;sp&gt;&lt;command&gt;&lt;sp&gt;&lt;header length&gt;&lt;\r\n&gt;[data]</a:t>
            </a:r>
          </a:p>
          <a:p>
            <a:pPr lvl="1"/>
            <a:r>
              <a:rPr lang="vi-VN" sz="2000" smtClean="0">
                <a:solidFill>
                  <a:srgbClr val="002060"/>
                </a:solidFill>
                <a:latin typeface="Segoe UI" pitchFamily="34" charset="0"/>
                <a:ea typeface="Segoe UI" pitchFamily="34" charset="0"/>
                <a:cs typeface="Segoe UI" pitchFamily="34" charset="0"/>
              </a:rPr>
              <a:t>Server: </a:t>
            </a:r>
            <a:endParaRPr lang="en-US" sz="2000" smtClean="0">
              <a:solidFill>
                <a:srgbClr val="002060"/>
              </a:solidFill>
              <a:latin typeface="Segoe UI" pitchFamily="34" charset="0"/>
              <a:ea typeface="Segoe UI" pitchFamily="34" charset="0"/>
              <a:cs typeface="Segoe UI" pitchFamily="34" charset="0"/>
            </a:endParaRPr>
          </a:p>
          <a:p>
            <a:pPr>
              <a:buNone/>
            </a:pPr>
            <a:r>
              <a:rPr lang="vi-VN" sz="1800" i="1" smtClean="0">
                <a:solidFill>
                  <a:srgbClr val="002060"/>
                </a:solidFill>
                <a:latin typeface="Segoe UI" pitchFamily="34" charset="0"/>
                <a:ea typeface="Segoe UI" pitchFamily="34" charset="0"/>
                <a:cs typeface="Segoe UI" pitchFamily="34" charset="0"/>
              </a:rPr>
              <a:t>&lt;tag&gt;&lt;sp&gt;&lt;command’s code&gt;&lt;sp&gt;&lt;error code&gt;&lt;sp&gt;&lt;header</a:t>
            </a:r>
            <a:r>
              <a:rPr lang="en-US" sz="1800" i="1" smtClean="0">
                <a:solidFill>
                  <a:srgbClr val="002060"/>
                </a:solidFill>
                <a:latin typeface="Segoe UI" pitchFamily="34" charset="0"/>
                <a:ea typeface="Segoe UI" pitchFamily="34" charset="0"/>
                <a:cs typeface="Segoe UI" pitchFamily="34" charset="0"/>
              </a:rPr>
              <a:t> </a:t>
            </a:r>
            <a:r>
              <a:rPr lang="vi-VN" sz="1800" i="1" smtClean="0">
                <a:solidFill>
                  <a:srgbClr val="002060"/>
                </a:solidFill>
                <a:latin typeface="Segoe UI" pitchFamily="34" charset="0"/>
                <a:ea typeface="Segoe UI" pitchFamily="34" charset="0"/>
                <a:cs typeface="Segoe UI" pitchFamily="34" charset="0"/>
              </a:rPr>
              <a:t>length&gt;&lt;\r\n&gt;[data]</a:t>
            </a:r>
            <a:endParaRPr lang="en-US" sz="1800" i="1" smtClean="0">
              <a:solidFill>
                <a:srgbClr val="002060"/>
              </a:solidFill>
              <a:latin typeface="Segoe UI" pitchFamily="34" charset="0"/>
              <a:ea typeface="Segoe UI" pitchFamily="34" charset="0"/>
              <a:cs typeface="Segoe UI" pitchFamily="34" charset="0"/>
            </a:endParaRPr>
          </a:p>
          <a:p>
            <a:pPr>
              <a:buNone/>
            </a:pPr>
            <a:endParaRPr lang="en-US" sz="1800" i="1" smtClean="0">
              <a:solidFill>
                <a:srgbClr val="002060"/>
              </a:solidFill>
              <a:latin typeface="Segoe UI" pitchFamily="34" charset="0"/>
              <a:ea typeface="Segoe UI" pitchFamily="34" charset="0"/>
              <a:cs typeface="Segoe UI" pitchFamily="34" charset="0"/>
            </a:endParaRPr>
          </a:p>
          <a:p>
            <a:r>
              <a:rPr lang="en-US" sz="2800" smtClean="0">
                <a:solidFill>
                  <a:srgbClr val="002060"/>
                </a:solidFill>
                <a:latin typeface="Segoe UI" pitchFamily="34" charset="0"/>
                <a:ea typeface="Segoe UI" pitchFamily="34" charset="0"/>
                <a:cs typeface="Segoe UI" pitchFamily="34" charset="0"/>
              </a:rPr>
              <a:t>Ví dụ</a:t>
            </a:r>
          </a:p>
          <a:p>
            <a:pPr>
              <a:buNone/>
            </a:pPr>
            <a:r>
              <a:rPr lang="en-US" sz="1800" smtClean="0">
                <a:solidFill>
                  <a:srgbClr val="002060"/>
                </a:solidFill>
                <a:latin typeface="Segoe UI" pitchFamily="34" charset="0"/>
                <a:ea typeface="Segoe UI" pitchFamily="34" charset="0"/>
                <a:cs typeface="Segoe UI" pitchFamily="34" charset="0"/>
              </a:rPr>
              <a:t>Client</a:t>
            </a:r>
            <a:r>
              <a:rPr lang="en-US" sz="1800" i="1" smtClean="0">
                <a:solidFill>
                  <a:srgbClr val="002060"/>
                </a:solidFill>
                <a:latin typeface="Segoe UI" pitchFamily="34" charset="0"/>
                <a:ea typeface="Segoe UI" pitchFamily="34" charset="0"/>
                <a:cs typeface="Segoe UI" pitchFamily="34" charset="0"/>
              </a:rPr>
              <a:t> : &lt;Tag&gt;&lt;SP&gt;&lt;LOGIN&gt;&lt;SP&gt;&lt;Header’s Length&gt;&lt;\r\n&gt;[&lt;Login struct&gt;]</a:t>
            </a:r>
          </a:p>
          <a:p>
            <a:pPr>
              <a:buNone/>
            </a:pPr>
            <a:r>
              <a:rPr lang="en-US" sz="1800" smtClean="0">
                <a:solidFill>
                  <a:srgbClr val="002060"/>
                </a:solidFill>
                <a:latin typeface="Segoe UI" pitchFamily="34" charset="0"/>
                <a:ea typeface="Segoe UI" pitchFamily="34" charset="0"/>
                <a:cs typeface="Segoe UI" pitchFamily="34" charset="0"/>
              </a:rPr>
              <a:t>Server</a:t>
            </a:r>
            <a:r>
              <a:rPr lang="en-US" sz="1800" i="1" smtClean="0">
                <a:solidFill>
                  <a:srgbClr val="002060"/>
                </a:solidFill>
                <a:latin typeface="Segoe UI" pitchFamily="34" charset="0"/>
                <a:ea typeface="Segoe UI" pitchFamily="34" charset="0"/>
                <a:cs typeface="Segoe UI" pitchFamily="34" charset="0"/>
              </a:rPr>
              <a:t>: &lt;Tag&gt;&lt;SP&gt;&lt;LOGIN’s code&gt;&lt;SP&gt;&lt;Error Code&gt;&lt;SP&gt;&lt;Comment’s Length&gt; &lt;\r\n&gt;&lt;Comment&gt;</a:t>
            </a:r>
          </a:p>
          <a:p>
            <a:pPr>
              <a:buNone/>
            </a:pPr>
            <a:endParaRPr lang="en-US" sz="1800" i="1">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13</a:t>
            </a:fld>
            <a:endParaRPr lang="en-US"/>
          </a:p>
        </p:txBody>
      </p:sp>
      <p:sp>
        <p:nvSpPr>
          <p:cNvPr id="6" name="Rectangle 5"/>
          <p:cNvSpPr/>
          <p:nvPr/>
        </p:nvSpPr>
        <p:spPr>
          <a:xfrm>
            <a:off x="457200" y="5638800"/>
            <a:ext cx="7467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533400" y="5715000"/>
            <a:ext cx="838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&lt;tag&gt;</a:t>
            </a:r>
            <a:endParaRPr lang="en-US"/>
          </a:p>
        </p:txBody>
      </p:sp>
      <p:sp>
        <p:nvSpPr>
          <p:cNvPr id="7" name="Rectangle 6"/>
          <p:cNvSpPr/>
          <p:nvPr/>
        </p:nvSpPr>
        <p:spPr>
          <a:xfrm>
            <a:off x="1447800" y="57150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&lt;sp&gt;</a:t>
            </a:r>
            <a:endParaRPr lang="en-US"/>
          </a:p>
        </p:txBody>
      </p:sp>
      <p:sp>
        <p:nvSpPr>
          <p:cNvPr id="8" name="Rectangle 7"/>
          <p:cNvSpPr/>
          <p:nvPr/>
        </p:nvSpPr>
        <p:spPr>
          <a:xfrm>
            <a:off x="2286000" y="5715000"/>
            <a:ext cx="13716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&lt;command&gt;</a:t>
            </a:r>
            <a:endParaRPr lang="en-US"/>
          </a:p>
        </p:txBody>
      </p:sp>
      <p:sp>
        <p:nvSpPr>
          <p:cNvPr id="9" name="Rectangle 8"/>
          <p:cNvSpPr/>
          <p:nvPr/>
        </p:nvSpPr>
        <p:spPr>
          <a:xfrm>
            <a:off x="4495800" y="5715000"/>
            <a:ext cx="1600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&lt;data length&gt;</a:t>
            </a:r>
            <a:endParaRPr lang="en-US"/>
          </a:p>
        </p:txBody>
      </p:sp>
      <p:sp>
        <p:nvSpPr>
          <p:cNvPr id="10" name="Rectangle 9"/>
          <p:cNvSpPr/>
          <p:nvPr/>
        </p:nvSpPr>
        <p:spPr>
          <a:xfrm>
            <a:off x="6172200" y="5715000"/>
            <a:ext cx="838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&lt;\r\n&gt;</a:t>
            </a:r>
            <a:endParaRPr lang="en-US"/>
          </a:p>
        </p:txBody>
      </p:sp>
      <p:sp>
        <p:nvSpPr>
          <p:cNvPr id="11" name="Rectangle 10"/>
          <p:cNvSpPr/>
          <p:nvPr/>
        </p:nvSpPr>
        <p:spPr>
          <a:xfrm>
            <a:off x="7086600" y="57150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[data]</a:t>
            </a:r>
            <a:endParaRPr lang="en-US"/>
          </a:p>
        </p:txBody>
      </p:sp>
      <p:sp>
        <p:nvSpPr>
          <p:cNvPr id="14" name="Rectangle 13"/>
          <p:cNvSpPr/>
          <p:nvPr/>
        </p:nvSpPr>
        <p:spPr>
          <a:xfrm>
            <a:off x="3733800" y="57150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&lt;sp&gt;</a:t>
            </a:r>
            <a:endParaRPr lang="en-US"/>
          </a:p>
        </p:txBody>
      </p:sp>
      <p:sp>
        <p:nvSpPr>
          <p:cNvPr id="15" name="Rectangle 14"/>
          <p:cNvSpPr/>
          <p:nvPr/>
        </p:nvSpPr>
        <p:spPr>
          <a:xfrm>
            <a:off x="1447800" y="6324600"/>
            <a:ext cx="104394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1524000" y="6400800"/>
            <a:ext cx="838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&lt;tag&gt;</a:t>
            </a:r>
            <a:endParaRPr lang="en-US"/>
          </a:p>
        </p:txBody>
      </p:sp>
      <p:sp>
        <p:nvSpPr>
          <p:cNvPr id="17" name="Rectangle 16"/>
          <p:cNvSpPr/>
          <p:nvPr/>
        </p:nvSpPr>
        <p:spPr>
          <a:xfrm>
            <a:off x="2438400" y="640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&lt;sp&gt;</a:t>
            </a:r>
            <a:endParaRPr lang="en-US"/>
          </a:p>
        </p:txBody>
      </p:sp>
      <p:sp>
        <p:nvSpPr>
          <p:cNvPr id="18" name="Rectangle 17"/>
          <p:cNvSpPr/>
          <p:nvPr/>
        </p:nvSpPr>
        <p:spPr>
          <a:xfrm>
            <a:off x="3276600" y="6400800"/>
            <a:ext cx="1981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&lt;command’s code&gt;</a:t>
            </a:r>
            <a:endParaRPr lang="en-US"/>
          </a:p>
        </p:txBody>
      </p:sp>
      <p:sp>
        <p:nvSpPr>
          <p:cNvPr id="19" name="Rectangle 18"/>
          <p:cNvSpPr/>
          <p:nvPr/>
        </p:nvSpPr>
        <p:spPr>
          <a:xfrm>
            <a:off x="8458200" y="6400800"/>
            <a:ext cx="1600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&lt;data length&gt;</a:t>
            </a:r>
            <a:endParaRPr lang="en-US"/>
          </a:p>
        </p:txBody>
      </p:sp>
      <p:sp>
        <p:nvSpPr>
          <p:cNvPr id="20" name="Rectangle 19"/>
          <p:cNvSpPr/>
          <p:nvPr/>
        </p:nvSpPr>
        <p:spPr>
          <a:xfrm>
            <a:off x="10134600" y="6400800"/>
            <a:ext cx="8382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&lt;\r\n&gt;</a:t>
            </a:r>
            <a:endParaRPr lang="en-US"/>
          </a:p>
        </p:txBody>
      </p:sp>
      <p:sp>
        <p:nvSpPr>
          <p:cNvPr id="21" name="Rectangle 20"/>
          <p:cNvSpPr/>
          <p:nvPr/>
        </p:nvSpPr>
        <p:spPr>
          <a:xfrm>
            <a:off x="11049000" y="640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[data]</a:t>
            </a:r>
            <a:endParaRPr lang="en-US"/>
          </a:p>
        </p:txBody>
      </p:sp>
      <p:sp>
        <p:nvSpPr>
          <p:cNvPr id="22" name="Rectangle 21"/>
          <p:cNvSpPr/>
          <p:nvPr/>
        </p:nvSpPr>
        <p:spPr>
          <a:xfrm>
            <a:off x="5334000" y="6400800"/>
            <a:ext cx="68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&lt;sp&gt;</a:t>
            </a:r>
            <a:endParaRPr lang="en-US"/>
          </a:p>
        </p:txBody>
      </p:sp>
      <p:sp>
        <p:nvSpPr>
          <p:cNvPr id="31" name="Rectangle 30"/>
          <p:cNvSpPr/>
          <p:nvPr/>
        </p:nvSpPr>
        <p:spPr>
          <a:xfrm>
            <a:off x="6096000" y="6400800"/>
            <a:ext cx="1524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&lt;error code&gt;</a:t>
            </a:r>
            <a:endParaRPr lang="en-US"/>
          </a:p>
        </p:txBody>
      </p:sp>
      <p:sp>
        <p:nvSpPr>
          <p:cNvPr id="32" name="Rectangle 31"/>
          <p:cNvSpPr/>
          <p:nvPr/>
        </p:nvSpPr>
        <p:spPr>
          <a:xfrm>
            <a:off x="7696200" y="6400800"/>
            <a:ext cx="762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mtClean="0"/>
              <a:t>&lt;sp&gt;</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9"/>
          <p:cNvSpPr>
            <a:spLocks noGrp="1"/>
          </p:cNvSpPr>
          <p:nvPr>
            <p:ph type="title"/>
          </p:nvPr>
        </p:nvSpPr>
        <p:spPr>
          <a:xfrm>
            <a:off x="1447800" y="274638"/>
            <a:ext cx="7239000" cy="1143000"/>
          </a:xfrm>
        </p:spPr>
        <p:txBody>
          <a:bodyPr/>
          <a:lstStyle/>
          <a:p>
            <a:pPr eaLnBrk="1" hangingPunct="1"/>
            <a:r>
              <a:rPr lang="en-US" sz="4000" b="1" smtClean="0">
                <a:solidFill>
                  <a:srgbClr val="002060"/>
                </a:solidFill>
                <a:latin typeface="Segoe UI" pitchFamily="34" charset="0"/>
                <a:ea typeface="Segoe UI" pitchFamily="34" charset="0"/>
                <a:cs typeface="Segoe UI" pitchFamily="34" charset="0"/>
              </a:rPr>
              <a:t>Hình ảnh của chương trình</a:t>
            </a:r>
          </a:p>
        </p:txBody>
      </p:sp>
      <p:sp>
        <p:nvSpPr>
          <p:cNvPr id="8" name="Content Placeholder 7"/>
          <p:cNvSpPr>
            <a:spLocks noGrp="1"/>
          </p:cNvSpPr>
          <p:nvPr>
            <p:ph idx="1"/>
          </p:nvPr>
        </p:nvSpPr>
        <p:spPr/>
        <p:txBody>
          <a:bodyPr/>
          <a:lstStyle/>
          <a:p>
            <a:endParaRPr lang="en-US"/>
          </a:p>
        </p:txBody>
      </p:sp>
      <p:pic>
        <p:nvPicPr>
          <p:cNvPr id="9" name="Picture 4"/>
          <p:cNvPicPr>
            <a:picLocks noChangeAspect="1" noChangeArrowheads="1"/>
          </p:cNvPicPr>
          <p:nvPr/>
        </p:nvPicPr>
        <p:blipFill>
          <a:blip r:embed="rId3"/>
          <a:srcRect/>
          <a:stretch>
            <a:fillRect/>
          </a:stretch>
        </p:blipFill>
        <p:spPr bwMode="auto">
          <a:xfrm>
            <a:off x="533400" y="1600200"/>
            <a:ext cx="8143875" cy="49530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pPr>
              <a:defRPr/>
            </a:pPr>
            <a:fld id="{742EF274-1581-4ED0-A198-08484EF16CF0}" type="slidenum">
              <a:rPr lang="en-US" smtClean="0"/>
              <a:pPr>
                <a:defRPr/>
              </a:pPr>
              <a:t>15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Kịch bản dùng</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16</a:t>
            </a:fld>
            <a:endParaRPr lang="en-US"/>
          </a:p>
        </p:txBody>
      </p:sp>
      <p:sp>
        <p:nvSpPr>
          <p:cNvPr id="6" name="Content Placeholder 5"/>
          <p:cNvSpPr>
            <a:spLocks noGrp="1"/>
          </p:cNvSpPr>
          <p:nvPr>
            <p:ph idx="1"/>
          </p:nvPr>
        </p:nvSpPr>
        <p:spPr/>
        <p:txBody>
          <a:bodyPr/>
          <a:lstStyle/>
          <a:p>
            <a:endParaRPr lang="en-US"/>
          </a:p>
        </p:txBody>
      </p:sp>
      <p:pic>
        <p:nvPicPr>
          <p:cNvPr id="30724" name="Picture 4"/>
          <p:cNvPicPr>
            <a:picLocks noChangeAspect="1" noChangeArrowheads="1"/>
          </p:cNvPicPr>
          <p:nvPr/>
        </p:nvPicPr>
        <p:blipFill>
          <a:blip r:embed="rId2"/>
          <a:srcRect/>
          <a:stretch>
            <a:fillRect/>
          </a:stretch>
        </p:blipFill>
        <p:spPr bwMode="auto">
          <a:xfrm>
            <a:off x="762001" y="1562100"/>
            <a:ext cx="7924800" cy="50209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17</a:t>
            </a:fld>
            <a:endParaRPr lang="en-US"/>
          </a:p>
        </p:txBody>
      </p:sp>
      <p:pic>
        <p:nvPicPr>
          <p:cNvPr id="31746" name="Picture 2"/>
          <p:cNvPicPr>
            <a:picLocks noChangeAspect="1" noChangeArrowheads="1"/>
          </p:cNvPicPr>
          <p:nvPr/>
        </p:nvPicPr>
        <p:blipFill>
          <a:blip r:embed="rId2"/>
          <a:srcRect/>
          <a:stretch>
            <a:fillRect/>
          </a:stretch>
        </p:blipFill>
        <p:spPr bwMode="auto">
          <a:xfrm>
            <a:off x="685800" y="1600200"/>
            <a:ext cx="7786687" cy="49334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18</a:t>
            </a:fld>
            <a:endParaRPr lang="en-US"/>
          </a:p>
        </p:txBody>
      </p:sp>
      <p:pic>
        <p:nvPicPr>
          <p:cNvPr id="5" name="Picture 5"/>
          <p:cNvPicPr>
            <a:picLocks noChangeAspect="1" noChangeArrowheads="1"/>
          </p:cNvPicPr>
          <p:nvPr/>
        </p:nvPicPr>
        <p:blipFill>
          <a:blip r:embed="rId2"/>
          <a:srcRect/>
          <a:stretch>
            <a:fillRect/>
          </a:stretch>
        </p:blipFill>
        <p:spPr bwMode="auto">
          <a:xfrm>
            <a:off x="533400" y="1600200"/>
            <a:ext cx="8077200" cy="4800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Các kết quả đạt được</a:t>
            </a:r>
            <a:endParaRPr lang="en-US" sz="4000" b="1">
              <a:solidFill>
                <a:srgbClr val="002060"/>
              </a:solidFill>
              <a:latin typeface="Segoe UI" pitchFamily="34" charset="0"/>
              <a:ea typeface="Segoe UI" pitchFamily="34" charset="0"/>
              <a:cs typeface="Segoe UI" pitchFamily="34" charset="0"/>
            </a:endParaRPr>
          </a:p>
        </p:txBody>
      </p:sp>
      <p:sp>
        <p:nvSpPr>
          <p:cNvPr id="30723" name="Content Placeholder 10"/>
          <p:cNvSpPr>
            <a:spLocks noGrp="1"/>
          </p:cNvSpPr>
          <p:nvPr>
            <p:ph idx="1"/>
          </p:nvPr>
        </p:nvSpPr>
        <p:spPr>
          <a:xfrm>
            <a:off x="457200" y="1752600"/>
            <a:ext cx="8229600" cy="4648200"/>
          </a:xfrm>
        </p:spPr>
        <p:txBody>
          <a:bodyPr/>
          <a:lstStyle/>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về mô hình client-server</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Tìm hiểu kỹ thuật lập trình trên windows</a:t>
            </a:r>
          </a:p>
          <a:p>
            <a:pPr marL="365760" lvl="0" indent="-256032" eaLnBrk="1" fontAlgn="auto" hangingPunct="1">
              <a:spcBef>
                <a:spcPts val="400"/>
              </a:spcBef>
              <a:spcAft>
                <a:spcPts val="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Xây dựng phần mềm các chức năng: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Hỗ trợ quản lý lịch làm việc, hỗ trợ đa người dùng</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Quản lý tài nguyên hỗ trợ cho đặt lịch làm việc</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Tạo, xem  lịch nhanh chóng, trực quan</a:t>
            </a:r>
          </a:p>
          <a:p>
            <a:pPr marL="765810" lvl="1" indent="-256032" eaLnBrk="1" fontAlgn="auto" hangingPunct="1">
              <a:spcBef>
                <a:spcPts val="400"/>
              </a:spcBef>
              <a:spcAft>
                <a:spcPts val="0"/>
              </a:spcAft>
              <a:buClr>
                <a:srgbClr val="2DA2BF"/>
              </a:buClr>
              <a:buSzPct val="68000"/>
              <a:buFont typeface="Wingdings 3"/>
              <a:buChar char=""/>
            </a:pPr>
            <a:r>
              <a:rPr lang="en-US" smtClean="0">
                <a:solidFill>
                  <a:srgbClr val="002060"/>
                </a:solidFill>
                <a:latin typeface="Segoe UI" pitchFamily="34" charset="0"/>
                <a:ea typeface="Segoe UI" pitchFamily="34" charset="0"/>
                <a:cs typeface="Segoe UI" pitchFamily="34" charset="0"/>
              </a:rPr>
              <a:t>Giao diện đơn giản dễ dùng và hoàn toàn tiếng Việt</a:t>
            </a:r>
            <a:endParaRPr lang="en-US">
              <a:solidFill>
                <a:srgbClr val="002060"/>
              </a:solidFill>
              <a:latin typeface="Segoe UI" pitchFamily="34" charset="0"/>
              <a:ea typeface="Segoe UI" pitchFamily="34" charset="0"/>
              <a:cs typeface="Segoe UI" pitchFamily="34" charset="0"/>
            </a:endParaRPr>
          </a:p>
        </p:txBody>
      </p:sp>
      <p:sp>
        <p:nvSpPr>
          <p:cNvPr id="30725" name="Content Placeholder 10"/>
          <p:cNvSpPr>
            <a:spLocks/>
          </p:cNvSpPr>
          <p:nvPr/>
        </p:nvSpPr>
        <p:spPr bwMode="auto">
          <a:xfrm>
            <a:off x="838200" y="1981200"/>
            <a:ext cx="7848600" cy="4144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7"/>
          <p:cNvSpPr>
            <a:spLocks noChangeArrowheads="1"/>
          </p:cNvSpPr>
          <p:nvPr/>
        </p:nvSpPr>
        <p:spPr bwMode="gray">
          <a:xfrm>
            <a:off x="2286000" y="5181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4. </a:t>
            </a:r>
            <a:r>
              <a:rPr lang="en-US" sz="2300" b="1" err="1">
                <a:solidFill>
                  <a:srgbClr val="002060"/>
                </a:solidFill>
                <a:latin typeface="Segoe UI" pitchFamily="34" charset="0"/>
                <a:ea typeface="Segoe UI" pitchFamily="34" charset="0"/>
                <a:cs typeface="Segoe UI" pitchFamily="34" charset="0"/>
              </a:rPr>
              <a:t>Kết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luận</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và</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hướng</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phát</a:t>
            </a:r>
            <a:r>
              <a:rPr lang="en-US" sz="2300" b="1">
                <a:solidFill>
                  <a:srgbClr val="002060"/>
                </a:solidFill>
                <a:latin typeface="Segoe UI" pitchFamily="34" charset="0"/>
                <a:ea typeface="Segoe UI" pitchFamily="34" charset="0"/>
                <a:cs typeface="Segoe UI" pitchFamily="34" charset="0"/>
              </a:rPr>
              <a:t> </a:t>
            </a:r>
            <a:r>
              <a:rPr lang="en-US" sz="2300" b="1" err="1">
                <a:solidFill>
                  <a:srgbClr val="002060"/>
                </a:solidFill>
                <a:latin typeface="Segoe UI" pitchFamily="34" charset="0"/>
                <a:ea typeface="Segoe UI" pitchFamily="34" charset="0"/>
                <a:cs typeface="Segoe UI" pitchFamily="34" charset="0"/>
              </a:rPr>
              <a:t>triển</a:t>
            </a:r>
            <a:endParaRPr lang="en-US" sz="2300" b="1">
              <a:solidFill>
                <a:srgbClr val="002060"/>
              </a:solidFill>
              <a:latin typeface="Segoe UI" pitchFamily="34" charset="0"/>
              <a:ea typeface="Segoe UI" pitchFamily="34" charset="0"/>
              <a:cs typeface="Segoe UI" pitchFamily="34" charset="0"/>
            </a:endParaRPr>
          </a:p>
        </p:txBody>
      </p:sp>
      <p:sp>
        <p:nvSpPr>
          <p:cNvPr id="42" name="AutoShape 8"/>
          <p:cNvSpPr>
            <a:spLocks noChangeArrowheads="1"/>
          </p:cNvSpPr>
          <p:nvPr/>
        </p:nvSpPr>
        <p:spPr bwMode="gray">
          <a:xfrm>
            <a:off x="2286000" y="40386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smtClean="0">
                <a:solidFill>
                  <a:srgbClr val="002060"/>
                </a:solidFill>
                <a:latin typeface="Segoe UI" pitchFamily="34" charset="0"/>
                <a:ea typeface="Segoe UI" pitchFamily="34" charset="0"/>
                <a:cs typeface="Segoe UI" pitchFamily="34" charset="0"/>
              </a:rPr>
              <a:t>3. Phân </a:t>
            </a:r>
            <a:r>
              <a:rPr lang="en-US" sz="2300" b="1">
                <a:solidFill>
                  <a:srgbClr val="002060"/>
                </a:solidFill>
                <a:latin typeface="Segoe UI" pitchFamily="34" charset="0"/>
                <a:ea typeface="Segoe UI" pitchFamily="34" charset="0"/>
                <a:cs typeface="Segoe UI" pitchFamily="34" charset="0"/>
              </a:rPr>
              <a:t>tích và thiết kế hệ thống</a:t>
            </a:r>
          </a:p>
        </p:txBody>
      </p:sp>
      <p:sp>
        <p:nvSpPr>
          <p:cNvPr id="43" name="AutoShape 9"/>
          <p:cNvSpPr>
            <a:spLocks noChangeArrowheads="1"/>
          </p:cNvSpPr>
          <p:nvPr/>
        </p:nvSpPr>
        <p:spPr bwMode="gray">
          <a:xfrm>
            <a:off x="2286000" y="2971800"/>
            <a:ext cx="47244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2. </a:t>
            </a:r>
            <a:r>
              <a:rPr lang="en-US" sz="2300" b="1" smtClean="0">
                <a:solidFill>
                  <a:srgbClr val="002060"/>
                </a:solidFill>
                <a:latin typeface="Segoe UI" pitchFamily="34" charset="0"/>
                <a:ea typeface="Segoe UI" pitchFamily="34" charset="0"/>
                <a:cs typeface="Segoe UI" pitchFamily="34" charset="0"/>
              </a:rPr>
              <a:t>Kiến thức liên quan</a:t>
            </a:r>
            <a:endParaRPr lang="en-US" sz="2300" b="1">
              <a:solidFill>
                <a:srgbClr val="002060"/>
              </a:solidFill>
              <a:latin typeface="Segoe UI" pitchFamily="34" charset="0"/>
              <a:ea typeface="Segoe UI" pitchFamily="34" charset="0"/>
              <a:cs typeface="Segoe UI" pitchFamily="34" charset="0"/>
            </a:endParaRPr>
          </a:p>
        </p:txBody>
      </p:sp>
      <p:sp>
        <p:nvSpPr>
          <p:cNvPr id="44" name="AutoShape 10"/>
          <p:cNvSpPr>
            <a:spLocks noChangeArrowheads="1"/>
          </p:cNvSpPr>
          <p:nvPr/>
        </p:nvSpPr>
        <p:spPr bwMode="gray">
          <a:xfrm>
            <a:off x="2286000" y="1905000"/>
            <a:ext cx="4648200" cy="508000"/>
          </a:xfrm>
          <a:prstGeom prst="roundRect">
            <a:avLst>
              <a:gd name="adj" fmla="val 50000"/>
            </a:avLst>
          </a:prstGeom>
          <a:solidFill>
            <a:schemeClr val="bg1"/>
          </a:solidFill>
          <a:ln w="28575" algn="ctr">
            <a:solidFill>
              <a:schemeClr val="bg2"/>
            </a:solidFill>
            <a:round/>
            <a:headEnd/>
            <a:tailEnd/>
          </a:ln>
          <a:effectLst/>
        </p:spPr>
        <p:txBody>
          <a:bodyPr wrap="none" anchor="ctr">
            <a:scene3d>
              <a:camera prst="orthographicFront"/>
              <a:lightRig rig="threePt" dir="t"/>
            </a:scene3d>
            <a:sp3d>
              <a:bevelB w="38100" h="38100" prst="relaxedInset"/>
            </a:sp3d>
          </a:bodyPr>
          <a:lstStyle/>
          <a:p>
            <a:pPr eaLnBrk="0" hangingPunct="0">
              <a:defRPr/>
            </a:pPr>
            <a:r>
              <a:rPr lang="en-US" sz="2300" b="1">
                <a:solidFill>
                  <a:srgbClr val="002060"/>
                </a:solidFill>
                <a:latin typeface="Segoe UI" pitchFamily="34" charset="0"/>
                <a:ea typeface="Segoe UI" pitchFamily="34" charset="0"/>
                <a:cs typeface="Segoe UI" pitchFamily="34" charset="0"/>
              </a:rPr>
              <a:t>1. </a:t>
            </a:r>
            <a:r>
              <a:rPr lang="en-US" sz="2300" b="1" smtClean="0">
                <a:solidFill>
                  <a:srgbClr val="002060"/>
                </a:solidFill>
                <a:latin typeface="Segoe UI" pitchFamily="34" charset="0"/>
                <a:ea typeface="Segoe UI" pitchFamily="34" charset="0"/>
                <a:cs typeface="Segoe UI" pitchFamily="34" charset="0"/>
              </a:rPr>
              <a:t>Bối cảnh, nhiệm vụ</a:t>
            </a:r>
            <a:endParaRPr lang="en-US" sz="2300" b="1">
              <a:solidFill>
                <a:srgbClr val="002060"/>
              </a:solidFill>
              <a:latin typeface="Segoe UI" pitchFamily="34" charset="0"/>
              <a:ea typeface="Segoe UI" pitchFamily="34" charset="0"/>
              <a:cs typeface="Segoe UI" pitchFamily="34" charset="0"/>
            </a:endParaRPr>
          </a:p>
        </p:txBody>
      </p:sp>
      <p:grpSp>
        <p:nvGrpSpPr>
          <p:cNvPr id="2" name="Group 11"/>
          <p:cNvGrpSpPr>
            <a:grpSpLocks/>
          </p:cNvGrpSpPr>
          <p:nvPr/>
        </p:nvGrpSpPr>
        <p:grpSpPr bwMode="auto">
          <a:xfrm>
            <a:off x="1905000" y="1981200"/>
            <a:ext cx="381000" cy="381000"/>
            <a:chOff x="2078" y="1680"/>
            <a:chExt cx="1615" cy="1615"/>
          </a:xfrm>
          <a:solidFill>
            <a:schemeClr val="accent3">
              <a:lumMod val="40000"/>
              <a:lumOff val="60000"/>
            </a:schemeClr>
          </a:solidFill>
        </p:grpSpPr>
        <p:sp>
          <p:nvSpPr>
            <p:cNvPr id="3102" name="Oval 12"/>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103" name="Oval 13"/>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48" name="Oval 14"/>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105" name="Oval 15"/>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0" name="Oval 16"/>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7" name="Oval 17"/>
            <p:cNvSpPr>
              <a:spLocks noChangeArrowheads="1"/>
            </p:cNvSpPr>
            <p:nvPr/>
          </p:nvSpPr>
          <p:spPr bwMode="gray">
            <a:xfrm>
              <a:off x="2337" y="1939"/>
              <a:ext cx="1096" cy="1098"/>
            </a:xfrm>
            <a:prstGeom prst="ellipse">
              <a:avLst/>
            </a:prstGeom>
            <a:grpFill/>
            <a:ln w="3175" algn="ctr">
              <a:solidFill>
                <a:srgbClr val="FF0000"/>
              </a:solidFill>
              <a:round/>
              <a:headEnd/>
              <a:tailEnd/>
            </a:ln>
          </p:spPr>
          <p:txBody>
            <a:bodyPr anchor="ctr">
              <a:spAutoFit/>
            </a:bodyPr>
            <a:lstStyle/>
            <a:p>
              <a:pPr>
                <a:defRPr/>
              </a:pPr>
              <a:endParaRPr lang="en-US"/>
            </a:p>
          </p:txBody>
        </p:sp>
      </p:grpSp>
      <p:grpSp>
        <p:nvGrpSpPr>
          <p:cNvPr id="3" name="Group 18"/>
          <p:cNvGrpSpPr>
            <a:grpSpLocks/>
          </p:cNvGrpSpPr>
          <p:nvPr/>
        </p:nvGrpSpPr>
        <p:grpSpPr bwMode="auto">
          <a:xfrm>
            <a:off x="1905000" y="3048000"/>
            <a:ext cx="381000" cy="381000"/>
            <a:chOff x="2078" y="1680"/>
            <a:chExt cx="1615" cy="1615"/>
          </a:xfrm>
          <a:solidFill>
            <a:schemeClr val="accent3">
              <a:lumMod val="40000"/>
              <a:lumOff val="60000"/>
            </a:schemeClr>
          </a:solidFill>
        </p:grpSpPr>
        <p:sp>
          <p:nvSpPr>
            <p:cNvPr id="3096" name="Oval 19"/>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7" name="Oval 20"/>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55" name="Oval 21"/>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9" name="Oval 22"/>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57" name="Oval 23"/>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101" name="Oval 24"/>
            <p:cNvSpPr>
              <a:spLocks noChangeArrowheads="1"/>
            </p:cNvSpPr>
            <p:nvPr/>
          </p:nvSpPr>
          <p:spPr bwMode="gray">
            <a:xfrm>
              <a:off x="2337" y="1939"/>
              <a:ext cx="1096" cy="1098"/>
            </a:xfrm>
            <a:prstGeom prst="ellipse">
              <a:avLst/>
            </a:prstGeom>
            <a:grpFill/>
            <a:ln w="3175" algn="ctr">
              <a:solidFill>
                <a:srgbClr val="0000FF"/>
              </a:solidFill>
              <a:round/>
              <a:headEnd/>
              <a:tailEnd/>
            </a:ln>
          </p:spPr>
          <p:txBody>
            <a:bodyPr anchor="ctr">
              <a:spAutoFit/>
            </a:bodyPr>
            <a:lstStyle/>
            <a:p>
              <a:pPr>
                <a:defRPr/>
              </a:pPr>
              <a:endParaRPr lang="en-US"/>
            </a:p>
          </p:txBody>
        </p:sp>
      </p:grpSp>
      <p:grpSp>
        <p:nvGrpSpPr>
          <p:cNvPr id="4" name="Group 25"/>
          <p:cNvGrpSpPr>
            <a:grpSpLocks/>
          </p:cNvGrpSpPr>
          <p:nvPr/>
        </p:nvGrpSpPr>
        <p:grpSpPr bwMode="auto">
          <a:xfrm>
            <a:off x="1905000" y="4114800"/>
            <a:ext cx="381000" cy="381000"/>
            <a:chOff x="2078" y="1680"/>
            <a:chExt cx="1615" cy="1615"/>
          </a:xfrm>
          <a:solidFill>
            <a:schemeClr val="accent3">
              <a:lumMod val="40000"/>
              <a:lumOff val="60000"/>
            </a:schemeClr>
          </a:solidFill>
        </p:grpSpPr>
        <p:sp>
          <p:nvSpPr>
            <p:cNvPr id="3090" name="Oval 26"/>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91" name="Oval 27"/>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2" name="Oval 28"/>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93" name="Oval 29"/>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64" name="Oval 30"/>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95" name="Oval 31"/>
            <p:cNvSpPr>
              <a:spLocks noChangeArrowheads="1"/>
            </p:cNvSpPr>
            <p:nvPr/>
          </p:nvSpPr>
          <p:spPr bwMode="gray">
            <a:xfrm>
              <a:off x="2337" y="1939"/>
              <a:ext cx="1096" cy="1098"/>
            </a:xfrm>
            <a:prstGeom prst="ellipse">
              <a:avLst/>
            </a:prstGeom>
            <a:grpFill/>
            <a:ln w="3175" algn="ctr">
              <a:solidFill>
                <a:srgbClr val="FFFF00"/>
              </a:solidFill>
              <a:round/>
              <a:headEnd/>
              <a:tailEnd/>
            </a:ln>
          </p:spPr>
          <p:txBody>
            <a:bodyPr anchor="ctr">
              <a:spAutoFit/>
            </a:bodyPr>
            <a:lstStyle/>
            <a:p>
              <a:pPr>
                <a:defRPr/>
              </a:pPr>
              <a:endParaRPr lang="en-US"/>
            </a:p>
          </p:txBody>
        </p:sp>
      </p:grpSp>
      <p:grpSp>
        <p:nvGrpSpPr>
          <p:cNvPr id="5" name="Group 32"/>
          <p:cNvGrpSpPr>
            <a:grpSpLocks/>
          </p:cNvGrpSpPr>
          <p:nvPr/>
        </p:nvGrpSpPr>
        <p:grpSpPr bwMode="auto">
          <a:xfrm>
            <a:off x="1905000" y="5257800"/>
            <a:ext cx="381000" cy="381000"/>
            <a:chOff x="2078" y="1680"/>
            <a:chExt cx="1615" cy="1615"/>
          </a:xfrm>
          <a:solidFill>
            <a:schemeClr val="accent3">
              <a:lumMod val="40000"/>
              <a:lumOff val="60000"/>
            </a:schemeClr>
          </a:solidFill>
        </p:grpSpPr>
        <p:sp>
          <p:nvSpPr>
            <p:cNvPr id="3084" name="Oval 33"/>
            <p:cNvSpPr>
              <a:spLocks noChangeArrowheads="1"/>
            </p:cNvSpPr>
            <p:nvPr/>
          </p:nvSpPr>
          <p:spPr bwMode="gray">
            <a:xfrm>
              <a:off x="2078" y="1680"/>
              <a:ext cx="1615" cy="1615"/>
            </a:xfrm>
            <a:prstGeom prst="ellipse">
              <a:avLst/>
            </a:prstGeom>
            <a:grpFill/>
            <a:ln w="57150" algn="ctr">
              <a:noFill/>
              <a:round/>
              <a:headEnd/>
              <a:tailEnd/>
            </a:ln>
          </p:spPr>
          <p:txBody>
            <a:bodyPr wrap="none" anchor="ctr"/>
            <a:lstStyle/>
            <a:p>
              <a:pPr>
                <a:defRPr/>
              </a:pPr>
              <a:endParaRPr lang="en-US"/>
            </a:p>
          </p:txBody>
        </p:sp>
        <p:sp>
          <p:nvSpPr>
            <p:cNvPr id="3085" name="Oval 34"/>
            <p:cNvSpPr>
              <a:spLocks noChangeArrowheads="1"/>
            </p:cNvSpPr>
            <p:nvPr/>
          </p:nvSpPr>
          <p:spPr bwMode="gray">
            <a:xfrm>
              <a:off x="2170" y="1771"/>
              <a:ext cx="1430" cy="1430"/>
            </a:xfrm>
            <a:prstGeom prst="ellipse">
              <a:avLst/>
            </a:prstGeom>
            <a:grpFill/>
            <a:ln w="9525" algn="ctr">
              <a:noFill/>
              <a:round/>
              <a:headEnd/>
              <a:tailEnd/>
            </a:ln>
          </p:spPr>
          <p:txBody>
            <a:bodyPr wrap="none" anchor="ctr"/>
            <a:lstStyle/>
            <a:p>
              <a:pPr>
                <a:defRPr/>
              </a:pPr>
              <a:endParaRPr lang="en-US"/>
            </a:p>
          </p:txBody>
        </p:sp>
        <p:sp>
          <p:nvSpPr>
            <p:cNvPr id="69" name="Oval 35"/>
            <p:cNvSpPr>
              <a:spLocks noChangeArrowheads="1"/>
            </p:cNvSpPr>
            <p:nvPr/>
          </p:nvSpPr>
          <p:spPr bwMode="gray">
            <a:xfrm>
              <a:off x="2253" y="1855"/>
              <a:ext cx="1265" cy="1265"/>
            </a:xfrm>
            <a:prstGeom prst="ellipse">
              <a:avLst/>
            </a:prstGeom>
            <a:grpFill/>
            <a:ln w="38100" algn="ctr">
              <a:noFill/>
              <a:round/>
              <a:headEnd/>
              <a:tailEnd/>
            </a:ln>
            <a:effectLst/>
          </p:spPr>
          <p:txBody>
            <a:bodyPr wrap="none" anchor="ctr">
              <a:spAutoFit/>
            </a:bodyPr>
            <a:lstStyle/>
            <a:p>
              <a:pPr>
                <a:defRPr/>
              </a:pPr>
              <a:endParaRPr lang="en-US">
                <a:latin typeface="Arial" charset="0"/>
                <a:cs typeface="Arial" charset="0"/>
              </a:endParaRPr>
            </a:p>
          </p:txBody>
        </p:sp>
        <p:sp>
          <p:nvSpPr>
            <p:cNvPr id="3087" name="Oval 36"/>
            <p:cNvSpPr>
              <a:spLocks noChangeArrowheads="1"/>
            </p:cNvSpPr>
            <p:nvPr/>
          </p:nvSpPr>
          <p:spPr bwMode="gray">
            <a:xfrm>
              <a:off x="2254" y="1856"/>
              <a:ext cx="1262" cy="1264"/>
            </a:xfrm>
            <a:prstGeom prst="ellipse">
              <a:avLst/>
            </a:prstGeom>
            <a:grpFill/>
            <a:ln w="38100" algn="ctr">
              <a:noFill/>
              <a:round/>
              <a:headEnd/>
              <a:tailEnd/>
            </a:ln>
          </p:spPr>
          <p:txBody>
            <a:bodyPr wrap="none" anchor="ctr">
              <a:spAutoFit/>
            </a:bodyPr>
            <a:lstStyle/>
            <a:p>
              <a:pPr>
                <a:defRPr/>
              </a:pPr>
              <a:endParaRPr lang="en-US"/>
            </a:p>
          </p:txBody>
        </p:sp>
        <p:sp>
          <p:nvSpPr>
            <p:cNvPr id="71" name="Oval 37"/>
            <p:cNvSpPr>
              <a:spLocks noChangeArrowheads="1"/>
            </p:cNvSpPr>
            <p:nvPr/>
          </p:nvSpPr>
          <p:spPr bwMode="gray">
            <a:xfrm>
              <a:off x="2334" y="1936"/>
              <a:ext cx="1097" cy="1104"/>
            </a:xfrm>
            <a:prstGeom prst="ellipse">
              <a:avLst/>
            </a:prstGeom>
            <a:grpFill/>
            <a:ln w="38100" algn="ctr">
              <a:noFill/>
              <a:round/>
              <a:headEnd/>
              <a:tailEnd/>
            </a:ln>
            <a:effectLst/>
          </p:spPr>
          <p:txBody>
            <a:bodyPr anchor="ctr">
              <a:spAutoFit/>
            </a:bodyPr>
            <a:lstStyle/>
            <a:p>
              <a:pPr>
                <a:defRPr/>
              </a:pPr>
              <a:endParaRPr lang="en-US">
                <a:latin typeface="Arial" charset="0"/>
                <a:cs typeface="Arial" charset="0"/>
              </a:endParaRPr>
            </a:p>
          </p:txBody>
        </p:sp>
        <p:sp>
          <p:nvSpPr>
            <p:cNvPr id="3089" name="Oval 38"/>
            <p:cNvSpPr>
              <a:spLocks noChangeArrowheads="1"/>
            </p:cNvSpPr>
            <p:nvPr/>
          </p:nvSpPr>
          <p:spPr bwMode="gray">
            <a:xfrm>
              <a:off x="2337" y="1939"/>
              <a:ext cx="1096" cy="1098"/>
            </a:xfrm>
            <a:prstGeom prst="ellipse">
              <a:avLst/>
            </a:prstGeom>
            <a:grpFill/>
            <a:ln w="3175" algn="ctr">
              <a:solidFill>
                <a:srgbClr val="00B050"/>
              </a:solidFill>
              <a:round/>
              <a:headEnd/>
              <a:tailEnd/>
            </a:ln>
          </p:spPr>
          <p:txBody>
            <a:bodyPr anchor="ctr">
              <a:spAutoFit/>
            </a:bodyPr>
            <a:lstStyle/>
            <a:p>
              <a:pPr>
                <a:defRPr/>
              </a:pPr>
              <a:endParaRPr lang="en-US"/>
            </a:p>
          </p:txBody>
        </p:sp>
      </p:grpSp>
      <p:sp>
        <p:nvSpPr>
          <p:cNvPr id="39" name="Title 38"/>
          <p:cNvSpPr>
            <a:spLocks noGrp="1"/>
          </p:cNvSpPr>
          <p:nvPr>
            <p:ph type="title"/>
          </p:nvPr>
        </p:nvSpPr>
        <p:spPr/>
        <p:txBody>
          <a:bodyPr/>
          <a:lstStyle/>
          <a:p>
            <a:r>
              <a:rPr lang="en-US" smtClean="0"/>
              <a:t>Nội dung</a:t>
            </a:r>
            <a:endParaRPr lang="en-US"/>
          </a:p>
        </p:txBody>
      </p:sp>
      <p:sp>
        <p:nvSpPr>
          <p:cNvPr id="37" name="Slide Number Placeholder 36"/>
          <p:cNvSpPr>
            <a:spLocks noGrp="1"/>
          </p:cNvSpPr>
          <p:nvPr>
            <p:ph type="sldNum" sz="quarter" idx="12"/>
          </p:nvPr>
        </p:nvSpPr>
        <p:spPr/>
        <p:txBody>
          <a:bodyPr/>
          <a:lstStyle/>
          <a:p>
            <a:pPr>
              <a:defRPr/>
            </a:pPr>
            <a:fld id="{530BE181-E0DE-454D-9020-751C534BB2D3}"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  Hướng phát triển cho đồ án</a:t>
            </a:r>
            <a:endParaRPr lang="en-US" sz="4000" b="1">
              <a:solidFill>
                <a:srgbClr val="002060"/>
              </a:solidFill>
              <a:latin typeface="Segoe UI" pitchFamily="34" charset="0"/>
              <a:ea typeface="Segoe UI" pitchFamily="34" charset="0"/>
              <a:cs typeface="Segoe UI" pitchFamily="34" charset="0"/>
            </a:endParaRPr>
          </a:p>
        </p:txBody>
      </p:sp>
      <p:sp>
        <p:nvSpPr>
          <p:cNvPr id="32771" name="Content Placeholder 10"/>
          <p:cNvSpPr>
            <a:spLocks noGrp="1"/>
          </p:cNvSpPr>
          <p:nvPr>
            <p:ph idx="1"/>
          </p:nvPr>
        </p:nvSpPr>
        <p:spPr>
          <a:xfrm>
            <a:off x="457200" y="2286000"/>
            <a:ext cx="8229600" cy="3886200"/>
          </a:xfrm>
        </p:spPr>
        <p:txBody>
          <a:bodyPr/>
          <a:lstStyle/>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Thêm các chức năng mới: thông báo lịch qua mail, qua tin nhắn SMS</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Đồng bộ lịch với điện thoại di động</a:t>
            </a:r>
          </a:p>
          <a:p>
            <a:pPr marL="365760" lvl="0" indent="-256032" eaLnBrk="1" fontAlgn="auto" hangingPunct="1">
              <a:spcBef>
                <a:spcPts val="400"/>
              </a:spcBef>
              <a:spcAft>
                <a:spcPts val="1200"/>
              </a:spcAft>
              <a:buClr>
                <a:srgbClr val="2DA2BF"/>
              </a:buClr>
              <a:buSzPct val="68000"/>
              <a:buFont typeface="Wingdings 3"/>
              <a:buChar char=""/>
            </a:pPr>
            <a:r>
              <a:rPr lang="en-US" sz="2800" smtClean="0">
                <a:solidFill>
                  <a:srgbClr val="002060"/>
                </a:solidFill>
                <a:latin typeface="Segoe UI" pitchFamily="34" charset="0"/>
                <a:ea typeface="Segoe UI" pitchFamily="34" charset="0"/>
                <a:cs typeface="Segoe UI" pitchFamily="34" charset="0"/>
              </a:rPr>
              <a:t>Phát triển một phiên bản trên nền web</a:t>
            </a:r>
          </a:p>
          <a:p>
            <a:pPr algn="just" eaLnBrk="1" hangingPunct="1">
              <a:buFont typeface="Wingdings" pitchFamily="2" charset="2"/>
              <a:buChar char="Ø"/>
            </a:pPr>
            <a:endParaRPr lang="en-US" smtClean="0">
              <a:solidFill>
                <a:srgbClr val="002060"/>
              </a:solidFill>
              <a:latin typeface="Segoe UI" pitchFamily="34" charset="0"/>
              <a:ea typeface="Segoe UI" pitchFamily="34" charset="0"/>
              <a:cs typeface="Segoe UI" pitchFamily="34" charset="0"/>
            </a:endParaRPr>
          </a:p>
        </p:txBody>
      </p:sp>
      <p:sp>
        <p:nvSpPr>
          <p:cNvPr id="32773"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6" name="Slide Number Placeholder 5"/>
          <p:cNvSpPr>
            <a:spLocks noGrp="1"/>
          </p:cNvSpPr>
          <p:nvPr>
            <p:ph type="sldNum" sz="quarter" idx="12"/>
          </p:nvPr>
        </p:nvSpPr>
        <p:spPr/>
        <p:txBody>
          <a:bodyPr/>
          <a:lstStyle/>
          <a:p>
            <a:pPr>
              <a:defRPr/>
            </a:pPr>
            <a:fld id="{742EF274-1581-4ED0-A198-08484EF16CF0}"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6200" y="-57150"/>
            <a:ext cx="9220200" cy="7143750"/>
            <a:chOff x="-76200" y="-57150"/>
            <a:chExt cx="9220200" cy="7143750"/>
          </a:xfrm>
        </p:grpSpPr>
        <p:pic>
          <p:nvPicPr>
            <p:cNvPr id="5" name="Picture 4" descr="Summer_Times_by_pycc_wallpaper.jpg"/>
            <p:cNvPicPr>
              <a:picLocks noChangeAspect="1"/>
            </p:cNvPicPr>
            <p:nvPr/>
          </p:nvPicPr>
          <p:blipFill>
            <a:blip r:embed="rId3"/>
            <a:stretch>
              <a:fillRect/>
            </a:stretch>
          </p:blipFill>
          <p:spPr>
            <a:xfrm>
              <a:off x="0" y="0"/>
              <a:ext cx="9144000" cy="6858000"/>
            </a:xfrm>
            <a:prstGeom prst="rect">
              <a:avLst/>
            </a:prstGeom>
          </p:spPr>
        </p:pic>
        <p:pic>
          <p:nvPicPr>
            <p:cNvPr id="6" name="Picture 5" descr="Project2.png"/>
            <p:cNvPicPr>
              <a:picLocks noChangeAspect="1"/>
            </p:cNvPicPr>
            <p:nvPr/>
          </p:nvPicPr>
          <p:blipFill>
            <a:blip r:embed="rId4"/>
            <a:stretch>
              <a:fillRect/>
            </a:stretch>
          </p:blipFill>
          <p:spPr>
            <a:xfrm>
              <a:off x="152400" y="4445000"/>
              <a:ext cx="1981200" cy="2641600"/>
            </a:xfrm>
            <a:prstGeom prst="rect">
              <a:avLst/>
            </a:prstGeom>
          </p:spPr>
        </p:pic>
        <p:pic>
          <p:nvPicPr>
            <p:cNvPr id="7" name="Picture 6" descr="Project3.png"/>
            <p:cNvPicPr>
              <a:picLocks noChangeAspect="1"/>
            </p:cNvPicPr>
            <p:nvPr/>
          </p:nvPicPr>
          <p:blipFill>
            <a:blip r:embed="rId5"/>
            <a:stretch>
              <a:fillRect/>
            </a:stretch>
          </p:blipFill>
          <p:spPr>
            <a:xfrm>
              <a:off x="7086600" y="5314950"/>
              <a:ext cx="2057400" cy="1543050"/>
            </a:xfrm>
            <a:prstGeom prst="rect">
              <a:avLst/>
            </a:prstGeom>
          </p:spPr>
        </p:pic>
        <p:pic>
          <p:nvPicPr>
            <p:cNvPr id="8" name="Picture 2"/>
            <p:cNvPicPr>
              <a:picLocks noChangeAspect="1" noChangeArrowheads="1"/>
            </p:cNvPicPr>
            <p:nvPr/>
          </p:nvPicPr>
          <p:blipFill>
            <a:blip r:embed="rId6"/>
            <a:srcRect/>
            <a:stretch>
              <a:fillRect/>
            </a:stretch>
          </p:blipFill>
          <p:spPr bwMode="auto">
            <a:xfrm>
              <a:off x="-76200" y="-57150"/>
              <a:ext cx="2286001" cy="590550"/>
            </a:xfrm>
            <a:prstGeom prst="rect">
              <a:avLst/>
            </a:prstGeom>
            <a:ln>
              <a:noFill/>
            </a:ln>
            <a:effectLst>
              <a:softEdge rad="112500"/>
            </a:effectLst>
          </p:spPr>
        </p:pic>
      </p:grpSp>
      <p:sp>
        <p:nvSpPr>
          <p:cNvPr id="34818" name="Content Placeholder 10"/>
          <p:cNvSpPr>
            <a:spLocks noGrp="1"/>
          </p:cNvSpPr>
          <p:nvPr>
            <p:ph idx="4294967295"/>
          </p:nvPr>
        </p:nvSpPr>
        <p:spPr>
          <a:xfrm>
            <a:off x="762000" y="2438400"/>
            <a:ext cx="7848600" cy="3687763"/>
          </a:xfrm>
        </p:spPr>
        <p:txBody>
          <a:bodyPr/>
          <a:lstStyle/>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Xin trân trọng cảm ơn </a:t>
            </a:r>
          </a:p>
          <a:p>
            <a:pPr algn="ctr" eaLnBrk="1" hangingPunct="1">
              <a:buFont typeface="Arial" pitchFamily="34" charset="0"/>
              <a:buNone/>
              <a:defRPr/>
            </a:pPr>
            <a:r>
              <a:rPr lang="en-US" sz="4000" b="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Segoe UI" pitchFamily="34" charset="0"/>
                <a:ea typeface="Segoe UI" pitchFamily="34" charset="0"/>
                <a:cs typeface="Segoe UI" pitchFamily="34" charset="0"/>
              </a:rPr>
              <a:t>Quý thầy cô và các bạn!</a:t>
            </a:r>
          </a:p>
        </p:txBody>
      </p:sp>
      <p:sp>
        <p:nvSpPr>
          <p:cNvPr id="9" name="Slide Number Placeholder 8"/>
          <p:cNvSpPr>
            <a:spLocks noGrp="1"/>
          </p:cNvSpPr>
          <p:nvPr>
            <p:ph type="sldNum" sz="quarter" idx="12"/>
          </p:nvPr>
        </p:nvSpPr>
        <p:spPr/>
        <p:txBody>
          <a:bodyPr/>
          <a:lstStyle/>
          <a:p>
            <a:pPr>
              <a:defRPr/>
            </a:pPr>
            <a:fld id="{530BE181-E0DE-454D-9020-751C534BB2D3}" type="slidenum">
              <a:rPr lang="en-US" smtClean="0"/>
              <a:pPr>
                <a:defRPr/>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Biểu đồ lớp lĩnh vực</a:t>
            </a:r>
            <a:endParaRPr lang="en-US" sz="4000" b="1">
              <a:solidFill>
                <a:srgbClr val="002060"/>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2"/>
          </p:nvPr>
        </p:nvSpPr>
        <p:spPr/>
        <p:txBody>
          <a:bodyPr/>
          <a:lstStyle/>
          <a:p>
            <a:pPr>
              <a:defRPr/>
            </a:pPr>
            <a:fld id="{742EF274-1581-4ED0-A198-08484EF16CF0}" type="slidenum">
              <a:rPr lang="en-US" smtClean="0"/>
              <a:pPr>
                <a:defRPr/>
              </a:pPr>
              <a:t>22</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2438400" y="1295400"/>
            <a:ext cx="4800600" cy="530844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447800" y="274638"/>
            <a:ext cx="7239000" cy="1143000"/>
          </a:xfrm>
        </p:spPr>
        <p:txBody>
          <a:bodyPr rtlCol="0">
            <a:normAutofit/>
          </a:bodyPr>
          <a:lstStyle/>
          <a:p>
            <a:pPr eaLnBrk="1" fontAlgn="auto" hangingPunct="1">
              <a:spcAft>
                <a:spcPts val="0"/>
              </a:spcAft>
              <a:defRPr/>
            </a:pPr>
            <a:r>
              <a:rPr lang="en-US" sz="4000" b="1" smtClean="0">
                <a:solidFill>
                  <a:srgbClr val="002060"/>
                </a:solidFill>
                <a:latin typeface="Segoe UI" pitchFamily="34" charset="0"/>
                <a:ea typeface="Segoe UI" pitchFamily="34" charset="0"/>
                <a:cs typeface="Segoe UI" pitchFamily="34" charset="0"/>
              </a:rPr>
              <a:t>Bối cảnh</a:t>
            </a:r>
            <a:endParaRPr lang="en-US" sz="4000" b="1">
              <a:solidFill>
                <a:srgbClr val="002060"/>
              </a:solidFill>
              <a:latin typeface="Segoe UI" pitchFamily="34" charset="0"/>
              <a:ea typeface="Segoe UI" pitchFamily="34" charset="0"/>
              <a:cs typeface="Segoe UI" pitchFamily="34" charset="0"/>
            </a:endParaRPr>
          </a:p>
        </p:txBody>
      </p:sp>
      <p:pic>
        <p:nvPicPr>
          <p:cNvPr id="1026" name="Picture 2" descr="C:\Users\TuanAnh\Desktop\11786261240803412.jpg"/>
          <p:cNvPicPr>
            <a:picLocks noChangeAspect="1" noChangeArrowheads="1"/>
          </p:cNvPicPr>
          <p:nvPr/>
        </p:nvPicPr>
        <p:blipFill>
          <a:blip r:embed="rId4"/>
          <a:stretch>
            <a:fillRect/>
          </a:stretch>
        </p:blipFill>
        <p:spPr bwMode="auto">
          <a:xfrm>
            <a:off x="533400" y="1828800"/>
            <a:ext cx="2934325" cy="2209800"/>
          </a:xfrm>
          <a:prstGeom prst="rect">
            <a:avLst/>
          </a:prstGeom>
          <a:noFill/>
          <a:ln>
            <a:noFill/>
          </a:ln>
        </p:spPr>
      </p:pic>
      <p:sp>
        <p:nvSpPr>
          <p:cNvPr id="7" name="Slide Number Placeholder 6"/>
          <p:cNvSpPr>
            <a:spLocks noGrp="1"/>
          </p:cNvSpPr>
          <p:nvPr>
            <p:ph type="sldNum" sz="quarter" idx="12"/>
          </p:nvPr>
        </p:nvSpPr>
        <p:spPr/>
        <p:txBody>
          <a:bodyPr/>
          <a:lstStyle/>
          <a:p>
            <a:pPr>
              <a:defRPr/>
            </a:pPr>
            <a:fld id="{7C283C86-093F-470E-97FA-2626A7C0834A}" type="slidenum">
              <a:rPr lang="en-US" smtClean="0"/>
              <a:pPr>
                <a:defRPr/>
              </a:pPr>
              <a:t>3</a:t>
            </a:fld>
            <a:endParaRPr lang="en-US"/>
          </a:p>
        </p:txBody>
      </p:sp>
      <p:sp>
        <p:nvSpPr>
          <p:cNvPr id="8" name="Slide Number Placeholder 2"/>
          <p:cNvSpPr txBox="1">
            <a:spLocks/>
          </p:cNvSpPr>
          <p:nvPr/>
        </p:nvSpPr>
        <p:spPr>
          <a:xfrm>
            <a:off x="7467600" y="74072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C283C86-093F-470E-97FA-2626A7C0834A}" type="slidenum">
              <a:rPr kumimoji="0" lang="en-US" sz="1200" b="0" i="0" u="none" strike="noStrike" kern="1200" cap="none" spc="0" normalizeH="0" baseline="0" noProof="0" smtClean="0">
                <a:ln>
                  <a:noFill/>
                </a:ln>
                <a:solidFill>
                  <a:schemeClr val="tx1">
                    <a:tint val="75000"/>
                  </a:scheme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schemeClr val="tx1">
                  <a:tint val="75000"/>
                </a:schemeClr>
              </a:solidFill>
              <a:effectLst/>
              <a:uLnTx/>
              <a:uFillTx/>
              <a:latin typeface="Arial" charset="0"/>
              <a:ea typeface="+mn-ea"/>
              <a:cs typeface="+mn-cs"/>
            </a:endParaRPr>
          </a:p>
        </p:txBody>
      </p:sp>
      <p:graphicFrame>
        <p:nvGraphicFramePr>
          <p:cNvPr id="9" name="Object 8"/>
          <p:cNvGraphicFramePr>
            <a:graphicFrameLocks noChangeAspect="1"/>
          </p:cNvGraphicFramePr>
          <p:nvPr/>
        </p:nvGraphicFramePr>
        <p:xfrm>
          <a:off x="2424113" y="2433638"/>
          <a:ext cx="6643687" cy="4092575"/>
        </p:xfrm>
        <a:graphic>
          <a:graphicData uri="http://schemas.openxmlformats.org/presentationml/2006/ole">
            <p:oleObj spid="_x0000_s11265" name="Visio" r:id="rId5" imgW="6124418" imgH="4092733" progId="Visio.Drawing.11">
              <p:embed/>
            </p:oleObj>
          </a:graphicData>
        </a:graphic>
      </p:graphicFrame>
      <p:sp>
        <p:nvSpPr>
          <p:cNvPr id="11" name="Rectangle 10"/>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2" name="Rectangle 11"/>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Rectangle 12"/>
          <p:cNvSpPr/>
          <p:nvPr/>
        </p:nvSpPr>
        <p:spPr>
          <a:xfrm>
            <a:off x="3773040" y="430841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3773040" y="4327525"/>
            <a:ext cx="341760" cy="400110"/>
          </a:xfrm>
          <a:prstGeom prst="rect">
            <a:avLst/>
          </a:prstGeom>
          <a:noFill/>
        </p:spPr>
        <p:txBody>
          <a:bodyPr wrap="squar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Rectangle 14"/>
          <p:cNvSpPr/>
          <p:nvPr/>
        </p:nvSpPr>
        <p:spPr>
          <a:xfrm>
            <a:off x="3773040" y="4327525"/>
            <a:ext cx="341760" cy="400110"/>
          </a:xfrm>
          <a:prstGeom prst="rect">
            <a:avLst/>
          </a:prstGeom>
          <a:noFill/>
        </p:spPr>
        <p:txBody>
          <a:bodyPr wrap="none" lIns="91440" tIns="45720" rIns="91440" bIns="45720">
            <a:spAutoFit/>
          </a:bodyPr>
          <a:lstStyle/>
          <a:p>
            <a:pPr algn="ctr"/>
            <a:r>
              <a:rPr lang="en-US" sz="2000" b="1" cap="none" spc="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20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4953000" y="52419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7" name="Rectangle 16"/>
          <p:cNvSpPr/>
          <p:nvPr/>
        </p:nvSpPr>
        <p:spPr>
          <a:xfrm>
            <a:off x="4724400" y="3184525"/>
            <a:ext cx="140921" cy="400110"/>
          </a:xfrm>
          <a:prstGeom prst="rect">
            <a:avLst/>
          </a:prstGeom>
          <a:noFill/>
        </p:spPr>
        <p:txBody>
          <a:bodyPr wrap="square" lIns="91440" tIns="45720" rIns="91440" bIns="45720">
            <a:spAutoFit/>
          </a:bodyPr>
          <a:lstStyle/>
          <a:p>
            <a:pPr algn="ctr"/>
            <a:r>
              <a:rPr lang="en-US" sz="2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20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8" name="Rectangle 17"/>
          <p:cNvSpPr/>
          <p:nvPr/>
        </p:nvSpPr>
        <p:spPr>
          <a:xfrm>
            <a:off x="6248400" y="3184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9" name="Rectangle 18"/>
          <p:cNvSpPr/>
          <p:nvPr/>
        </p:nvSpPr>
        <p:spPr>
          <a:xfrm>
            <a:off x="7315200" y="39465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0" name="Rectangle 19"/>
          <p:cNvSpPr/>
          <p:nvPr/>
        </p:nvSpPr>
        <p:spPr>
          <a:xfrm>
            <a:off x="7162800" y="4937125"/>
            <a:ext cx="140921" cy="400110"/>
          </a:xfrm>
          <a:prstGeom prst="rect">
            <a:avLst/>
          </a:prstGeom>
          <a:noFill/>
        </p:spPr>
        <p:txBody>
          <a:bodyPr wrap="square" lIns="91440" tIns="45720" rIns="91440" bIns="45720">
            <a:spAutoFit/>
          </a:bodyPr>
          <a:lstStyle/>
          <a:p>
            <a:pPr algn="ctr"/>
            <a:r>
              <a:rPr lang="en-US" sz="2000" b="1" cap="none" spc="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endParaRPr lang="en-US" sz="2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21" name="TextBox 20"/>
          <p:cNvSpPr txBox="1"/>
          <p:nvPr/>
        </p:nvSpPr>
        <p:spPr>
          <a:xfrm>
            <a:off x="7543800" y="2879725"/>
            <a:ext cx="381000" cy="369332"/>
          </a:xfrm>
          <a:prstGeom prst="rect">
            <a:avLst/>
          </a:prstGeom>
          <a:noFill/>
        </p:spPr>
        <p:txBody>
          <a:bodyPr wrap="square" rtlCol="0">
            <a:spAutoFit/>
          </a:bodyPr>
          <a:lstStyle/>
          <a:p>
            <a:endParaRPr lang="en-US"/>
          </a:p>
        </p:txBody>
      </p:sp>
      <p:pic>
        <p:nvPicPr>
          <p:cNvPr id="22"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3"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4"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pic>
        <p:nvPicPr>
          <p:cNvPr id="25" name="Picture 4" descr="C:\Users\TuanAnh\Desktop\Capture.PNG"/>
          <p:cNvPicPr>
            <a:picLocks noChangeAspect="1" noChangeArrowheads="1"/>
          </p:cNvPicPr>
          <p:nvPr/>
        </p:nvPicPr>
        <p:blipFill>
          <a:blip r:embed="rId6"/>
          <a:srcRect/>
          <a:stretch>
            <a:fillRect/>
          </a:stretch>
        </p:blipFill>
        <p:spPr bwMode="auto">
          <a:xfrm>
            <a:off x="3886200" y="4318000"/>
            <a:ext cx="228600" cy="314325"/>
          </a:xfrm>
          <a:prstGeom prst="rect">
            <a:avLst/>
          </a:prstGeom>
          <a:noFill/>
        </p:spPr>
      </p:pic>
      <p:sp>
        <p:nvSpPr>
          <p:cNvPr id="26" name="Cloud Callout 25"/>
          <p:cNvSpPr/>
          <p:nvPr/>
        </p:nvSpPr>
        <p:spPr>
          <a:xfrm>
            <a:off x="7620000" y="4098925"/>
            <a:ext cx="1371600" cy="609600"/>
          </a:xfrm>
          <a:prstGeom prst="cloudCallout">
            <a:avLst>
              <a:gd name="adj1" fmla="val -57500"/>
              <a:gd name="adj2" fmla="val 47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descr="C:\Users\TuanAnh\Desktop\Capture1.PNG"/>
          <p:cNvPicPr>
            <a:picLocks noChangeAspect="1" noChangeArrowheads="1"/>
          </p:cNvPicPr>
          <p:nvPr/>
        </p:nvPicPr>
        <p:blipFill>
          <a:blip r:embed="rId7"/>
          <a:srcRect/>
          <a:stretch>
            <a:fillRect/>
          </a:stretch>
        </p:blipFill>
        <p:spPr bwMode="auto">
          <a:xfrm>
            <a:off x="7848600" y="4251325"/>
            <a:ext cx="228599" cy="381000"/>
          </a:xfrm>
          <a:prstGeom prst="rect">
            <a:avLst/>
          </a:prstGeom>
          <a:noFill/>
        </p:spPr>
      </p:pic>
      <p:pic>
        <p:nvPicPr>
          <p:cNvPr id="28" name="Picture 9"/>
          <p:cNvPicPr>
            <a:picLocks noChangeAspect="1" noChangeArrowheads="1"/>
          </p:cNvPicPr>
          <p:nvPr/>
        </p:nvPicPr>
        <p:blipFill>
          <a:blip r:embed="rId8"/>
          <a:srcRect/>
          <a:stretch>
            <a:fillRect/>
          </a:stretch>
        </p:blipFill>
        <p:spPr bwMode="auto">
          <a:xfrm>
            <a:off x="8077200" y="4226585"/>
            <a:ext cx="381000" cy="405740"/>
          </a:xfrm>
          <a:prstGeom prst="rect">
            <a:avLst/>
          </a:prstGeom>
          <a:noFill/>
          <a:ln w="9525">
            <a:noFill/>
            <a:miter lim="800000"/>
            <a:headEnd/>
            <a:tailEnd/>
          </a:ln>
          <a:effectLst/>
        </p:spPr>
      </p:pic>
      <p:pic>
        <p:nvPicPr>
          <p:cNvPr id="29" name="Picture 10"/>
          <p:cNvPicPr>
            <a:picLocks noChangeAspect="1" noChangeArrowheads="1"/>
          </p:cNvPicPr>
          <p:nvPr/>
        </p:nvPicPr>
        <p:blipFill>
          <a:blip r:embed="rId9"/>
          <a:srcRect/>
          <a:stretch>
            <a:fillRect/>
          </a:stretch>
        </p:blipFill>
        <p:spPr bwMode="auto">
          <a:xfrm>
            <a:off x="8534400" y="4162425"/>
            <a:ext cx="228600" cy="3937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56" presetClass="path" presetSubtype="0" accel="50000" decel="50000" fill="hold" grpId="0" nodeType="withEffect">
                                  <p:stCondLst>
                                    <p:cond delay="0"/>
                                  </p:stCondLst>
                                  <p:childTnLst>
                                    <p:animMotion origin="layout" path="M 0.00139 -4.44444E-6 L 0.08681 -0.15138 " pathEditMode="relative" rAng="0" ptsTypes="AA">
                                      <p:cBhvr>
                                        <p:cTn id="18" dur="2000" fill="hold"/>
                                        <p:tgtEl>
                                          <p:spTgt spid="11"/>
                                        </p:tgtEl>
                                        <p:attrNameLst>
                                          <p:attrName>ppt_x</p:attrName>
                                          <p:attrName>ppt_y</p:attrName>
                                        </p:attrNameLst>
                                      </p:cBhvr>
                                      <p:rCtr x="43" y="-76"/>
                                    </p:animMotion>
                                  </p:childTnLst>
                                </p:cTn>
                              </p:par>
                              <p:par>
                                <p:cTn id="19" presetID="56" presetClass="path" presetSubtype="0" accel="50000" decel="50000" fill="hold" nodeType="withEffect">
                                  <p:stCondLst>
                                    <p:cond delay="0"/>
                                  </p:stCondLst>
                                  <p:childTnLst>
                                    <p:animMotion origin="layout" path="M 0.00139 -4.44444E-6 L 0.37847 -0.05138 " pathEditMode="relative" rAng="0" ptsTypes="AA">
                                      <p:cBhvr>
                                        <p:cTn id="20" dur="2000" fill="hold"/>
                                        <p:tgtEl>
                                          <p:spTgt spid="12"/>
                                        </p:tgtEl>
                                        <p:attrNameLst>
                                          <p:attrName>ppt_x</p:attrName>
                                          <p:attrName>ppt_y</p:attrName>
                                        </p:attrNameLst>
                                      </p:cBhvr>
                                      <p:rCtr x="189" y="-26"/>
                                    </p:animMotion>
                                  </p:childTnLst>
                                </p:cTn>
                              </p:par>
                              <p:par>
                                <p:cTn id="21" presetID="56" presetClass="path" presetSubtype="0" accel="50000" decel="50000" fill="hold" grpId="0" nodeType="withEffect">
                                  <p:stCondLst>
                                    <p:cond delay="0"/>
                                  </p:stCondLst>
                                  <p:childTnLst>
                                    <p:animMotion origin="layout" path="M 2.77778E-7 -3.33333E-6 L 0.24809 -0.1625 " pathEditMode="relative" rAng="0" ptsTypes="AA">
                                      <p:cBhvr>
                                        <p:cTn id="22" dur="2000" fill="hold"/>
                                        <p:tgtEl>
                                          <p:spTgt spid="15"/>
                                        </p:tgtEl>
                                        <p:attrNameLst>
                                          <p:attrName>ppt_x</p:attrName>
                                          <p:attrName>ppt_y</p:attrName>
                                        </p:attrNameLst>
                                      </p:cBhvr>
                                      <p:rCtr x="124" y="-81"/>
                                    </p:animMotion>
                                  </p:childTnLst>
                                </p:cTn>
                              </p:par>
                              <p:par>
                                <p:cTn id="23" presetID="56" presetClass="path" presetSubtype="0" accel="50000" decel="50000" fill="hold" nodeType="withEffect">
                                  <p:stCondLst>
                                    <p:cond delay="0"/>
                                  </p:stCondLst>
                                  <p:childTnLst>
                                    <p:animMotion origin="layout" path="M 0.00139 0.00278 L 0.37014 0.09861 " pathEditMode="relative" rAng="0" ptsTypes="AA">
                                      <p:cBhvr>
                                        <p:cTn id="24" dur="2000" fill="hold"/>
                                        <p:tgtEl>
                                          <p:spTgt spid="13"/>
                                        </p:tgtEl>
                                        <p:attrNameLst>
                                          <p:attrName>ppt_x</p:attrName>
                                          <p:attrName>ppt_y</p:attrName>
                                        </p:attrNameLst>
                                      </p:cBhvr>
                                      <p:rCtr x="184" y="48"/>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12"/>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3"/>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56" presetClass="path" presetSubtype="0" accel="50000" decel="50000" fill="hold" grpId="1" nodeType="withEffect">
                                  <p:stCondLst>
                                    <p:cond delay="0"/>
                                  </p:stCondLst>
                                  <p:childTnLst>
                                    <p:animMotion origin="layout" path="M 1.11022E-16 -3.33333E-6 L -0.25833 0.16667 " pathEditMode="relative" rAng="0" ptsTypes="AA">
                                      <p:cBhvr>
                                        <p:cTn id="40" dur="2000" fill="hold"/>
                                        <p:tgtEl>
                                          <p:spTgt spid="18"/>
                                        </p:tgtEl>
                                        <p:attrNameLst>
                                          <p:attrName>ppt_x</p:attrName>
                                          <p:attrName>ppt_y</p:attrName>
                                        </p:attrNameLst>
                                      </p:cBhvr>
                                      <p:rCtr x="-129" y="83"/>
                                    </p:animMotion>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56" presetClass="path" presetSubtype="0" accel="50000" decel="50000" fill="hold" grpId="1" nodeType="withEffect">
                                  <p:stCondLst>
                                    <p:cond delay="0"/>
                                  </p:stCondLst>
                                  <p:childTnLst>
                                    <p:animMotion origin="layout" path="M -3.05556E-6 1.11111E-6 L -0.36857 0.04861 " pathEditMode="relative" rAng="0" ptsTypes="AA">
                                      <p:cBhvr>
                                        <p:cTn id="44" dur="2000" fill="hold"/>
                                        <p:tgtEl>
                                          <p:spTgt spid="19"/>
                                        </p:tgtEl>
                                        <p:attrNameLst>
                                          <p:attrName>ppt_x</p:attrName>
                                          <p:attrName>ppt_y</p:attrName>
                                        </p:attrNameLst>
                                      </p:cBhvr>
                                      <p:rCtr x="-184" y="24"/>
                                    </p:animMotion>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56" presetClass="path" presetSubtype="0" accel="50000" decel="50000" fill="hold" grpId="1" nodeType="withEffect">
                                  <p:stCondLst>
                                    <p:cond delay="0"/>
                                  </p:stCondLst>
                                  <p:childTnLst>
                                    <p:animMotion origin="layout" path="M 3.61111E-6 -3.33333E-6 L -0.36025 -0.09583 " pathEditMode="relative" rAng="0" ptsTypes="AA">
                                      <p:cBhvr>
                                        <p:cTn id="48" dur="2000" fill="hold"/>
                                        <p:tgtEl>
                                          <p:spTgt spid="20"/>
                                        </p:tgtEl>
                                        <p:attrNameLst>
                                          <p:attrName>ppt_x</p:attrName>
                                          <p:attrName>ppt_y</p:attrName>
                                        </p:attrNameLst>
                                      </p:cBhvr>
                                      <p:rCtr x="-180" y="-48"/>
                                    </p:animMotion>
                                  </p:childTnLst>
                                </p:cTn>
                              </p:par>
                              <p:par>
                                <p:cTn id="49" presetID="56" presetClass="path" presetSubtype="0" accel="50000" decel="50000" fill="hold" grpId="1" nodeType="withEffect">
                                  <p:stCondLst>
                                    <p:cond delay="0"/>
                                  </p:stCondLst>
                                  <p:childTnLst>
                                    <p:animMotion origin="layout" path="M -0.00625 0.01528 L -0.09723 0.175 " pathEditMode="relative" rAng="0" ptsTypes="AA">
                                      <p:cBhvr>
                                        <p:cTn id="50" dur="2000" fill="hold"/>
                                        <p:tgtEl>
                                          <p:spTgt spid="17"/>
                                        </p:tgtEl>
                                        <p:attrNameLst>
                                          <p:attrName>ppt_x</p:attrName>
                                          <p:attrName>ppt_y</p:attrName>
                                        </p:attrNameLst>
                                      </p:cBhvr>
                                      <p:rCtr x="-45" y="80"/>
                                    </p:animMotion>
                                  </p:childTnLst>
                                </p:cTn>
                              </p:par>
                            </p:childTnLst>
                          </p:cTn>
                        </p:par>
                        <p:par>
                          <p:cTn id="51" fill="hold">
                            <p:stCondLst>
                              <p:cond delay="4000"/>
                            </p:stCondLst>
                            <p:childTnLst>
                              <p:par>
                                <p:cTn id="52" presetID="1" presetClass="exit" presetSubtype="0" fill="hold" grpId="2" nodeType="afterEffect">
                                  <p:stCondLst>
                                    <p:cond delay="0"/>
                                  </p:stCondLst>
                                  <p:childTnLst>
                                    <p:set>
                                      <p:cBhvr>
                                        <p:cTn id="53" dur="1" fill="hold">
                                          <p:stCondLst>
                                            <p:cond delay="0"/>
                                          </p:stCondLst>
                                        </p:cTn>
                                        <p:tgtEl>
                                          <p:spTgt spid="20"/>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9"/>
                                        </p:tgtEl>
                                        <p:attrNameLst>
                                          <p:attrName>style.visibility</p:attrName>
                                        </p:attrNameLst>
                                      </p:cBhvr>
                                      <p:to>
                                        <p:strVal val="hidden"/>
                                      </p:to>
                                    </p:set>
                                  </p:childTnLst>
                                </p:cTn>
                              </p:par>
                              <p:par>
                                <p:cTn id="56" presetID="1" presetClass="exit" presetSubtype="0" fill="hold" grpId="2" nodeType="withEffect">
                                  <p:stCondLst>
                                    <p:cond delay="0"/>
                                  </p:stCondLst>
                                  <p:childTnLst>
                                    <p:set>
                                      <p:cBhvr>
                                        <p:cTn id="57" dur="1" fill="hold">
                                          <p:stCondLst>
                                            <p:cond delay="0"/>
                                          </p:stCondLst>
                                        </p:cTn>
                                        <p:tgtEl>
                                          <p:spTgt spid="18"/>
                                        </p:tgtEl>
                                        <p:attrNameLst>
                                          <p:attrName>style.visibility</p:attrName>
                                        </p:attrNameLst>
                                      </p:cBhvr>
                                      <p:to>
                                        <p:strVal val="hidden"/>
                                      </p:to>
                                    </p:set>
                                  </p:childTnLst>
                                </p:cTn>
                              </p:par>
                              <p:par>
                                <p:cTn id="58" presetID="1" presetClass="exit" presetSubtype="0" fill="hold" grpId="2"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par>
                                <p:cTn id="64" presetID="56" presetClass="path" presetSubtype="0" accel="50000" decel="50000" fill="hold" nodeType="withEffect">
                                  <p:stCondLst>
                                    <p:cond delay="0"/>
                                  </p:stCondLst>
                                  <p:childTnLst>
                                    <p:animMotion origin="layout" path="M 0.00139 -4.44444E-6 L 0.12014 0.12639 " pathEditMode="relative" rAng="0" ptsTypes="AA">
                                      <p:cBhvr>
                                        <p:cTn id="65" dur="2000" fill="hold"/>
                                        <p:tgtEl>
                                          <p:spTgt spid="14"/>
                                        </p:tgtEl>
                                        <p:attrNameLst>
                                          <p:attrName>ppt_x</p:attrName>
                                          <p:attrName>ppt_y</p:attrName>
                                        </p:attrNameLst>
                                      </p:cBhvr>
                                      <p:rCtr x="59" y="63"/>
                                    </p:animMotion>
                                  </p:childTnLst>
                                </p:cTn>
                              </p:par>
                            </p:childTnLst>
                          </p:cTn>
                        </p:par>
                        <p:par>
                          <p:cTn id="66" fill="hold">
                            <p:stCondLst>
                              <p:cond delay="2000"/>
                            </p:stCondLst>
                            <p:childTnLst>
                              <p:par>
                                <p:cTn id="67" presetID="1" presetClass="exit" presetSubtype="0" fill="hold" grpId="1" nodeType="after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56" presetClass="path" presetSubtype="0" accel="50000" decel="50000" fill="hold" nodeType="withEffect">
                                  <p:stCondLst>
                                    <p:cond delay="0"/>
                                  </p:stCondLst>
                                  <p:childTnLst>
                                    <p:animMotion origin="layout" path="M -0.00642 -0.00416 L -0.1224 -0.13333 " pathEditMode="relative" rAng="0" ptsTypes="AA">
                                      <p:cBhvr>
                                        <p:cTn id="72" dur="2000" fill="hold"/>
                                        <p:tgtEl>
                                          <p:spTgt spid="16"/>
                                        </p:tgtEl>
                                        <p:attrNameLst>
                                          <p:attrName>ppt_x</p:attrName>
                                          <p:attrName>ppt_y</p:attrName>
                                        </p:attrNameLst>
                                      </p:cBhvr>
                                      <p:rCtr x="-58" y="-65"/>
                                    </p:animMotion>
                                  </p:childTnLst>
                                </p:cTn>
                              </p:par>
                            </p:childTnLst>
                          </p:cTn>
                        </p:par>
                        <p:par>
                          <p:cTn id="73" fill="hold">
                            <p:stCondLst>
                              <p:cond delay="4000"/>
                            </p:stCondLst>
                            <p:childTnLst>
                              <p:par>
                                <p:cTn id="74" presetID="1" presetClass="exit" presetSubtype="0" fill="hold" grpId="1" nodeType="afterEffect">
                                  <p:stCondLst>
                                    <p:cond delay="0"/>
                                  </p:stCondLst>
                                  <p:childTnLst>
                                    <p:set>
                                      <p:cBhvr>
                                        <p:cTn id="75" dur="1" fill="hold">
                                          <p:stCondLst>
                                            <p:cond delay="0"/>
                                          </p:stCondLst>
                                        </p:cTn>
                                        <p:tgtEl>
                                          <p:spTgt spid="1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2"/>
                                        </p:tgtEl>
                                        <p:attrNameLst>
                                          <p:attrName>style.visibility</p:attrName>
                                        </p:attrNameLst>
                                      </p:cBhvr>
                                      <p:to>
                                        <p:strVal val="visible"/>
                                      </p:to>
                                    </p:set>
                                  </p:childTnLst>
                                </p:cTn>
                              </p:par>
                              <p:par>
                                <p:cTn id="80" presetID="56" presetClass="path" presetSubtype="0" accel="50000" decel="50000" fill="hold" nodeType="withEffect">
                                  <p:stCondLst>
                                    <p:cond delay="0"/>
                                  </p:stCondLst>
                                  <p:childTnLst>
                                    <p:animMotion origin="layout" path="M -0.00486 0.00764 L 0.35764 0.10833 " pathEditMode="relative" rAng="0" ptsTypes="AA">
                                      <p:cBhvr>
                                        <p:cTn id="81" dur="2000" fill="hold"/>
                                        <p:tgtEl>
                                          <p:spTgt spid="22"/>
                                        </p:tgtEl>
                                        <p:attrNameLst>
                                          <p:attrName>ppt_x</p:attrName>
                                          <p:attrName>ppt_y</p:attrName>
                                        </p:attrNameLst>
                                      </p:cBhvr>
                                      <p:rCtr x="181" y="50"/>
                                    </p:animMotion>
                                  </p:childTnLst>
                                </p:cTn>
                              </p:par>
                              <p:par>
                                <p:cTn id="82" presetID="1"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childTnLst>
                                </p:cTn>
                              </p:par>
                              <p:par>
                                <p:cTn id="84" presetID="56" presetClass="path" presetSubtype="0" accel="50000" decel="50000" fill="hold" nodeType="withEffect">
                                  <p:stCondLst>
                                    <p:cond delay="0"/>
                                  </p:stCondLst>
                                  <p:childTnLst>
                                    <p:animMotion origin="layout" path="M -0.00486 0.00764 L 0.35764 -0.03611 " pathEditMode="relative" rAng="0" ptsTypes="AA">
                                      <p:cBhvr>
                                        <p:cTn id="85" dur="2000" fill="hold"/>
                                        <p:tgtEl>
                                          <p:spTgt spid="23"/>
                                        </p:tgtEl>
                                        <p:attrNameLst>
                                          <p:attrName>ppt_x</p:attrName>
                                          <p:attrName>ppt_y</p:attrName>
                                        </p:attrNameLst>
                                      </p:cBhvr>
                                      <p:rCtr x="181" y="-22"/>
                                    </p:animMotion>
                                  </p:childTnLst>
                                </p:cTn>
                              </p:par>
                              <p:par>
                                <p:cTn id="86" presetID="1" presetClass="entr" presetSubtype="0" fill="hold"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56" presetClass="path" presetSubtype="0" accel="50000" decel="50000" fill="hold" nodeType="withEffect">
                                  <p:stCondLst>
                                    <p:cond delay="0"/>
                                  </p:stCondLst>
                                  <p:childTnLst>
                                    <p:animMotion origin="layout" path="M -0.00486 0.00764 L 0.24931 -0.15834 " pathEditMode="relative" rAng="0" ptsTypes="AA">
                                      <p:cBhvr>
                                        <p:cTn id="89" dur="2000" fill="hold"/>
                                        <p:tgtEl>
                                          <p:spTgt spid="24"/>
                                        </p:tgtEl>
                                        <p:attrNameLst>
                                          <p:attrName>ppt_x</p:attrName>
                                          <p:attrName>ppt_y</p:attrName>
                                        </p:attrNameLst>
                                      </p:cBhvr>
                                      <p:rCtr x="127" y="-83"/>
                                    </p:animMotion>
                                  </p:childTnLst>
                                </p:cTn>
                              </p:par>
                              <p:par>
                                <p:cTn id="90" presetID="1" presetClass="entr" presetSubtype="0" fill="hold" nodeType="withEffect">
                                  <p:stCondLst>
                                    <p:cond delay="0"/>
                                  </p:stCondLst>
                                  <p:childTnLst>
                                    <p:set>
                                      <p:cBhvr>
                                        <p:cTn id="91" dur="1" fill="hold">
                                          <p:stCondLst>
                                            <p:cond delay="0"/>
                                          </p:stCondLst>
                                        </p:cTn>
                                        <p:tgtEl>
                                          <p:spTgt spid="25"/>
                                        </p:tgtEl>
                                        <p:attrNameLst>
                                          <p:attrName>style.visibility</p:attrName>
                                        </p:attrNameLst>
                                      </p:cBhvr>
                                      <p:to>
                                        <p:strVal val="visible"/>
                                      </p:to>
                                    </p:set>
                                  </p:childTnLst>
                                </p:cTn>
                              </p:par>
                              <p:par>
                                <p:cTn id="92" presetID="56" presetClass="path" presetSubtype="0" accel="50000" decel="50000" fill="hold" nodeType="withEffect">
                                  <p:stCondLst>
                                    <p:cond delay="0"/>
                                  </p:stCondLst>
                                  <p:childTnLst>
                                    <p:animMotion origin="layout" path="M 1.11111E-6 -4.44444E-6 L 0.08403 -0.1625 " pathEditMode="relative" rAng="0" ptsTypes="AA">
                                      <p:cBhvr>
                                        <p:cTn id="93" dur="2000" fill="hold"/>
                                        <p:tgtEl>
                                          <p:spTgt spid="25"/>
                                        </p:tgtEl>
                                        <p:attrNameLst>
                                          <p:attrName>ppt_x</p:attrName>
                                          <p:attrName>ppt_y</p:attrName>
                                        </p:attrNameLst>
                                      </p:cBhvr>
                                      <p:rCtr x="42" y="-81"/>
                                    </p:animMotion>
                                  </p:childTnLst>
                                </p:cTn>
                              </p:par>
                            </p:childTnLst>
                          </p:cTn>
                        </p:par>
                        <p:par>
                          <p:cTn id="94" fill="hold">
                            <p:stCondLst>
                              <p:cond delay="2000"/>
                            </p:stCondLst>
                            <p:childTnLst>
                              <p:par>
                                <p:cTn id="95" presetID="1" presetClass="exit" presetSubtype="0" fill="hold" nodeType="afterEffect">
                                  <p:stCondLst>
                                    <p:cond delay="0"/>
                                  </p:stCondLst>
                                  <p:childTnLst>
                                    <p:set>
                                      <p:cBhvr>
                                        <p:cTn id="96" dur="1" fill="hold">
                                          <p:stCondLst>
                                            <p:cond delay="0"/>
                                          </p:stCondLst>
                                        </p:cTn>
                                        <p:tgtEl>
                                          <p:spTgt spid="2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4"/>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5"/>
                                        </p:tgtEl>
                                        <p:attrNameLst>
                                          <p:attrName>style.visibility</p:attrName>
                                        </p:attrNameLst>
                                      </p:cBhvr>
                                      <p:to>
                                        <p:strVal val="hidden"/>
                                      </p:to>
                                    </p:set>
                                  </p:childTnLst>
                                </p:cTn>
                              </p:par>
                            </p:childTnLst>
                          </p:cTn>
                        </p:par>
                        <p:par>
                          <p:cTn id="103" fill="hold">
                            <p:stCondLst>
                              <p:cond delay="2000"/>
                            </p:stCondLst>
                            <p:childTnLst>
                              <p:par>
                                <p:cTn id="104" presetID="1" presetClass="entr" presetSubtype="0" fill="hold" nodeType="afterEffect">
                                  <p:stCondLst>
                                    <p:cond delay="0"/>
                                  </p:stCondLst>
                                  <p:childTnLst>
                                    <p:set>
                                      <p:cBhvr>
                                        <p:cTn id="105" dur="1" fill="hold">
                                          <p:stCondLst>
                                            <p:cond delay="0"/>
                                          </p:stCondLst>
                                        </p:cTn>
                                        <p:tgtEl>
                                          <p:spTgt spid="27"/>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28"/>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29"/>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1" grpId="2"/>
      <p:bldP spid="12" grpId="0"/>
      <p:bldP spid="12" grpId="1"/>
      <p:bldP spid="13" grpId="0"/>
      <p:bldP spid="13" grpId="1"/>
      <p:bldP spid="14" grpId="0"/>
      <p:bldP spid="14" grpId="1"/>
      <p:bldP spid="15" grpId="0"/>
      <p:bldP spid="15" grpId="1"/>
      <p:bldP spid="15" grpId="2"/>
      <p:bldP spid="16" grpId="0"/>
      <p:bldP spid="16" grpId="1"/>
      <p:bldP spid="17" grpId="0"/>
      <p:bldP spid="17" grpId="1"/>
      <p:bldP spid="17" grpId="2"/>
      <p:bldP spid="18" grpId="0"/>
      <p:bldP spid="18" grpId="1"/>
      <p:bldP spid="18" grpId="2"/>
      <p:bldP spid="19" grpId="0"/>
      <p:bldP spid="19" grpId="1"/>
      <p:bldP spid="19" grpId="2"/>
      <p:bldP spid="20" grpId="0"/>
      <p:bldP spid="20" grpId="1"/>
      <p:bldP spid="20" grpId="2"/>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Content Placeholder 10"/>
          <p:cNvSpPr>
            <a:spLocks/>
          </p:cNvSpPr>
          <p:nvPr/>
        </p:nvSpPr>
        <p:spPr bwMode="auto">
          <a:xfrm>
            <a:off x="6858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pic>
        <p:nvPicPr>
          <p:cNvPr id="33" name="Picture 2"/>
          <p:cNvPicPr>
            <a:picLocks noChangeAspect="1" noChangeArrowheads="1"/>
          </p:cNvPicPr>
          <p:nvPr/>
        </p:nvPicPr>
        <p:blipFill>
          <a:blip r:embed="rId3"/>
          <a:srcRect/>
          <a:stretch>
            <a:fillRect/>
          </a:stretch>
        </p:blipFill>
        <p:spPr bwMode="auto">
          <a:xfrm>
            <a:off x="762000" y="1295400"/>
            <a:ext cx="3636498" cy="2514600"/>
          </a:xfrm>
          <a:prstGeom prst="rect">
            <a:avLst/>
          </a:prstGeom>
          <a:noFill/>
          <a:ln w="9525">
            <a:noFill/>
            <a:miter lim="800000"/>
            <a:headEnd/>
            <a:tailEnd/>
          </a:ln>
          <a:effectLst/>
        </p:spPr>
      </p:pic>
      <p:pic>
        <p:nvPicPr>
          <p:cNvPr id="34" name="Picture 2"/>
          <p:cNvPicPr>
            <a:picLocks noChangeAspect="1" noChangeArrowheads="1"/>
          </p:cNvPicPr>
          <p:nvPr/>
        </p:nvPicPr>
        <p:blipFill>
          <a:blip r:embed="rId4"/>
          <a:srcRect/>
          <a:stretch>
            <a:fillRect/>
          </a:stretch>
        </p:blipFill>
        <p:spPr bwMode="auto">
          <a:xfrm>
            <a:off x="762000" y="3976635"/>
            <a:ext cx="3657600" cy="2576565"/>
          </a:xfrm>
          <a:prstGeom prst="rect">
            <a:avLst/>
          </a:prstGeom>
          <a:noFill/>
          <a:ln w="9525">
            <a:noFill/>
            <a:miter lim="800000"/>
            <a:headEnd/>
            <a:tailEnd/>
          </a:ln>
          <a:effectLst/>
        </p:spPr>
      </p:pic>
      <p:pic>
        <p:nvPicPr>
          <p:cNvPr id="35" name="Picture 3"/>
          <p:cNvPicPr>
            <a:picLocks noChangeAspect="1" noChangeArrowheads="1"/>
          </p:cNvPicPr>
          <p:nvPr/>
        </p:nvPicPr>
        <p:blipFill>
          <a:blip r:embed="rId5"/>
          <a:srcRect/>
          <a:stretch>
            <a:fillRect/>
          </a:stretch>
        </p:blipFill>
        <p:spPr bwMode="auto">
          <a:xfrm>
            <a:off x="4953000" y="3962400"/>
            <a:ext cx="3657600" cy="2595716"/>
          </a:xfrm>
          <a:prstGeom prst="rect">
            <a:avLst/>
          </a:prstGeom>
          <a:noFill/>
          <a:ln w="9525">
            <a:noFill/>
            <a:miter lim="800000"/>
            <a:headEnd/>
            <a:tailEnd/>
          </a:ln>
          <a:effectLst/>
        </p:spPr>
      </p:pic>
      <p:pic>
        <p:nvPicPr>
          <p:cNvPr id="36" name="Picture 4"/>
          <p:cNvPicPr>
            <a:picLocks noChangeAspect="1" noChangeArrowheads="1"/>
          </p:cNvPicPr>
          <p:nvPr/>
        </p:nvPicPr>
        <p:blipFill>
          <a:blip r:embed="rId6"/>
          <a:srcRect/>
          <a:stretch>
            <a:fillRect/>
          </a:stretch>
        </p:blipFill>
        <p:spPr bwMode="auto">
          <a:xfrm>
            <a:off x="4953000" y="1295400"/>
            <a:ext cx="3675185" cy="2514600"/>
          </a:xfrm>
          <a:prstGeom prst="rect">
            <a:avLst/>
          </a:prstGeom>
          <a:noFill/>
          <a:ln w="9525">
            <a:noFill/>
            <a:miter lim="800000"/>
            <a:headEnd/>
            <a:tailEnd/>
          </a:ln>
          <a:effectLst/>
        </p:spPr>
      </p:pic>
      <p:sp>
        <p:nvSpPr>
          <p:cNvPr id="37" name="Title 36"/>
          <p:cNvSpPr>
            <a:spLocks noGrp="1"/>
          </p:cNvSpPr>
          <p:nvPr>
            <p:ph type="title"/>
          </p:nvPr>
        </p:nvSpPr>
        <p:spPr>
          <a:xfrm>
            <a:off x="457200" y="274638"/>
            <a:ext cx="8229600" cy="1143000"/>
          </a:xfrm>
        </p:spPr>
        <p:txBody>
          <a:bodyPr/>
          <a:lstStyle/>
          <a:p>
            <a:r>
              <a:rPr lang="en-US" sz="4000" b="1" smtClean="0">
                <a:solidFill>
                  <a:srgbClr val="002060"/>
                </a:solidFill>
                <a:latin typeface="Segoe UI" pitchFamily="34" charset="0"/>
                <a:ea typeface="Segoe UI" pitchFamily="34" charset="0"/>
                <a:cs typeface="Segoe UI" pitchFamily="34" charset="0"/>
              </a:rPr>
              <a:t>Các sản phẩm cùng loại</a:t>
            </a:r>
            <a:endParaRPr lang="en-US" sz="4000" b="1">
              <a:solidFill>
                <a:srgbClr val="002060"/>
              </a:soli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pPr>
              <a:defRPr/>
            </a:pPr>
            <a:fld id="{742EF274-1581-4ED0-A198-08484EF16CF0}" type="slidenum">
              <a:rPr lang="en-US" smtClean="0"/>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linds(horizontal)">
                                      <p:cBhvr>
                                        <p:cTn id="15" dur="500"/>
                                        <p:tgtEl>
                                          <p:spTgt spid="36"/>
                                        </p:tgtEl>
                                      </p:cBhvr>
                                    </p:animEffect>
                                  </p:childTnLst>
                                </p:cTn>
                              </p:par>
                              <p:par>
                                <p:cTn id="16" presetID="3" presetClass="entr" presetSubtype="1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Nhiệm vụ của đồ án</a:t>
            </a:r>
            <a:endParaRPr lang="en-US" sz="4000" b="1">
              <a:solidFill>
                <a:srgbClr val="002060"/>
              </a:solidFill>
              <a:latin typeface="Segoe UI" pitchFamily="34" charset="0"/>
              <a:ea typeface="Segoe UI" pitchFamily="34" charset="0"/>
              <a:cs typeface="Segoe UI" pitchFamily="34" charset="0"/>
            </a:endParaRPr>
          </a:p>
        </p:txBody>
      </p:sp>
      <p:sp>
        <p:nvSpPr>
          <p:cNvPr id="11" name="Right Arrow 10"/>
          <p:cNvSpPr/>
          <p:nvPr/>
        </p:nvSpPr>
        <p:spPr bwMode="auto">
          <a:xfrm flipH="1">
            <a:off x="3581400" y="4979211"/>
            <a:ext cx="4495800" cy="735789"/>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Giao diện tiếng Việt dễ dùng</a:t>
            </a:r>
            <a:endParaRPr lang="en-US" dirty="0" err="1"/>
          </a:p>
        </p:txBody>
      </p:sp>
      <p:sp>
        <p:nvSpPr>
          <p:cNvPr id="12" name="Right Arrow 11"/>
          <p:cNvSpPr/>
          <p:nvPr/>
        </p:nvSpPr>
        <p:spPr bwMode="auto">
          <a:xfrm flipH="1">
            <a:off x="3609880" y="1936519"/>
            <a:ext cx="4467319" cy="670572"/>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solidFill>
                  <a:schemeClr val="tx1"/>
                </a:solidFill>
              </a:rPr>
              <a:t>Hỗ trợ các chức năng quản lý lịch</a:t>
            </a:r>
            <a:endParaRPr kumimoji="0" lang="en-US" b="0" i="0" u="none" strike="noStrike" cap="none" normalizeH="0" baseline="0" dirty="0" smtClean="0">
              <a:ln>
                <a:noFill/>
              </a:ln>
              <a:solidFill>
                <a:schemeClr val="tx1"/>
              </a:solidFill>
              <a:effectLst/>
            </a:endParaRPr>
          </a:p>
        </p:txBody>
      </p:sp>
      <p:sp>
        <p:nvSpPr>
          <p:cNvPr id="13" name="Right Arrow 12"/>
          <p:cNvSpPr/>
          <p:nvPr/>
        </p:nvSpPr>
        <p:spPr bwMode="auto">
          <a:xfrm flipH="1">
            <a:off x="3581400" y="2667000"/>
            <a:ext cx="4467321" cy="7304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Quản lý lịch đa người dùng</a:t>
            </a:r>
            <a:endParaRPr kumimoji="0" lang="en-US" b="0" i="0" u="none" strike="noStrike" cap="none" normalizeH="0" baseline="0" dirty="0" smtClean="0">
              <a:ln>
                <a:noFill/>
              </a:ln>
              <a:solidFill>
                <a:schemeClr val="tx1"/>
              </a:solidFill>
              <a:effectLst/>
            </a:endParaRPr>
          </a:p>
        </p:txBody>
      </p:sp>
      <p:sp>
        <p:nvSpPr>
          <p:cNvPr id="19" name="Rounded Rectangle 18"/>
          <p:cNvSpPr/>
          <p:nvPr/>
        </p:nvSpPr>
        <p:spPr bwMode="auto">
          <a:xfrm>
            <a:off x="1371600" y="1830002"/>
            <a:ext cx="2162081" cy="4037398"/>
          </a:xfrm>
          <a:prstGeom prst="roundRect">
            <a:avLst/>
          </a:prstGeom>
          <a:ln>
            <a:headEnd type="none" w="med" len="med"/>
            <a:tailEnd type="none" w="med" len="med"/>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2200"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endParaRPr lang="en-US" sz="2200" b="1" dirty="0" smtClean="0">
              <a:solidFill>
                <a:schemeClr val="bg1"/>
              </a:solidFill>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1" smtClean="0">
                <a:solidFill>
                  <a:schemeClr val="tx1"/>
                </a:solidFill>
              </a:rPr>
              <a:t>Xây dựng phần mềm hỗ trợ quản lý lịch làm việc đa người dùng</a:t>
            </a:r>
            <a:endParaRPr lang="en-US" sz="2400" b="1" dirty="0" smtClean="0">
              <a:solidFill>
                <a:schemeClr val="tx1"/>
              </a:solidFill>
            </a:endParaRPr>
          </a:p>
        </p:txBody>
      </p:sp>
      <p:sp>
        <p:nvSpPr>
          <p:cNvPr id="20" name="Right Arrow 19"/>
          <p:cNvSpPr/>
          <p:nvPr/>
        </p:nvSpPr>
        <p:spPr bwMode="auto">
          <a:xfrm flipH="1">
            <a:off x="3581400" y="3429000"/>
            <a:ext cx="4467320" cy="730481"/>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chemeClr val="tx1"/>
                </a:solidFill>
                <a:effectLst/>
              </a:rPr>
              <a:t>Đưa</a:t>
            </a:r>
            <a:r>
              <a:rPr kumimoji="0" lang="en-US" b="0" i="0" u="none" strike="noStrike" cap="none" normalizeH="0" smtClean="0">
                <a:ln>
                  <a:noFill/>
                </a:ln>
                <a:solidFill>
                  <a:schemeClr val="tx1"/>
                </a:solidFill>
                <a:effectLst/>
              </a:rPr>
              <a:t> thông tin đến người dùng nhanh chóng</a:t>
            </a:r>
            <a:endParaRPr kumimoji="0" lang="en-US" b="0" i="0" u="none" strike="noStrike" cap="none" normalizeH="0" baseline="0" dirty="0" smtClean="0">
              <a:ln>
                <a:noFill/>
              </a:ln>
              <a:solidFill>
                <a:schemeClr val="tx1"/>
              </a:solidFill>
              <a:effectLst/>
            </a:endParaRPr>
          </a:p>
        </p:txBody>
      </p:sp>
      <p:sp>
        <p:nvSpPr>
          <p:cNvPr id="21" name="Right Arrow 20"/>
          <p:cNvSpPr/>
          <p:nvPr/>
        </p:nvSpPr>
        <p:spPr bwMode="auto">
          <a:xfrm flipH="1">
            <a:off x="3581400" y="4191000"/>
            <a:ext cx="4495800" cy="735789"/>
          </a:xfrm>
          <a:prstGeom prst="rightArrow">
            <a:avLst/>
          </a:prstGeom>
          <a:solidFill>
            <a:srgbClr val="92D050"/>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Tương tác linh hoạt với người dùng</a:t>
            </a:r>
            <a:endParaRPr lang="en-US" dirty="0" err="1"/>
          </a:p>
        </p:txBody>
      </p:sp>
      <p:sp>
        <p:nvSpPr>
          <p:cNvPr id="22" name="Slide Number Placeholder 21"/>
          <p:cNvSpPr>
            <a:spLocks noGrp="1"/>
          </p:cNvSpPr>
          <p:nvPr>
            <p:ph type="sldNum" sz="quarter" idx="12"/>
          </p:nvPr>
        </p:nvSpPr>
        <p:spPr/>
        <p:txBody>
          <a:bodyPr/>
          <a:lstStyle/>
          <a:p>
            <a:pPr>
              <a:defRPr/>
            </a:pPr>
            <a:fld id="{7C283C86-093F-470E-97FA-2626A7C0834A}" type="slidenum">
              <a:rPr lang="en-US" smtClean="0"/>
              <a:pPr>
                <a:defRPr/>
              </a:pPr>
              <a:t>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ppt_x"/>
                                          </p:val>
                                        </p:tav>
                                        <p:tav tm="100000">
                                          <p:val>
                                            <p:strVal val="#ppt_x"/>
                                          </p:val>
                                        </p:tav>
                                      </p:tavLst>
                                    </p:anim>
                                    <p:anim calcmode="lin" valueType="num">
                                      <p:cBhvr additive="base">
                                        <p:cTn id="2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Lựa chọn giải pháp</a:t>
            </a:r>
            <a:endParaRPr lang="en-US" sz="4000" b="1">
              <a:solidFill>
                <a:srgbClr val="002060"/>
              </a:solidFill>
              <a:latin typeface="Segoe UI" pitchFamily="34" charset="0"/>
              <a:ea typeface="Segoe UI" pitchFamily="34" charset="0"/>
              <a:cs typeface="Segoe UI" pitchFamily="34" charset="0"/>
            </a:endParaRPr>
          </a:p>
        </p:txBody>
      </p:sp>
      <p:sp>
        <p:nvSpPr>
          <p:cNvPr id="4" name="Rounded Rectangle 3"/>
          <p:cNvSpPr/>
          <p:nvPr/>
        </p:nvSpPr>
        <p:spPr>
          <a:xfrm>
            <a:off x="457200" y="1295400"/>
            <a:ext cx="32766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Dựa trên nền web</a:t>
            </a:r>
            <a:endParaRPr lang="en-US"/>
          </a:p>
        </p:txBody>
      </p:sp>
      <p:sp>
        <p:nvSpPr>
          <p:cNvPr id="5" name="Rounded Rectangle 4"/>
          <p:cNvSpPr/>
          <p:nvPr/>
        </p:nvSpPr>
        <p:spPr>
          <a:xfrm>
            <a:off x="5334000" y="1295400"/>
            <a:ext cx="33528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Dựa trên mô hình Client-Server</a:t>
            </a:r>
            <a:endParaRPr lang="en-US"/>
          </a:p>
        </p:txBody>
      </p:sp>
      <p:sp>
        <p:nvSpPr>
          <p:cNvPr id="8" name="Rounded Rectangle 7"/>
          <p:cNvSpPr/>
          <p:nvPr/>
        </p:nvSpPr>
        <p:spPr>
          <a:xfrm>
            <a:off x="304800" y="1828800"/>
            <a:ext cx="8534400" cy="2057400"/>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Ưu điểm</a:t>
            </a:r>
            <a:endParaRPr lang="en-US"/>
          </a:p>
        </p:txBody>
      </p:sp>
      <p:sp>
        <p:nvSpPr>
          <p:cNvPr id="10" name="Rectangle 9"/>
          <p:cNvSpPr/>
          <p:nvPr/>
        </p:nvSpPr>
        <p:spPr>
          <a:xfrm>
            <a:off x="533400" y="21336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Tính cơ động cao</a:t>
            </a:r>
            <a:endParaRPr lang="en-US"/>
          </a:p>
        </p:txBody>
      </p:sp>
      <p:sp>
        <p:nvSpPr>
          <p:cNvPr id="14" name="Rectangle 13"/>
          <p:cNvSpPr/>
          <p:nvPr/>
        </p:nvSpPr>
        <p:spPr>
          <a:xfrm>
            <a:off x="533400" y="26670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Dễ dàng thay đổi, cập nhật</a:t>
            </a:r>
            <a:endParaRPr lang="en-US"/>
          </a:p>
        </p:txBody>
      </p:sp>
      <p:sp>
        <p:nvSpPr>
          <p:cNvPr id="15" name="Rectangle 14"/>
          <p:cNvSpPr/>
          <p:nvPr/>
        </p:nvSpPr>
        <p:spPr>
          <a:xfrm>
            <a:off x="533400" y="32004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Tính cơ động cao</a:t>
            </a:r>
            <a:endParaRPr lang="en-US"/>
          </a:p>
        </p:txBody>
      </p:sp>
      <p:sp>
        <p:nvSpPr>
          <p:cNvPr id="19" name="Rounded Rectangle 18"/>
          <p:cNvSpPr/>
          <p:nvPr/>
        </p:nvSpPr>
        <p:spPr>
          <a:xfrm>
            <a:off x="304800" y="4114800"/>
            <a:ext cx="8534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Nhược điểm</a:t>
            </a:r>
            <a:endParaRPr lang="en-US"/>
          </a:p>
        </p:txBody>
      </p:sp>
      <p:sp>
        <p:nvSpPr>
          <p:cNvPr id="20" name="Rectangle 19"/>
          <p:cNvSpPr/>
          <p:nvPr/>
        </p:nvSpPr>
        <p:spPr>
          <a:xfrm>
            <a:off x="533400" y="42672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Khó lưu trạng thái người dùng</a:t>
            </a:r>
            <a:endParaRPr lang="en-US"/>
          </a:p>
        </p:txBody>
      </p:sp>
      <p:sp>
        <p:nvSpPr>
          <p:cNvPr id="21" name="Rectangle 20"/>
          <p:cNvSpPr/>
          <p:nvPr/>
        </p:nvSpPr>
        <p:spPr>
          <a:xfrm>
            <a:off x="533400" y="48768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Tương tác với người dùng bị hạn chế</a:t>
            </a:r>
            <a:endParaRPr lang="en-US"/>
          </a:p>
        </p:txBody>
      </p:sp>
      <p:sp>
        <p:nvSpPr>
          <p:cNvPr id="22" name="Rectangle 21"/>
          <p:cNvSpPr/>
          <p:nvPr/>
        </p:nvSpPr>
        <p:spPr>
          <a:xfrm>
            <a:off x="533400" y="55626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Đưa thông tin đến người dùng thự động</a:t>
            </a:r>
            <a:endParaRPr lang="en-US"/>
          </a:p>
        </p:txBody>
      </p:sp>
      <p:sp>
        <p:nvSpPr>
          <p:cNvPr id="23" name="Rectangle 22"/>
          <p:cNvSpPr/>
          <p:nvPr/>
        </p:nvSpPr>
        <p:spPr>
          <a:xfrm>
            <a:off x="5410200" y="19050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Khả năng xem offline</a:t>
            </a:r>
            <a:endParaRPr lang="en-US"/>
          </a:p>
        </p:txBody>
      </p:sp>
      <p:sp>
        <p:nvSpPr>
          <p:cNvPr id="24" name="Rectangle 23"/>
          <p:cNvSpPr/>
          <p:nvPr/>
        </p:nvSpPr>
        <p:spPr>
          <a:xfrm>
            <a:off x="5410200" y="23622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mtClean="0">
                <a:latin typeface="Segoe UI" pitchFamily="34" charset="0"/>
                <a:ea typeface="Segoe UI" pitchFamily="34" charset="0"/>
                <a:cs typeface="Segoe UI" pitchFamily="34" charset="0"/>
              </a:rPr>
              <a:t>Lưu trạng thái người dùng</a:t>
            </a:r>
            <a:endParaRPr lang="en-US"/>
          </a:p>
        </p:txBody>
      </p:sp>
      <p:sp>
        <p:nvSpPr>
          <p:cNvPr id="26" name="Rectangle 25"/>
          <p:cNvSpPr/>
          <p:nvPr/>
        </p:nvSpPr>
        <p:spPr>
          <a:xfrm>
            <a:off x="5410200" y="2743200"/>
            <a:ext cx="3200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mtClean="0">
                <a:latin typeface="Segoe UI" pitchFamily="34" charset="0"/>
                <a:ea typeface="Segoe UI" pitchFamily="34" charset="0"/>
                <a:cs typeface="Segoe UI" pitchFamily="34" charset="0"/>
              </a:rPr>
              <a:t>Đưa thông tin đến người dùng chủ động</a:t>
            </a:r>
            <a:endParaRPr lang="en-US"/>
          </a:p>
        </p:txBody>
      </p:sp>
      <p:sp>
        <p:nvSpPr>
          <p:cNvPr id="27" name="Rectangle 26"/>
          <p:cNvSpPr/>
          <p:nvPr/>
        </p:nvSpPr>
        <p:spPr>
          <a:xfrm>
            <a:off x="5410200" y="3429000"/>
            <a:ext cx="3200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mtClean="0">
                <a:latin typeface="Segoe UI" pitchFamily="34" charset="0"/>
                <a:ea typeface="Segoe UI" pitchFamily="34" charset="0"/>
                <a:cs typeface="Segoe UI" pitchFamily="34" charset="0"/>
              </a:rPr>
              <a:t>Khả năng mở rộng</a:t>
            </a:r>
            <a:endParaRPr lang="en-US"/>
          </a:p>
        </p:txBody>
      </p:sp>
      <p:sp>
        <p:nvSpPr>
          <p:cNvPr id="28" name="Rectangle 27"/>
          <p:cNvSpPr/>
          <p:nvPr/>
        </p:nvSpPr>
        <p:spPr>
          <a:xfrm>
            <a:off x="5410200" y="46482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vi-VN" smtClean="0">
                <a:latin typeface="Segoe UI" pitchFamily="34" charset="0"/>
                <a:ea typeface="Segoe UI" pitchFamily="34" charset="0"/>
                <a:cs typeface="Segoe UI" pitchFamily="34" charset="0"/>
              </a:rPr>
              <a:t>Phức tạp trong cài đặt và cập nhật</a:t>
            </a:r>
            <a:endParaRPr lang="en-US"/>
          </a:p>
        </p:txBody>
      </p:sp>
      <p:sp>
        <p:nvSpPr>
          <p:cNvPr id="29" name="Rectangle 28"/>
          <p:cNvSpPr/>
          <p:nvPr/>
        </p:nvSpPr>
        <p:spPr>
          <a:xfrm>
            <a:off x="5410200" y="5410200"/>
            <a:ext cx="3200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mtClean="0">
                <a:latin typeface="Segoe UI" pitchFamily="34" charset="0"/>
                <a:ea typeface="Segoe UI" pitchFamily="34" charset="0"/>
                <a:cs typeface="Segoe UI" pitchFamily="34" charset="0"/>
              </a:rPr>
              <a:t>Không cơ động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10"/>
          <p:cNvSpPr>
            <a:spLocks/>
          </p:cNvSpPr>
          <p:nvPr/>
        </p:nvSpPr>
        <p:spPr bwMode="auto">
          <a:xfrm>
            <a:off x="838200" y="1600200"/>
            <a:ext cx="7848600" cy="45259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1" name="Title 10"/>
          <p:cNvSpPr>
            <a:spLocks noGrp="1"/>
          </p:cNvSpPr>
          <p:nvPr>
            <p:ph type="title"/>
          </p:nvPr>
        </p:nvSpPr>
        <p:spPr>
          <a:xfrm>
            <a:off x="1447800" y="274638"/>
            <a:ext cx="7239000" cy="1143000"/>
          </a:xfrm>
        </p:spPr>
        <p:txBody>
          <a:bodyPr/>
          <a:lstStyle/>
          <a:p>
            <a:r>
              <a:rPr lang="en-US" sz="4000" b="1" smtClean="0">
                <a:solidFill>
                  <a:srgbClr val="002060"/>
                </a:solidFill>
                <a:latin typeface="Segoe UI" pitchFamily="34" charset="0"/>
                <a:ea typeface="Segoe UI" pitchFamily="34" charset="0"/>
                <a:cs typeface="Segoe UI" pitchFamily="34" charset="0"/>
              </a:rPr>
              <a:t>Mô hình tổng quan hệ thống</a:t>
            </a:r>
            <a:endParaRPr lang="en-US" sz="4000"/>
          </a:p>
        </p:txBody>
      </p:sp>
      <p:graphicFrame>
        <p:nvGraphicFramePr>
          <p:cNvPr id="13" name="Content Placeholder 12"/>
          <p:cNvGraphicFramePr>
            <a:graphicFrameLocks noChangeAspect="1"/>
          </p:cNvGraphicFramePr>
          <p:nvPr>
            <p:ph idx="1"/>
          </p:nvPr>
        </p:nvGraphicFramePr>
        <p:xfrm>
          <a:off x="1447800" y="1447800"/>
          <a:ext cx="6248400" cy="4495800"/>
        </p:xfrm>
        <a:graphic>
          <a:graphicData uri="http://schemas.openxmlformats.org/presentationml/2006/ole">
            <p:oleObj spid="_x0000_s1026" name="Visio" r:id="rId4" imgW="6124418" imgH="4092733" progId="Visio.Drawing.11">
              <p:embed/>
            </p:oleObj>
          </a:graphicData>
        </a:graphic>
      </p:graphicFrame>
      <p:sp>
        <p:nvSpPr>
          <p:cNvPr id="14" name="Slide Number Placeholder 13"/>
          <p:cNvSpPr>
            <a:spLocks noGrp="1"/>
          </p:cNvSpPr>
          <p:nvPr>
            <p:ph type="sldNum" sz="quarter" idx="12"/>
          </p:nvPr>
        </p:nvSpPr>
        <p:spPr/>
        <p:txBody>
          <a:bodyPr/>
          <a:lstStyle/>
          <a:p>
            <a:pPr>
              <a:defRPr/>
            </a:pPr>
            <a:fld id="{742EF274-1581-4ED0-A198-08484EF16CF0}" type="slidenum">
              <a:rPr lang="en-US" smtClean="0"/>
              <a:pPr>
                <a:defRPr/>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10"/>
          <p:cNvSpPr>
            <a:spLocks/>
          </p:cNvSpPr>
          <p:nvPr/>
        </p:nvSpPr>
        <p:spPr bwMode="auto">
          <a:xfrm>
            <a:off x="838200" y="1371600"/>
            <a:ext cx="7848600" cy="4830763"/>
          </a:xfrm>
          <a:prstGeom prst="rect">
            <a:avLst/>
          </a:prstGeom>
          <a:noFill/>
          <a:ln w="9525">
            <a:noFill/>
            <a:miter lim="800000"/>
            <a:headEnd/>
            <a:tailEnd/>
          </a:ln>
        </p:spPr>
        <p:txBody>
          <a:bodyPr/>
          <a:lstStyle/>
          <a:p>
            <a:pPr marL="342900" indent="-342900">
              <a:spcBef>
                <a:spcPct val="20000"/>
              </a:spcBef>
              <a:buFont typeface="Arial" pitchFamily="34" charset="0"/>
              <a:buNone/>
            </a:pPr>
            <a:endParaRPr lang="en-US" sz="3200">
              <a:latin typeface="Calibri" pitchFamily="34" charset="0"/>
            </a:endParaRPr>
          </a:p>
          <a:p>
            <a:pPr marL="342900" indent="-342900">
              <a:spcBef>
                <a:spcPct val="20000"/>
              </a:spcBef>
              <a:buFont typeface="Arial" pitchFamily="34" charset="0"/>
              <a:buChar char="•"/>
            </a:pPr>
            <a:endParaRPr lang="en-US" sz="3200">
              <a:latin typeface="Calibri" pitchFamily="34" charset="0"/>
            </a:endParaRPr>
          </a:p>
        </p:txBody>
      </p:sp>
      <p:sp>
        <p:nvSpPr>
          <p:cNvPr id="10" name="Title 9"/>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Khó khăn</a:t>
            </a:r>
            <a:endParaRPr lang="en-US" sz="4000" b="1">
              <a:solidFill>
                <a:srgbClr val="002060"/>
              </a:solidFill>
              <a:latin typeface="Segoe UI" pitchFamily="34" charset="0"/>
              <a:ea typeface="Segoe UI" pitchFamily="34" charset="0"/>
              <a:cs typeface="Segoe UI" pitchFamily="34" charset="0"/>
            </a:endParaRPr>
          </a:p>
        </p:txBody>
      </p:sp>
      <p:sp>
        <p:nvSpPr>
          <p:cNvPr id="7" name="Rounded Rectangle 6"/>
          <p:cNvSpPr/>
          <p:nvPr/>
        </p:nvSpPr>
        <p:spPr>
          <a:xfrm>
            <a:off x="533400" y="19812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Server phải đáp ứng được nhiều client</a:t>
            </a:r>
            <a:endParaRPr lang="en-US" sz="2000" kern="0">
              <a:solidFill>
                <a:schemeClr val="bg1"/>
              </a:solidFill>
              <a:latin typeface="Segoe UI" pitchFamily="34" charset="0"/>
              <a:ea typeface="Segoe UI" pitchFamily="34" charset="0"/>
              <a:cs typeface="Segoe UI" pitchFamily="34" charset="0"/>
            </a:endParaRPr>
          </a:p>
        </p:txBody>
      </p:sp>
      <p:sp>
        <p:nvSpPr>
          <p:cNvPr id="8" name="Rounded Rectangle 7"/>
          <p:cNvSpPr/>
          <p:nvPr/>
        </p:nvSpPr>
        <p:spPr>
          <a:xfrm>
            <a:off x="533400" y="32004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Định danh client</a:t>
            </a:r>
            <a:endParaRPr lang="en-US" sz="2000">
              <a:solidFill>
                <a:schemeClr val="bg1"/>
              </a:solidFill>
              <a:latin typeface="Segoe UI" pitchFamily="34" charset="0"/>
              <a:ea typeface="Segoe UI" pitchFamily="34" charset="0"/>
              <a:cs typeface="Segoe UI" pitchFamily="34" charset="0"/>
            </a:endParaRPr>
          </a:p>
        </p:txBody>
      </p:sp>
      <p:sp>
        <p:nvSpPr>
          <p:cNvPr id="9" name="Rounded Rectangle 8"/>
          <p:cNvSpPr/>
          <p:nvPr/>
        </p:nvSpPr>
        <p:spPr>
          <a:xfrm>
            <a:off x="533400" y="4419600"/>
            <a:ext cx="4572000" cy="60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lvl="0"/>
            <a:r>
              <a:rPr lang="en-US" sz="2000" smtClean="0">
                <a:solidFill>
                  <a:schemeClr val="bg1"/>
                </a:solidFill>
                <a:latin typeface="Segoe UI" pitchFamily="34" charset="0"/>
                <a:ea typeface="Segoe UI" pitchFamily="34" charset="0"/>
                <a:cs typeface="Segoe UI" pitchFamily="34" charset="0"/>
              </a:rPr>
              <a:t>Đồng bộ dữ liệu giữa client và server</a:t>
            </a:r>
            <a:endParaRPr lang="en-US" sz="2000">
              <a:solidFill>
                <a:schemeClr val="bg1"/>
              </a:solidFill>
              <a:latin typeface="Segoe UI" pitchFamily="34" charset="0"/>
              <a:ea typeface="Segoe UI" pitchFamily="34" charset="0"/>
              <a:cs typeface="Segoe UI" pitchFamily="34" charset="0"/>
            </a:endParaRPr>
          </a:p>
        </p:txBody>
      </p:sp>
      <p:sp>
        <p:nvSpPr>
          <p:cNvPr id="12" name="Right Arrow 11"/>
          <p:cNvSpPr/>
          <p:nvPr/>
        </p:nvSpPr>
        <p:spPr>
          <a:xfrm>
            <a:off x="5257800" y="21336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5257800" y="33528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257800" y="4572000"/>
            <a:ext cx="304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715000" y="19812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Áp dụng mô hình </a:t>
            </a:r>
            <a:r>
              <a:rPr lang="en-US" sz="2000" kern="0" smtClean="0">
                <a:solidFill>
                  <a:schemeClr val="bg1"/>
                </a:solidFill>
                <a:latin typeface="Segoe UI" pitchFamily="34" charset="0"/>
                <a:ea typeface="Segoe UI" pitchFamily="34" charset="0"/>
                <a:cs typeface="Segoe UI" pitchFamily="34" charset="0"/>
              </a:rPr>
              <a:t>IOCP</a:t>
            </a:r>
            <a:endParaRPr lang="en-US" sz="2000" kern="0">
              <a:solidFill>
                <a:schemeClr val="bg1"/>
              </a:solidFill>
              <a:latin typeface="Segoe UI" pitchFamily="34" charset="0"/>
              <a:ea typeface="Segoe UI" pitchFamily="34" charset="0"/>
              <a:cs typeface="Segoe UI" pitchFamily="34" charset="0"/>
            </a:endParaRPr>
          </a:p>
        </p:txBody>
      </p:sp>
      <p:sp>
        <p:nvSpPr>
          <p:cNvPr id="17" name="Rounded Rectangle 16"/>
          <p:cNvSpPr/>
          <p:nvPr/>
        </p:nvSpPr>
        <p:spPr>
          <a:xfrm>
            <a:off x="5715000" y="32004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Quản lý theo phiên</a:t>
            </a:r>
            <a:endParaRPr lang="en-US" sz="2000" kern="0">
              <a:solidFill>
                <a:schemeClr val="bg1"/>
              </a:solidFill>
              <a:latin typeface="Segoe UI" pitchFamily="34" charset="0"/>
              <a:ea typeface="Segoe UI" pitchFamily="34" charset="0"/>
              <a:cs typeface="Segoe UI" pitchFamily="34" charset="0"/>
            </a:endParaRPr>
          </a:p>
        </p:txBody>
      </p:sp>
      <p:sp>
        <p:nvSpPr>
          <p:cNvPr id="18" name="Rounded Rectangle 17"/>
          <p:cNvSpPr/>
          <p:nvPr/>
        </p:nvSpPr>
        <p:spPr>
          <a:xfrm>
            <a:off x="5715000" y="4419600"/>
            <a:ext cx="2895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2000" kern="0" smtClean="0">
                <a:solidFill>
                  <a:schemeClr val="bg1"/>
                </a:solidFill>
                <a:latin typeface="Segoe UI" pitchFamily="34" charset="0"/>
                <a:ea typeface="Segoe UI" pitchFamily="34" charset="0"/>
                <a:cs typeface="Segoe UI" pitchFamily="34" charset="0"/>
              </a:rPr>
              <a:t>Xây dựng giao thức</a:t>
            </a:r>
            <a:endParaRPr lang="en-US" sz="2000" kern="0">
              <a:solidFill>
                <a:schemeClr val="bg1"/>
              </a:solidFill>
              <a:latin typeface="Segoe UI" pitchFamily="34" charset="0"/>
              <a:ea typeface="Segoe UI" pitchFamily="34" charset="0"/>
              <a:cs typeface="Segoe UI" pitchFamily="34" charset="0"/>
            </a:endParaRPr>
          </a:p>
        </p:txBody>
      </p:sp>
      <p:sp>
        <p:nvSpPr>
          <p:cNvPr id="19" name="Slide Number Placeholder 18"/>
          <p:cNvSpPr>
            <a:spLocks noGrp="1"/>
          </p:cNvSpPr>
          <p:nvPr>
            <p:ph type="sldNum" sz="quarter" idx="12"/>
          </p:nvPr>
        </p:nvSpPr>
        <p:spPr/>
        <p:txBody>
          <a:bodyPr/>
          <a:lstStyle/>
          <a:p>
            <a:pPr>
              <a:defRPr/>
            </a:pPr>
            <a:fld id="{7C283C86-093F-470E-97FA-2626A7C0834A}" type="slidenum">
              <a:rPr lang="en-US" smtClean="0"/>
              <a:pPr>
                <a:defRPr/>
              </a:pPr>
              <a:t>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blinds(horizontal)">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sp>
        <p:nvSpPr>
          <p:cNvPr id="10251" name="Rectangle 10"/>
          <p:cNvSpPr>
            <a:spLocks noChangeArrowheads="1"/>
          </p:cNvSpPr>
          <p:nvPr/>
        </p:nvSpPr>
        <p:spPr bwMode="auto">
          <a:xfrm>
            <a:off x="0" y="5772150"/>
            <a:ext cx="9144000" cy="0"/>
          </a:xfrm>
          <a:prstGeom prst="rect">
            <a:avLst/>
          </a:prstGeom>
          <a:noFill/>
          <a:ln w="9525">
            <a:noFill/>
            <a:miter lim="800000"/>
            <a:headEnd/>
            <a:tailEnd/>
          </a:ln>
        </p:spPr>
        <p:txBody>
          <a:bodyPr wrap="none" anchor="ctr">
            <a:spAutoFit/>
          </a:bodyPr>
          <a:lstStyle/>
          <a:p>
            <a:r>
              <a:rPr lang="en-US" sz="1100">
                <a:latin typeface="Calibri" pitchFamily="34" charset="0"/>
                <a:ea typeface="Calibri" pitchFamily="34" charset="0"/>
                <a:cs typeface="Times New Roman" pitchFamily="18" charset="0"/>
              </a:rPr>
              <a:t> </a:t>
            </a:r>
            <a:endParaRPr lang="en-US">
              <a:ea typeface="Calibri" pitchFamily="34" charset="0"/>
              <a:cs typeface="Times New Roman" pitchFamily="18" charset="0"/>
            </a:endParaRPr>
          </a:p>
        </p:txBody>
      </p:sp>
      <p:sp>
        <p:nvSpPr>
          <p:cNvPr id="10252" name="Rectangle 11"/>
          <p:cNvSpPr>
            <a:spLocks noChangeArrowheads="1"/>
          </p:cNvSpPr>
          <p:nvPr/>
        </p:nvSpPr>
        <p:spPr bwMode="auto">
          <a:xfrm>
            <a:off x="0" y="7715250"/>
            <a:ext cx="9144000" cy="457200"/>
          </a:xfrm>
          <a:prstGeom prst="rect">
            <a:avLst/>
          </a:prstGeom>
          <a:noFill/>
          <a:ln w="9525">
            <a:noFill/>
            <a:miter lim="800000"/>
            <a:headEnd/>
            <a:tailEnd/>
          </a:ln>
        </p:spPr>
        <p:txBody>
          <a:bodyPr wrap="none" anchor="ctr">
            <a:spAutoFit/>
          </a:bodyPr>
          <a:lstStyle/>
          <a:p>
            <a:endParaRPr lang="en-US"/>
          </a:p>
        </p:txBody>
      </p:sp>
      <p:sp>
        <p:nvSpPr>
          <p:cNvPr id="26" name="Title 25"/>
          <p:cNvSpPr>
            <a:spLocks noGrp="1"/>
          </p:cNvSpPr>
          <p:nvPr>
            <p:ph type="title"/>
          </p:nvPr>
        </p:nvSpPr>
        <p:spPr/>
        <p:txBody>
          <a:bodyPr/>
          <a:lstStyle/>
          <a:p>
            <a:r>
              <a:rPr lang="en-US" sz="4000" b="1" smtClean="0">
                <a:solidFill>
                  <a:srgbClr val="002060"/>
                </a:solidFill>
                <a:latin typeface="Segoe UI" pitchFamily="34" charset="0"/>
                <a:ea typeface="Segoe UI" pitchFamily="34" charset="0"/>
                <a:cs typeface="Segoe UI" pitchFamily="34" charset="0"/>
              </a:rPr>
              <a:t>Môi trường phát triển</a:t>
            </a:r>
            <a:endParaRPr lang="en-US" sz="4000" b="1">
              <a:solidFill>
                <a:srgbClr val="002060"/>
              </a:solidFill>
              <a:latin typeface="Segoe UI" pitchFamily="34" charset="0"/>
              <a:ea typeface="Segoe UI" pitchFamily="34" charset="0"/>
              <a:cs typeface="Segoe UI" pitchFamily="34" charset="0"/>
            </a:endParaRPr>
          </a:p>
        </p:txBody>
      </p:sp>
      <p:graphicFrame>
        <p:nvGraphicFramePr>
          <p:cNvPr id="7" name="Diagram 6"/>
          <p:cNvGraphicFramePr/>
          <p:nvPr/>
        </p:nvGraphicFramePr>
        <p:xfrm>
          <a:off x="1600200" y="160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7C283C86-093F-470E-97FA-2626A7C0834A}" type="slidenum">
              <a:rPr lang="en-US" smtClean="0"/>
              <a:pPr>
                <a:defRPr/>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TS001090305</Template>
  <TotalTime>3044</TotalTime>
  <Words>2284</Words>
  <Application>Microsoft Office PowerPoint</Application>
  <PresentationFormat>On-screen Show (4:3)</PresentationFormat>
  <Paragraphs>248</Paragraphs>
  <Slides>22</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Visio</vt:lpstr>
      <vt:lpstr>TRƯỜNG ĐẠI HỌC BÁCH KHOA HÀ NỘI VIỆN CÔNG NGHỆ THÔNG TIN VÀ TRUYỀN THÔNG BỘ MÔN KỸ THUẬT MÁY TÍNH</vt:lpstr>
      <vt:lpstr>Nội dung</vt:lpstr>
      <vt:lpstr>Bối cảnh</vt:lpstr>
      <vt:lpstr>Các sản phẩm cùng loại</vt:lpstr>
      <vt:lpstr>Nhiệm vụ của đồ án</vt:lpstr>
      <vt:lpstr>Lựa chọn giải pháp</vt:lpstr>
      <vt:lpstr>Mô hình tổng quan hệ thống</vt:lpstr>
      <vt:lpstr>Khó khăn</vt:lpstr>
      <vt:lpstr>Môi trường phát triển</vt:lpstr>
      <vt:lpstr>Biểu đồ phân rã chức năng</vt:lpstr>
      <vt:lpstr>Use case tổng quan</vt:lpstr>
      <vt:lpstr>Cơ sở dữ liệu</vt:lpstr>
      <vt:lpstr>        Giao thức</vt:lpstr>
      <vt:lpstr>Slide 14</vt:lpstr>
      <vt:lpstr>Hình ảnh của chương trình</vt:lpstr>
      <vt:lpstr>Kịch bản dùng</vt:lpstr>
      <vt:lpstr>Slide 17</vt:lpstr>
      <vt:lpstr>Slide 18</vt:lpstr>
      <vt:lpstr>Các kết quả đạt được</vt:lpstr>
      <vt:lpstr>  Hướng phát triển cho đồ án</vt:lpstr>
      <vt:lpstr>Slide 21</vt:lpstr>
      <vt:lpstr>Biểu đồ lớp lĩnh vực</vt:lpstr>
    </vt:vector>
  </TitlesOfParts>
  <Company>KTMTK51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CE51</dc:title>
  <dc:creator>Xmasterz</dc:creator>
  <cp:lastModifiedBy>TuanAnh</cp:lastModifiedBy>
  <cp:revision>286</cp:revision>
  <dcterms:created xsi:type="dcterms:W3CDTF">2010-10-05T15:52:03Z</dcterms:created>
  <dcterms:modified xsi:type="dcterms:W3CDTF">2011-06-07T08:15:29Z</dcterms:modified>
  <cp:version>1.0</cp:version>
</cp:coreProperties>
</file>