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4660"/>
  </p:normalViewPr>
  <p:slideViewPr>
    <p:cSldViewPr snapToGrid="0">
      <p:cViewPr varScale="1">
        <p:scale>
          <a:sx n="57" d="100"/>
          <a:sy n="57" d="100"/>
        </p:scale>
        <p:origin x="72" y="15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4AAE3A-74EB-4E7F-8535-C74FE0A9751D}" type="datetimeFigureOut">
              <a:rPr lang="en-US" smtClean="0"/>
              <a:t>04-Dec-18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031E3-6ADF-4372-8AFB-8489124F7F3D}" type="slidenum">
              <a:rPr lang="en-US" smtClean="0"/>
              <a:t>‹#›</a:t>
            </a:fld>
            <a:endParaRPr lang="en-US"/>
          </a:p>
        </p:txBody>
      </p:sp>
    </p:spTree>
    <p:extLst>
      <p:ext uri="{BB962C8B-B14F-4D97-AF65-F5344CB8AC3E}">
        <p14:creationId xmlns:p14="http://schemas.microsoft.com/office/powerpoint/2010/main" val="296510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AAE3A-74EB-4E7F-8535-C74FE0A9751D}" type="datetimeFigureOut">
              <a:rPr lang="en-US" smtClean="0"/>
              <a:t>04-Dec-18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031E3-6ADF-4372-8AFB-8489124F7F3D}" type="slidenum">
              <a:rPr lang="en-US" smtClean="0"/>
              <a:t>‹#›</a:t>
            </a:fld>
            <a:endParaRPr lang="en-US"/>
          </a:p>
        </p:txBody>
      </p:sp>
    </p:spTree>
    <p:extLst>
      <p:ext uri="{BB962C8B-B14F-4D97-AF65-F5344CB8AC3E}">
        <p14:creationId xmlns:p14="http://schemas.microsoft.com/office/powerpoint/2010/main" val="1726846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AAE3A-74EB-4E7F-8535-C74FE0A9751D}" type="datetimeFigureOut">
              <a:rPr lang="en-US" smtClean="0"/>
              <a:t>04-Dec-18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031E3-6ADF-4372-8AFB-8489124F7F3D}" type="slidenum">
              <a:rPr lang="en-US" smtClean="0"/>
              <a:t>‹#›</a:t>
            </a:fld>
            <a:endParaRPr lang="en-US"/>
          </a:p>
        </p:txBody>
      </p:sp>
    </p:spTree>
    <p:extLst>
      <p:ext uri="{BB962C8B-B14F-4D97-AF65-F5344CB8AC3E}">
        <p14:creationId xmlns:p14="http://schemas.microsoft.com/office/powerpoint/2010/main" val="6959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AAE3A-74EB-4E7F-8535-C74FE0A9751D}" type="datetimeFigureOut">
              <a:rPr lang="en-US" smtClean="0"/>
              <a:t>04-Dec-18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031E3-6ADF-4372-8AFB-8489124F7F3D}" type="slidenum">
              <a:rPr lang="en-US" smtClean="0"/>
              <a:t>‹#›</a:t>
            </a:fld>
            <a:endParaRPr lang="en-US"/>
          </a:p>
        </p:txBody>
      </p:sp>
    </p:spTree>
    <p:extLst>
      <p:ext uri="{BB962C8B-B14F-4D97-AF65-F5344CB8AC3E}">
        <p14:creationId xmlns:p14="http://schemas.microsoft.com/office/powerpoint/2010/main" val="340717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AAE3A-74EB-4E7F-8535-C74FE0A9751D}" type="datetimeFigureOut">
              <a:rPr lang="en-US" smtClean="0"/>
              <a:t>04-Dec-18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031E3-6ADF-4372-8AFB-8489124F7F3D}" type="slidenum">
              <a:rPr lang="en-US" smtClean="0"/>
              <a:t>‹#›</a:t>
            </a:fld>
            <a:endParaRPr lang="en-US"/>
          </a:p>
        </p:txBody>
      </p:sp>
    </p:spTree>
    <p:extLst>
      <p:ext uri="{BB962C8B-B14F-4D97-AF65-F5344CB8AC3E}">
        <p14:creationId xmlns:p14="http://schemas.microsoft.com/office/powerpoint/2010/main" val="202180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4AAE3A-74EB-4E7F-8535-C74FE0A9751D}" type="datetimeFigureOut">
              <a:rPr lang="en-US" smtClean="0"/>
              <a:t>04-Dec-18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031E3-6ADF-4372-8AFB-8489124F7F3D}" type="slidenum">
              <a:rPr lang="en-US" smtClean="0"/>
              <a:t>‹#›</a:t>
            </a:fld>
            <a:endParaRPr lang="en-US"/>
          </a:p>
        </p:txBody>
      </p:sp>
    </p:spTree>
    <p:extLst>
      <p:ext uri="{BB962C8B-B14F-4D97-AF65-F5344CB8AC3E}">
        <p14:creationId xmlns:p14="http://schemas.microsoft.com/office/powerpoint/2010/main" val="1139748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4AAE3A-74EB-4E7F-8535-C74FE0A9751D}" type="datetimeFigureOut">
              <a:rPr lang="en-US" smtClean="0"/>
              <a:t>04-Dec-18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031E3-6ADF-4372-8AFB-8489124F7F3D}" type="slidenum">
              <a:rPr lang="en-US" smtClean="0"/>
              <a:t>‹#›</a:t>
            </a:fld>
            <a:endParaRPr lang="en-US"/>
          </a:p>
        </p:txBody>
      </p:sp>
    </p:spTree>
    <p:extLst>
      <p:ext uri="{BB962C8B-B14F-4D97-AF65-F5344CB8AC3E}">
        <p14:creationId xmlns:p14="http://schemas.microsoft.com/office/powerpoint/2010/main" val="243480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4AAE3A-74EB-4E7F-8535-C74FE0A9751D}" type="datetimeFigureOut">
              <a:rPr lang="en-US" smtClean="0"/>
              <a:t>04-Dec-18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031E3-6ADF-4372-8AFB-8489124F7F3D}" type="slidenum">
              <a:rPr lang="en-US" smtClean="0"/>
              <a:t>‹#›</a:t>
            </a:fld>
            <a:endParaRPr lang="en-US"/>
          </a:p>
        </p:txBody>
      </p:sp>
    </p:spTree>
    <p:extLst>
      <p:ext uri="{BB962C8B-B14F-4D97-AF65-F5344CB8AC3E}">
        <p14:creationId xmlns:p14="http://schemas.microsoft.com/office/powerpoint/2010/main" val="204420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AAE3A-74EB-4E7F-8535-C74FE0A9751D}" type="datetimeFigureOut">
              <a:rPr lang="en-US" smtClean="0"/>
              <a:t>04-Dec-18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031E3-6ADF-4372-8AFB-8489124F7F3D}" type="slidenum">
              <a:rPr lang="en-US" smtClean="0"/>
              <a:t>‹#›</a:t>
            </a:fld>
            <a:endParaRPr lang="en-US"/>
          </a:p>
        </p:txBody>
      </p:sp>
    </p:spTree>
    <p:extLst>
      <p:ext uri="{BB962C8B-B14F-4D97-AF65-F5344CB8AC3E}">
        <p14:creationId xmlns:p14="http://schemas.microsoft.com/office/powerpoint/2010/main" val="189254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AAE3A-74EB-4E7F-8535-C74FE0A9751D}" type="datetimeFigureOut">
              <a:rPr lang="en-US" smtClean="0"/>
              <a:t>04-Dec-18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031E3-6ADF-4372-8AFB-8489124F7F3D}" type="slidenum">
              <a:rPr lang="en-US" smtClean="0"/>
              <a:t>‹#›</a:t>
            </a:fld>
            <a:endParaRPr lang="en-US"/>
          </a:p>
        </p:txBody>
      </p:sp>
    </p:spTree>
    <p:extLst>
      <p:ext uri="{BB962C8B-B14F-4D97-AF65-F5344CB8AC3E}">
        <p14:creationId xmlns:p14="http://schemas.microsoft.com/office/powerpoint/2010/main" val="377547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AAE3A-74EB-4E7F-8535-C74FE0A9751D}" type="datetimeFigureOut">
              <a:rPr lang="en-US" smtClean="0"/>
              <a:t>04-Dec-18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031E3-6ADF-4372-8AFB-8489124F7F3D}" type="slidenum">
              <a:rPr lang="en-US" smtClean="0"/>
              <a:t>‹#›</a:t>
            </a:fld>
            <a:endParaRPr lang="en-US"/>
          </a:p>
        </p:txBody>
      </p:sp>
    </p:spTree>
    <p:extLst>
      <p:ext uri="{BB962C8B-B14F-4D97-AF65-F5344CB8AC3E}">
        <p14:creationId xmlns:p14="http://schemas.microsoft.com/office/powerpoint/2010/main" val="346296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AAE3A-74EB-4E7F-8535-C74FE0A9751D}" type="datetimeFigureOut">
              <a:rPr lang="en-US" smtClean="0"/>
              <a:t>04-Dec-18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031E3-6ADF-4372-8AFB-8489124F7F3D}" type="slidenum">
              <a:rPr lang="en-US" smtClean="0"/>
              <a:t>‹#›</a:t>
            </a:fld>
            <a:endParaRPr lang="en-US"/>
          </a:p>
        </p:txBody>
      </p:sp>
    </p:spTree>
    <p:extLst>
      <p:ext uri="{BB962C8B-B14F-4D97-AF65-F5344CB8AC3E}">
        <p14:creationId xmlns:p14="http://schemas.microsoft.com/office/powerpoint/2010/main" val="3251577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laravel/homestead.g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3634" y="130302"/>
            <a:ext cx="12747479" cy="523220"/>
          </a:xfrm>
          <a:prstGeom prst="rect">
            <a:avLst/>
          </a:prstGeom>
          <a:noFill/>
        </p:spPr>
        <p:txBody>
          <a:bodyPr wrap="square" lIns="91440" tIns="45720" rIns="91440" bIns="45720">
            <a:spAutoFit/>
          </a:bodyPr>
          <a:lstStyle/>
          <a:p>
            <a:pPr algn="ctr"/>
            <a:r>
              <a:rPr lang="en-US" sz="2800" b="0" cap="none" spc="0" dirty="0" smtClean="0">
                <a:ln w="0"/>
                <a:solidFill>
                  <a:schemeClr val="accent1"/>
                </a:solidFill>
                <a:effectLst>
                  <a:outerShdw blurRad="38100" dist="25400" dir="5400000" algn="ctr" rotWithShape="0">
                    <a:srgbClr val="6E747A">
                      <a:alpha val="43000"/>
                    </a:srgbClr>
                  </a:outerShdw>
                </a:effectLst>
              </a:rPr>
              <a:t>Chapter 2: Setting up a </a:t>
            </a:r>
            <a:r>
              <a:rPr lang="en-US" sz="2800" b="0" cap="none" spc="0" dirty="0" err="1" smtClean="0">
                <a:ln w="0"/>
                <a:solidFill>
                  <a:schemeClr val="accent1"/>
                </a:solidFill>
                <a:effectLst>
                  <a:outerShdw blurRad="38100" dist="25400" dir="5400000" algn="ctr" rotWithShape="0">
                    <a:srgbClr val="6E747A">
                      <a:alpha val="43000"/>
                    </a:srgbClr>
                  </a:outerShdw>
                </a:effectLst>
              </a:rPr>
              <a:t>Laravel</a:t>
            </a:r>
            <a:r>
              <a:rPr lang="en-US" sz="2800" b="0" cap="none" spc="0" dirty="0" smtClean="0">
                <a:ln w="0"/>
                <a:solidFill>
                  <a:schemeClr val="accent1"/>
                </a:solidFill>
                <a:effectLst>
                  <a:outerShdw blurRad="38100" dist="25400" dir="5400000" algn="ctr" rotWithShape="0">
                    <a:srgbClr val="6E747A">
                      <a:alpha val="43000"/>
                    </a:srgbClr>
                  </a:outerShdw>
                </a:effectLst>
              </a:rPr>
              <a:t> Development Environment</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505" y="798492"/>
            <a:ext cx="11601974" cy="5975618"/>
          </a:xfrm>
          <a:prstGeom prst="rect">
            <a:avLst/>
          </a:prstGeom>
        </p:spPr>
      </p:pic>
    </p:spTree>
    <p:extLst>
      <p:ext uri="{BB962C8B-B14F-4D97-AF65-F5344CB8AC3E}">
        <p14:creationId xmlns:p14="http://schemas.microsoft.com/office/powerpoint/2010/main" val="890648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Provisioning Homestead</a:t>
            </a:r>
            <a:endParaRPr lang="en-US" dirty="0"/>
          </a:p>
        </p:txBody>
      </p:sp>
      <p:sp>
        <p:nvSpPr>
          <p:cNvPr id="3" name="Content Placeholder 2"/>
          <p:cNvSpPr>
            <a:spLocks noGrp="1"/>
          </p:cNvSpPr>
          <p:nvPr>
            <p:ph idx="1"/>
          </p:nvPr>
        </p:nvSpPr>
        <p:spPr/>
        <p:txBody>
          <a:bodyPr/>
          <a:lstStyle/>
          <a:p>
            <a:r>
              <a:rPr lang="en-US" dirty="0" err="1" smtClean="0"/>
              <a:t>Khi</a:t>
            </a:r>
            <a:r>
              <a:rPr lang="en-US" dirty="0" smtClean="0"/>
              <a:t> </a:t>
            </a:r>
            <a:r>
              <a:rPr lang="en-US" dirty="0" err="1" smtClean="0"/>
              <a:t>bạn</a:t>
            </a:r>
            <a:r>
              <a:rPr lang="en-US" dirty="0" smtClean="0"/>
              <a:t> </a:t>
            </a:r>
            <a:r>
              <a:rPr lang="en-US" dirty="0" err="1" smtClean="0"/>
              <a:t>chạy</a:t>
            </a:r>
            <a:r>
              <a:rPr lang="en-US" dirty="0" smtClean="0"/>
              <a:t> Homestead </a:t>
            </a:r>
            <a:r>
              <a:rPr lang="en-US" dirty="0" err="1" smtClean="0"/>
              <a:t>cần</a:t>
            </a:r>
            <a:r>
              <a:rPr lang="en-US" dirty="0" smtClean="0"/>
              <a:t> </a:t>
            </a:r>
            <a:r>
              <a:rPr lang="en-US" dirty="0" err="1" smtClean="0"/>
              <a:t>khai</a:t>
            </a:r>
            <a:r>
              <a:rPr lang="en-US" dirty="0" smtClean="0"/>
              <a:t> </a:t>
            </a:r>
            <a:r>
              <a:rPr lang="en-US" dirty="0" err="1" smtClean="0"/>
              <a:t>báo</a:t>
            </a:r>
            <a:r>
              <a:rPr lang="en-US" dirty="0" smtClean="0"/>
              <a:t> </a:t>
            </a:r>
            <a:r>
              <a:rPr lang="en-US" dirty="0" err="1" smtClean="0"/>
              <a:t>với</a:t>
            </a:r>
            <a:r>
              <a:rPr lang="en-US" dirty="0" smtClean="0"/>
              <a:t> Vagrant </a:t>
            </a:r>
            <a:r>
              <a:rPr lang="en-US" dirty="0" err="1" smtClean="0"/>
              <a:t>để</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nó</a:t>
            </a:r>
            <a:endParaRPr lang="en-US" dirty="0" smtClean="0"/>
          </a:p>
          <a:p>
            <a:r>
              <a:rPr lang="en-US" dirty="0" smtClean="0"/>
              <a:t>Di </a:t>
            </a:r>
            <a:r>
              <a:rPr lang="en-US" dirty="0" err="1" smtClean="0"/>
              <a:t>chuyển</a:t>
            </a:r>
            <a:r>
              <a:rPr lang="en-US" dirty="0" smtClean="0"/>
              <a:t> </a:t>
            </a:r>
            <a:r>
              <a:rPr lang="en-US" dirty="0" err="1" smtClean="0"/>
              <a:t>đến</a:t>
            </a:r>
            <a:r>
              <a:rPr lang="en-US" dirty="0" smtClean="0"/>
              <a:t> </a:t>
            </a:r>
            <a:r>
              <a:rPr lang="en-US" dirty="0" err="1" smtClean="0"/>
              <a:t>thư</a:t>
            </a:r>
            <a:r>
              <a:rPr lang="en-US" dirty="0" smtClean="0"/>
              <a:t> </a:t>
            </a:r>
            <a:r>
              <a:rPr lang="en-US" dirty="0" err="1" smtClean="0"/>
              <a:t>mục</a:t>
            </a:r>
            <a:r>
              <a:rPr lang="en-US" dirty="0" smtClean="0"/>
              <a:t> Homestead </a:t>
            </a:r>
            <a:r>
              <a:rPr lang="en-US" dirty="0" err="1" smtClean="0"/>
              <a:t>trong</a:t>
            </a:r>
            <a:r>
              <a:rPr lang="en-US" dirty="0" smtClean="0"/>
              <a:t> </a:t>
            </a:r>
            <a:r>
              <a:rPr lang="en-US" dirty="0" err="1" smtClean="0"/>
              <a:t>git</a:t>
            </a:r>
            <a:r>
              <a:rPr lang="en-US" dirty="0" smtClean="0"/>
              <a:t> Bash </a:t>
            </a:r>
            <a:r>
              <a:rPr lang="en-US" dirty="0" err="1" smtClean="0"/>
              <a:t>và</a:t>
            </a:r>
            <a:r>
              <a:rPr lang="en-US" dirty="0" smtClean="0"/>
              <a:t> </a:t>
            </a:r>
            <a:r>
              <a:rPr lang="en-US" dirty="0" err="1" smtClean="0"/>
              <a:t>chạy</a:t>
            </a:r>
            <a:r>
              <a:rPr lang="en-US" dirty="0" smtClean="0"/>
              <a:t> Vagrant up.</a:t>
            </a:r>
          </a:p>
          <a:p>
            <a:r>
              <a:rPr lang="en-US" dirty="0" err="1" smtClean="0"/>
              <a:t>Bây</a:t>
            </a:r>
            <a:r>
              <a:rPr lang="en-US" dirty="0" smtClean="0"/>
              <a:t> </a:t>
            </a:r>
            <a:r>
              <a:rPr lang="en-US" dirty="0" err="1" smtClean="0"/>
              <a:t>giờ</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trang</a:t>
            </a:r>
            <a:r>
              <a:rPr lang="en-US" dirty="0" smtClean="0"/>
              <a:t> web </a:t>
            </a:r>
            <a:r>
              <a:rPr lang="en-US" dirty="0" err="1" smtClean="0"/>
              <a:t>trên</a:t>
            </a:r>
            <a:r>
              <a:rPr lang="en-US" dirty="0" smtClean="0"/>
              <a:t> </a:t>
            </a:r>
            <a:r>
              <a:rPr lang="en-US" dirty="0" err="1" smtClean="0"/>
              <a:t>bất</a:t>
            </a:r>
            <a:r>
              <a:rPr lang="en-US" dirty="0" smtClean="0"/>
              <a:t> </a:t>
            </a:r>
            <a:r>
              <a:rPr lang="en-US" dirty="0" err="1" smtClean="0"/>
              <a:t>cứ</a:t>
            </a:r>
            <a:r>
              <a:rPr lang="en-US" dirty="0" smtClean="0"/>
              <a:t> </a:t>
            </a:r>
            <a:r>
              <a:rPr lang="en-US" dirty="0" err="1" smtClean="0"/>
              <a:t>trình</a:t>
            </a:r>
            <a:r>
              <a:rPr lang="en-US" dirty="0" smtClean="0"/>
              <a:t> </a:t>
            </a:r>
            <a:r>
              <a:rPr lang="en-US" dirty="0" err="1" smtClean="0"/>
              <a:t>duyệt</a:t>
            </a:r>
            <a:r>
              <a:rPr lang="en-US" dirty="0" smtClean="0"/>
              <a:t> </a:t>
            </a:r>
            <a:r>
              <a:rPr lang="en-US" dirty="0" err="1" smtClean="0"/>
              <a:t>nào</a:t>
            </a:r>
            <a:r>
              <a:rPr lang="en-US" dirty="0" smtClean="0"/>
              <a:t> </a:t>
            </a:r>
            <a:r>
              <a:rPr lang="en-US" dirty="0" err="1" smtClean="0"/>
              <a:t>trên</a:t>
            </a:r>
            <a:r>
              <a:rPr lang="en-US" dirty="0" smtClean="0"/>
              <a:t> </a:t>
            </a:r>
            <a:r>
              <a:rPr lang="en-US" dirty="0" err="1" smtClean="0"/>
              <a:t>máy</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bạn</a:t>
            </a:r>
            <a:r>
              <a:rPr lang="en-US" dirty="0" smtClean="0"/>
              <a:t> </a:t>
            </a:r>
            <a:r>
              <a:rPr lang="en-US" dirty="0" err="1" smtClean="0"/>
              <a:t>đã</a:t>
            </a:r>
            <a:r>
              <a:rPr lang="en-US" dirty="0" smtClean="0"/>
              <a:t> </a:t>
            </a:r>
            <a:r>
              <a:rPr lang="en-US" dirty="0" err="1" smtClean="0"/>
              <a:t>có</a:t>
            </a:r>
            <a:r>
              <a:rPr lang="en-US" dirty="0" smtClean="0"/>
              <a:t> </a:t>
            </a:r>
            <a:r>
              <a:rPr lang="en-US" dirty="0" err="1" smtClean="0"/>
              <a:t>thể</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một</a:t>
            </a:r>
            <a:r>
              <a:rPr lang="en-US" dirty="0" smtClean="0"/>
              <a:t> </a:t>
            </a:r>
            <a:r>
              <a:rPr lang="en-US" dirty="0" err="1" smtClean="0"/>
              <a:t>dự</a:t>
            </a:r>
            <a:r>
              <a:rPr lang="en-US" dirty="0" smtClean="0"/>
              <a:t> </a:t>
            </a:r>
            <a:r>
              <a:rPr lang="en-US" dirty="0" err="1" smtClean="0"/>
              <a:t>án</a:t>
            </a:r>
            <a:r>
              <a:rPr lang="en-US" dirty="0" smtClean="0"/>
              <a:t> </a:t>
            </a:r>
            <a:r>
              <a:rPr lang="en-US" dirty="0" err="1" smtClean="0"/>
              <a:t>Laravel</a:t>
            </a:r>
            <a:r>
              <a:rPr lang="en-US" dirty="0" smtClean="0"/>
              <a:t>.</a:t>
            </a:r>
            <a:endParaRPr lang="en-US" dirty="0"/>
          </a:p>
        </p:txBody>
      </p:sp>
    </p:spTree>
    <p:extLst>
      <p:ext uri="{BB962C8B-B14F-4D97-AF65-F5344CB8AC3E}">
        <p14:creationId xmlns:p14="http://schemas.microsoft.com/office/powerpoint/2010/main" val="3375762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Using Homestead day-to-day</a:t>
            </a:r>
            <a:endParaRPr lang="en-US" dirty="0"/>
          </a:p>
        </p:txBody>
      </p:sp>
      <p:sp>
        <p:nvSpPr>
          <p:cNvPr id="3" name="Content Placeholder 2"/>
          <p:cNvSpPr>
            <a:spLocks noGrp="1"/>
          </p:cNvSpPr>
          <p:nvPr>
            <p:ph idx="1"/>
          </p:nvPr>
        </p:nvSpPr>
        <p:spPr/>
        <p:txBody>
          <a:bodyPr/>
          <a:lstStyle/>
          <a:p>
            <a:r>
              <a:rPr lang="en-US" dirty="0" err="1" smtClean="0"/>
              <a:t>Thường</a:t>
            </a:r>
            <a:r>
              <a:rPr lang="en-US" dirty="0" smtClean="0"/>
              <a:t> </a:t>
            </a:r>
            <a:r>
              <a:rPr lang="en-US" dirty="0" err="1" smtClean="0"/>
              <a:t>thì</a:t>
            </a:r>
            <a:r>
              <a:rPr lang="en-US" dirty="0" smtClean="0"/>
              <a:t> </a:t>
            </a:r>
            <a:r>
              <a:rPr lang="en-US" dirty="0" err="1" smtClean="0"/>
              <a:t>cái</a:t>
            </a:r>
            <a:r>
              <a:rPr lang="en-US" dirty="0" smtClean="0"/>
              <a:t> </a:t>
            </a:r>
            <a:r>
              <a:rPr lang="en-US" dirty="0" err="1" smtClean="0"/>
              <a:t>máy</a:t>
            </a:r>
            <a:r>
              <a:rPr lang="en-US" dirty="0" smtClean="0"/>
              <a:t> </a:t>
            </a:r>
            <a:r>
              <a:rPr lang="en-US" dirty="0" err="1" smtClean="0"/>
              <a:t>ảo</a:t>
            </a:r>
            <a:r>
              <a:rPr lang="en-US" dirty="0" smtClean="0"/>
              <a:t> </a:t>
            </a:r>
            <a:r>
              <a:rPr lang="en-US" dirty="0" err="1" smtClean="0"/>
              <a:t>sẽ</a:t>
            </a:r>
            <a:r>
              <a:rPr lang="en-US" dirty="0" smtClean="0"/>
              <a:t> </a:t>
            </a:r>
            <a:r>
              <a:rPr lang="en-US" dirty="0" err="1" smtClean="0"/>
              <a:t>chạy</a:t>
            </a:r>
            <a:r>
              <a:rPr lang="en-US" dirty="0" smtClean="0"/>
              <a:t> </a:t>
            </a:r>
            <a:r>
              <a:rPr lang="en-US" dirty="0" err="1" smtClean="0"/>
              <a:t>liên</a:t>
            </a:r>
            <a:r>
              <a:rPr lang="en-US" dirty="0" smtClean="0"/>
              <a:t> </a:t>
            </a:r>
            <a:r>
              <a:rPr lang="en-US" dirty="0" err="1" smtClean="0"/>
              <a:t>tục</a:t>
            </a:r>
            <a:r>
              <a:rPr lang="en-US" dirty="0" smtClean="0"/>
              <a:t> </a:t>
            </a:r>
            <a:r>
              <a:rPr lang="en-US" dirty="0" err="1" smtClean="0"/>
              <a:t>nhưng</a:t>
            </a:r>
            <a:r>
              <a:rPr lang="en-US" dirty="0"/>
              <a:t> </a:t>
            </a:r>
            <a:r>
              <a:rPr lang="en-US" dirty="0" err="1" smtClean="0"/>
              <a:t>nếu</a:t>
            </a:r>
            <a:r>
              <a:rPr lang="en-US" dirty="0" smtClean="0"/>
              <a:t> </a:t>
            </a:r>
            <a:r>
              <a:rPr lang="en-US" dirty="0" err="1" smtClean="0"/>
              <a:t>bạn</a:t>
            </a:r>
            <a:r>
              <a:rPr lang="en-US" dirty="0" smtClean="0"/>
              <a:t> </a:t>
            </a:r>
            <a:r>
              <a:rPr lang="en-US" dirty="0" err="1" smtClean="0"/>
              <a:t>không</a:t>
            </a:r>
            <a:r>
              <a:rPr lang="en-US" dirty="0" smtClean="0"/>
              <a:t> </a:t>
            </a:r>
            <a:r>
              <a:rPr lang="en-US" dirty="0" err="1" smtClean="0"/>
              <a:t>làm</a:t>
            </a:r>
            <a:r>
              <a:rPr lang="en-US" dirty="0" smtClean="0"/>
              <a:t> </a:t>
            </a:r>
            <a:r>
              <a:rPr lang="en-US" dirty="0" err="1" smtClean="0"/>
              <a:t>thế</a:t>
            </a:r>
            <a:r>
              <a:rPr lang="en-US" dirty="0" smtClean="0"/>
              <a:t> </a:t>
            </a:r>
            <a:r>
              <a:rPr lang="en-US" dirty="0" err="1" smtClean="0"/>
              <a:t>hoặc</a:t>
            </a:r>
            <a:r>
              <a:rPr lang="en-US" dirty="0" smtClean="0"/>
              <a:t> </a:t>
            </a:r>
            <a:r>
              <a:rPr lang="en-US" dirty="0" err="1" smtClean="0"/>
              <a:t>gần</a:t>
            </a:r>
            <a:r>
              <a:rPr lang="en-US" dirty="0" smtClean="0"/>
              <a:t> </a:t>
            </a:r>
            <a:r>
              <a:rPr lang="en-US" dirty="0" err="1" smtClean="0"/>
              <a:t>đây</a:t>
            </a:r>
            <a:r>
              <a:rPr lang="en-US" dirty="0" smtClean="0"/>
              <a:t> </a:t>
            </a:r>
            <a:r>
              <a:rPr lang="en-US" dirty="0" err="1" smtClean="0"/>
              <a:t>bạn</a:t>
            </a:r>
            <a:r>
              <a:rPr lang="en-US" dirty="0" smtClean="0"/>
              <a:t> restart </a:t>
            </a:r>
            <a:r>
              <a:rPr lang="en-US" dirty="0" err="1" smtClean="0"/>
              <a:t>máy</a:t>
            </a:r>
            <a:r>
              <a:rPr lang="en-US" dirty="0" smtClean="0"/>
              <a:t> </a:t>
            </a:r>
            <a:r>
              <a:rPr lang="en-US" dirty="0" err="1" smtClean="0"/>
              <a:t>tính</a:t>
            </a:r>
            <a:r>
              <a:rPr lang="en-US" dirty="0" smtClean="0"/>
              <a:t> </a:t>
            </a:r>
            <a:r>
              <a:rPr lang="en-US" dirty="0" err="1" smtClean="0"/>
              <a:t>thì</a:t>
            </a:r>
            <a:r>
              <a:rPr lang="en-US" dirty="0" smtClean="0"/>
              <a:t> </a:t>
            </a:r>
            <a:r>
              <a:rPr lang="en-US" dirty="0" err="1" smtClean="0"/>
              <a:t>bạn</a:t>
            </a:r>
            <a:r>
              <a:rPr lang="en-US" dirty="0" smtClean="0"/>
              <a:t> </a:t>
            </a:r>
            <a:r>
              <a:rPr lang="en-US" dirty="0" err="1" smtClean="0"/>
              <a:t>phải</a:t>
            </a:r>
            <a:r>
              <a:rPr lang="en-US" dirty="0" smtClean="0"/>
              <a:t> </a:t>
            </a:r>
            <a:r>
              <a:rPr lang="en-US" dirty="0" err="1" smtClean="0"/>
              <a:t>biết</a:t>
            </a:r>
            <a:r>
              <a:rPr lang="en-US" dirty="0" smtClean="0"/>
              <a:t> </a:t>
            </a:r>
            <a:r>
              <a:rPr lang="en-US" dirty="0" err="1" smtClean="0"/>
              <a:t>cách</a:t>
            </a:r>
            <a:r>
              <a:rPr lang="en-US" dirty="0" smtClean="0"/>
              <a:t> quay </a:t>
            </a:r>
            <a:r>
              <a:rPr lang="en-US" dirty="0" err="1" smtClean="0"/>
              <a:t>vòng</a:t>
            </a:r>
            <a:r>
              <a:rPr lang="en-US" dirty="0" smtClean="0"/>
              <a:t> Box.</a:t>
            </a:r>
          </a:p>
          <a:p>
            <a:r>
              <a:rPr lang="en-US" dirty="0" err="1" smtClean="0"/>
              <a:t>Bạn</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lệnh</a:t>
            </a:r>
            <a:r>
              <a:rPr lang="en-US" dirty="0" smtClean="0"/>
              <a:t> </a:t>
            </a:r>
            <a:r>
              <a:rPr lang="en-US" dirty="0" err="1" smtClean="0"/>
              <a:t>sau</a:t>
            </a:r>
            <a:r>
              <a:rPr lang="en-US" dirty="0" smtClean="0"/>
              <a:t> </a:t>
            </a:r>
            <a:r>
              <a:rPr lang="en-US" dirty="0" err="1" smtClean="0"/>
              <a:t>khi</a:t>
            </a:r>
            <a:r>
              <a:rPr lang="en-US" dirty="0" smtClean="0"/>
              <a:t> </a:t>
            </a:r>
            <a:r>
              <a:rPr lang="en-US" dirty="0" err="1" smtClean="0"/>
              <a:t>cần</a:t>
            </a:r>
            <a:r>
              <a:rPr lang="en-US" dirty="0" smtClean="0"/>
              <a:t> </a:t>
            </a:r>
            <a:r>
              <a:rPr lang="en-US" dirty="0" err="1" smtClean="0"/>
              <a:t>thiết</a:t>
            </a:r>
            <a:endParaRPr lang="en-US" dirty="0" smtClean="0"/>
          </a:p>
          <a:p>
            <a:pPr>
              <a:buFont typeface="Courier New" panose="02070309020205020404" pitchFamily="49" charset="0"/>
              <a:buChar char="o"/>
            </a:pPr>
            <a:r>
              <a:rPr lang="en-US" dirty="0" smtClean="0"/>
              <a:t>Vagrant up: quay </a:t>
            </a:r>
            <a:r>
              <a:rPr lang="en-US" dirty="0" err="1" smtClean="0"/>
              <a:t>lên</a:t>
            </a:r>
            <a:r>
              <a:rPr lang="en-US" dirty="0" smtClean="0"/>
              <a:t> </a:t>
            </a:r>
            <a:r>
              <a:rPr lang="en-US" dirty="0" err="1" smtClean="0"/>
              <a:t>Homesteadbox</a:t>
            </a:r>
            <a:r>
              <a:rPr lang="en-US" dirty="0" smtClean="0"/>
              <a:t>.</a:t>
            </a:r>
          </a:p>
          <a:p>
            <a:pPr>
              <a:buFont typeface="Courier New" panose="02070309020205020404" pitchFamily="49" charset="0"/>
              <a:buChar char="o"/>
            </a:pPr>
            <a:r>
              <a:rPr lang="en-US" dirty="0" smtClean="0"/>
              <a:t>Vagrant suspend: </a:t>
            </a:r>
            <a:r>
              <a:rPr lang="en-US" dirty="0" err="1" smtClean="0"/>
              <a:t>cho</a:t>
            </a:r>
            <a:r>
              <a:rPr lang="en-US" dirty="0" smtClean="0"/>
              <a:t> </a:t>
            </a:r>
            <a:r>
              <a:rPr lang="en-US" dirty="0" err="1" smtClean="0"/>
              <a:t>máy</a:t>
            </a:r>
            <a:r>
              <a:rPr lang="en-US" dirty="0" smtClean="0"/>
              <a:t> </a:t>
            </a:r>
            <a:r>
              <a:rPr lang="en-US" dirty="0" err="1" smtClean="0"/>
              <a:t>ảo</a:t>
            </a:r>
            <a:r>
              <a:rPr lang="en-US" dirty="0" smtClean="0"/>
              <a:t> </a:t>
            </a:r>
            <a:r>
              <a:rPr lang="en-US" dirty="0" err="1" smtClean="0"/>
              <a:t>tạm</a:t>
            </a:r>
            <a:r>
              <a:rPr lang="en-US" dirty="0" smtClean="0"/>
              <a:t> </a:t>
            </a:r>
            <a:r>
              <a:rPr lang="en-US" dirty="0" err="1" smtClean="0"/>
              <a:t>nghỉ</a:t>
            </a:r>
            <a:endParaRPr lang="en-US" dirty="0" smtClean="0"/>
          </a:p>
          <a:p>
            <a:pPr>
              <a:buFont typeface="Courier New" panose="02070309020205020404" pitchFamily="49" charset="0"/>
              <a:buChar char="o"/>
            </a:pPr>
            <a:r>
              <a:rPr lang="en-US" dirty="0"/>
              <a:t>V</a:t>
            </a:r>
            <a:r>
              <a:rPr lang="en-US" dirty="0" smtClean="0"/>
              <a:t>agrant halt shuts:  </a:t>
            </a:r>
            <a:r>
              <a:rPr lang="en-US" dirty="0" err="1" smtClean="0"/>
              <a:t>cho</a:t>
            </a:r>
            <a:r>
              <a:rPr lang="en-US" dirty="0" smtClean="0"/>
              <a:t> </a:t>
            </a:r>
            <a:r>
              <a:rPr lang="en-US" dirty="0" err="1" smtClean="0"/>
              <a:t>máy</a:t>
            </a:r>
            <a:r>
              <a:rPr lang="en-US" dirty="0" smtClean="0"/>
              <a:t> </a:t>
            </a:r>
            <a:r>
              <a:rPr lang="en-US" dirty="0" err="1" smtClean="0"/>
              <a:t>ảo</a:t>
            </a:r>
            <a:r>
              <a:rPr lang="en-US" dirty="0" smtClean="0"/>
              <a:t> </a:t>
            </a:r>
            <a:r>
              <a:rPr lang="en-US" dirty="0" err="1" smtClean="0"/>
              <a:t>nghỉ</a:t>
            </a:r>
            <a:r>
              <a:rPr lang="en-US" dirty="0" smtClean="0"/>
              <a:t>, shutdown </a:t>
            </a:r>
            <a:r>
              <a:rPr lang="en-US" dirty="0" err="1" smtClean="0"/>
              <a:t>nó</a:t>
            </a:r>
            <a:endParaRPr lang="en-US" dirty="0" smtClean="0"/>
          </a:p>
          <a:p>
            <a:pPr>
              <a:buFont typeface="Courier New" panose="02070309020205020404" pitchFamily="49" charset="0"/>
              <a:buChar char="o"/>
            </a:pPr>
            <a:r>
              <a:rPr lang="en-US" dirty="0"/>
              <a:t>V</a:t>
            </a:r>
            <a:r>
              <a:rPr lang="en-US" dirty="0" smtClean="0"/>
              <a:t>agrant destroy: </a:t>
            </a:r>
            <a:r>
              <a:rPr lang="en-US" dirty="0" err="1" smtClean="0"/>
              <a:t>xóa</a:t>
            </a:r>
            <a:r>
              <a:rPr lang="en-US" dirty="0" smtClean="0"/>
              <a:t> </a:t>
            </a:r>
            <a:r>
              <a:rPr lang="en-US" dirty="0" err="1" smtClean="0"/>
              <a:t>máy</a:t>
            </a:r>
            <a:r>
              <a:rPr lang="en-US" dirty="0" smtClean="0"/>
              <a:t> </a:t>
            </a:r>
            <a:r>
              <a:rPr lang="en-US" dirty="0" err="1" smtClean="0"/>
              <a:t>ảo</a:t>
            </a:r>
            <a:endParaRPr lang="en-US" dirty="0" smtClean="0"/>
          </a:p>
          <a:p>
            <a:pPr>
              <a:buFont typeface="Courier New" panose="02070309020205020404" pitchFamily="49" charset="0"/>
              <a:buChar char="o"/>
            </a:pPr>
            <a:r>
              <a:rPr lang="en-US" dirty="0"/>
              <a:t>V</a:t>
            </a:r>
            <a:r>
              <a:rPr lang="en-US" dirty="0" smtClean="0"/>
              <a:t>agrant provision re-runs: </a:t>
            </a:r>
            <a:r>
              <a:rPr lang="en-US" dirty="0" err="1" smtClean="0"/>
              <a:t>chạy</a:t>
            </a:r>
            <a:r>
              <a:rPr lang="en-US" dirty="0" smtClean="0"/>
              <a:t> </a:t>
            </a:r>
            <a:r>
              <a:rPr lang="en-US" dirty="0" err="1" smtClean="0"/>
              <a:t>lại</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từ</a:t>
            </a:r>
            <a:r>
              <a:rPr lang="en-US" dirty="0" smtClean="0"/>
              <a:t> </a:t>
            </a:r>
            <a:r>
              <a:rPr lang="en-US" dirty="0" err="1" smtClean="0"/>
              <a:t>trước</a:t>
            </a:r>
            <a:r>
              <a:rPr lang="en-US" dirty="0" smtClean="0"/>
              <a:t>.</a:t>
            </a:r>
            <a:endParaRPr lang="en-US" dirty="0"/>
          </a:p>
        </p:txBody>
      </p:sp>
    </p:spTree>
    <p:extLst>
      <p:ext uri="{BB962C8B-B14F-4D97-AF65-F5344CB8AC3E}">
        <p14:creationId xmlns:p14="http://schemas.microsoft.com/office/powerpoint/2010/main" val="4025381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Connecting to Homestead databases from desktop applications</a:t>
            </a:r>
            <a:endParaRPr lang="en-US" dirty="0"/>
          </a:p>
        </p:txBody>
      </p:sp>
      <p:sp>
        <p:nvSpPr>
          <p:cNvPr id="3" name="Content Placeholder 2"/>
          <p:cNvSpPr>
            <a:spLocks noGrp="1"/>
          </p:cNvSpPr>
          <p:nvPr>
            <p:ph idx="1"/>
          </p:nvPr>
        </p:nvSpPr>
        <p:spPr/>
        <p:txBody>
          <a:bodyPr/>
          <a:lstStyle/>
          <a:p>
            <a:r>
              <a:rPr lang="en-US" dirty="0" err="1" smtClean="0"/>
              <a:t>Khi</a:t>
            </a:r>
            <a:r>
              <a:rPr lang="en-US" dirty="0" smtClean="0"/>
              <a:t> </a:t>
            </a:r>
            <a:r>
              <a:rPr lang="en-US" dirty="0" err="1" smtClean="0"/>
              <a:t>bạn</a:t>
            </a:r>
            <a:r>
              <a:rPr lang="en-US" dirty="0" smtClean="0"/>
              <a:t> </a:t>
            </a:r>
            <a:r>
              <a:rPr lang="en-US" dirty="0" err="1" smtClean="0"/>
              <a:t>sử</a:t>
            </a:r>
            <a:r>
              <a:rPr lang="en-US" dirty="0" smtClean="0"/>
              <a:t> </a:t>
            </a:r>
            <a:r>
              <a:rPr lang="en-US" dirty="0" err="1" smtClean="0"/>
              <a:t>dụng</a:t>
            </a:r>
            <a:r>
              <a:rPr lang="en-US" dirty="0" smtClean="0"/>
              <a:t> desktop application </a:t>
            </a:r>
            <a:r>
              <a:rPr lang="en-US" dirty="0" err="1" smtClean="0"/>
              <a:t>để</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cơ</a:t>
            </a:r>
            <a:r>
              <a:rPr lang="en-US" dirty="0" smtClean="0"/>
              <a:t> </a:t>
            </a:r>
            <a:r>
              <a:rPr lang="en-US" dirty="0" err="1" smtClean="0"/>
              <a:t>sỡ</a:t>
            </a:r>
            <a:r>
              <a:rPr lang="en-US" dirty="0" smtClean="0"/>
              <a:t> </a:t>
            </a:r>
            <a:r>
              <a:rPr lang="en-US" dirty="0" err="1" smtClean="0"/>
              <a:t>dữ</a:t>
            </a:r>
            <a:r>
              <a:rPr lang="en-US" dirty="0" smtClean="0"/>
              <a:t> </a:t>
            </a:r>
            <a:r>
              <a:rPr lang="en-US" dirty="0" err="1" smtClean="0"/>
              <a:t>liệu</a:t>
            </a:r>
            <a:r>
              <a:rPr lang="en-US" dirty="0" smtClean="0"/>
              <a:t> Homestead MySQL </a:t>
            </a:r>
            <a:r>
              <a:rPr lang="en-US" dirty="0" err="1" smtClean="0"/>
              <a:t>của</a:t>
            </a:r>
            <a:r>
              <a:rPr lang="en-US" dirty="0" smtClean="0"/>
              <a:t> </a:t>
            </a:r>
            <a:r>
              <a:rPr lang="en-US" dirty="0" err="1" smtClean="0"/>
              <a:t>mình</a:t>
            </a:r>
            <a:r>
              <a:rPr lang="en-US" dirty="0" smtClean="0"/>
              <a:t> </a:t>
            </a:r>
            <a:r>
              <a:rPr lang="en-US" dirty="0" err="1" smtClean="0"/>
              <a:t>từ</a:t>
            </a:r>
            <a:r>
              <a:rPr lang="en-US" dirty="0" smtClean="0"/>
              <a:t> </a:t>
            </a:r>
            <a:r>
              <a:rPr lang="en-US" dirty="0" err="1" smtClean="0"/>
              <a:t>máy</a:t>
            </a:r>
            <a:r>
              <a:rPr lang="en-US" dirty="0" smtClean="0"/>
              <a:t> </a:t>
            </a:r>
            <a:r>
              <a:rPr lang="en-US" dirty="0" err="1" smtClean="0"/>
              <a:t>chủ</a:t>
            </a:r>
            <a:r>
              <a:rPr lang="en-US" dirty="0" smtClean="0"/>
              <a:t> </a:t>
            </a:r>
            <a:r>
              <a:rPr lang="en-US" dirty="0" err="1" smtClean="0"/>
              <a:t>các</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này</a:t>
            </a:r>
            <a:r>
              <a:rPr lang="en-US" dirty="0" smtClean="0"/>
              <a:t> </a:t>
            </a:r>
            <a:r>
              <a:rPr lang="en-US" dirty="0" err="1" smtClean="0"/>
              <a:t>sẽ</a:t>
            </a:r>
            <a:r>
              <a:rPr lang="en-US" dirty="0" smtClean="0"/>
              <a:t> </a:t>
            </a:r>
            <a:r>
              <a:rPr lang="en-US" dirty="0" err="1" smtClean="0"/>
              <a:t>giúp</a:t>
            </a:r>
            <a:r>
              <a:rPr lang="en-US" dirty="0" smtClean="0"/>
              <a:t> </a:t>
            </a:r>
            <a:r>
              <a:rPr lang="en-US" dirty="0" err="1" smtClean="0"/>
              <a:t>bạn</a:t>
            </a:r>
            <a:r>
              <a:rPr lang="en-US" dirty="0" smtClean="0"/>
              <a:t>.</a:t>
            </a:r>
          </a:p>
          <a:p>
            <a:r>
              <a:rPr lang="en-US" dirty="0" smtClean="0"/>
              <a:t>Connection type: Standard (non-SSH)</a:t>
            </a:r>
          </a:p>
          <a:p>
            <a:r>
              <a:rPr lang="en-US" dirty="0" smtClean="0"/>
              <a:t> Host: 127.0.0.1 </a:t>
            </a:r>
          </a:p>
          <a:p>
            <a:r>
              <a:rPr lang="en-US" dirty="0" smtClean="0"/>
              <a:t>Username: homestead </a:t>
            </a:r>
          </a:p>
          <a:p>
            <a:r>
              <a:rPr lang="en-US" dirty="0" smtClean="0"/>
              <a:t>Password: secret</a:t>
            </a:r>
          </a:p>
          <a:p>
            <a:r>
              <a:rPr lang="en-US" dirty="0" smtClean="0"/>
              <a:t>Port: 33060</a:t>
            </a:r>
            <a:endParaRPr lang="en-US" dirty="0"/>
          </a:p>
        </p:txBody>
      </p:sp>
    </p:spTree>
    <p:extLst>
      <p:ext uri="{BB962C8B-B14F-4D97-AF65-F5344CB8AC3E}">
        <p14:creationId xmlns:p14="http://schemas.microsoft.com/office/powerpoint/2010/main" val="3258753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Creating a new </a:t>
            </a:r>
            <a:r>
              <a:rPr lang="en-US" dirty="0" err="1" smtClean="0"/>
              <a:t>laravel</a:t>
            </a:r>
            <a:r>
              <a:rPr lang="en-US" dirty="0" smtClean="0"/>
              <a:t> project</a:t>
            </a:r>
            <a:endParaRPr lang="en-US" dirty="0"/>
          </a:p>
        </p:txBody>
      </p:sp>
      <p:sp>
        <p:nvSpPr>
          <p:cNvPr id="3" name="Content Placeholder 2"/>
          <p:cNvSpPr>
            <a:spLocks noGrp="1"/>
          </p:cNvSpPr>
          <p:nvPr>
            <p:ph idx="1"/>
          </p:nvPr>
        </p:nvSpPr>
        <p:spPr/>
        <p:txBody>
          <a:bodyPr/>
          <a:lstStyle/>
          <a:p>
            <a:r>
              <a:rPr lang="en-US" dirty="0" err="1" smtClean="0"/>
              <a:t>Cách</a:t>
            </a:r>
            <a:r>
              <a:rPr lang="en-US" dirty="0" smtClean="0"/>
              <a:t> </a:t>
            </a:r>
            <a:r>
              <a:rPr lang="en-US" dirty="0" err="1" smtClean="0"/>
              <a:t>thứ</a:t>
            </a:r>
            <a:r>
              <a:rPr lang="en-US" dirty="0" smtClean="0"/>
              <a:t> </a:t>
            </a:r>
            <a:r>
              <a:rPr lang="en-US" dirty="0" err="1" smtClean="0"/>
              <a:t>nhất</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laravel</a:t>
            </a:r>
            <a:r>
              <a:rPr lang="en-US" dirty="0" smtClean="0"/>
              <a:t> installer tool.</a:t>
            </a:r>
          </a:p>
          <a:p>
            <a:pPr marL="0" indent="0">
              <a:buNone/>
            </a:pPr>
            <a:r>
              <a:rPr lang="en-US" dirty="0"/>
              <a:t> </a:t>
            </a:r>
            <a:r>
              <a:rPr lang="en-US" dirty="0" smtClean="0"/>
              <a:t>composer global require “</a:t>
            </a:r>
            <a:r>
              <a:rPr lang="en-US" dirty="0" err="1" smtClean="0"/>
              <a:t>laravel</a:t>
            </a:r>
            <a:r>
              <a:rPr lang="en-US" dirty="0" smtClean="0"/>
              <a:t>/installer= ~1.1”</a:t>
            </a:r>
          </a:p>
          <a:p>
            <a:pPr marL="0" indent="0">
              <a:buNone/>
            </a:pPr>
            <a:r>
              <a:rPr lang="en-US" dirty="0" smtClean="0"/>
              <a:t> </a:t>
            </a:r>
            <a:r>
              <a:rPr lang="en-US" dirty="0" err="1" smtClean="0"/>
              <a:t>tạo</a:t>
            </a:r>
            <a:r>
              <a:rPr lang="en-US" dirty="0" smtClean="0"/>
              <a:t> </a:t>
            </a:r>
            <a:r>
              <a:rPr lang="en-US" dirty="0" err="1" smtClean="0"/>
              <a:t>một</a:t>
            </a:r>
            <a:r>
              <a:rPr lang="en-US" dirty="0" smtClean="0"/>
              <a:t> project: </a:t>
            </a:r>
            <a:r>
              <a:rPr lang="en-US" dirty="0" err="1" smtClean="0"/>
              <a:t>laravel</a:t>
            </a:r>
            <a:r>
              <a:rPr lang="en-US" dirty="0" smtClean="0"/>
              <a:t> new </a:t>
            </a:r>
            <a:r>
              <a:rPr lang="en-US" dirty="0" err="1" smtClean="0"/>
              <a:t>projectName</a:t>
            </a:r>
            <a:endParaRPr lang="en-US" dirty="0" smtClean="0"/>
          </a:p>
          <a:p>
            <a:r>
              <a:rPr lang="en-US" dirty="0" err="1" smtClean="0"/>
              <a:t>Cách</a:t>
            </a:r>
            <a:r>
              <a:rPr lang="en-US" dirty="0" smtClean="0"/>
              <a:t> </a:t>
            </a:r>
            <a:r>
              <a:rPr lang="en-US" dirty="0" err="1" smtClean="0"/>
              <a:t>thứ</a:t>
            </a:r>
            <a:r>
              <a:rPr lang="en-US" dirty="0" smtClean="0"/>
              <a:t> 2: </a:t>
            </a:r>
            <a:r>
              <a:rPr lang="en-US" dirty="0" err="1" smtClean="0"/>
              <a:t>sử</a:t>
            </a:r>
            <a:r>
              <a:rPr lang="en-US" dirty="0" smtClean="0"/>
              <a:t> </a:t>
            </a:r>
            <a:r>
              <a:rPr lang="en-US" dirty="0" err="1" smtClean="0"/>
              <a:t>dụng</a:t>
            </a:r>
            <a:r>
              <a:rPr lang="en-US" dirty="0" smtClean="0"/>
              <a:t> composer’s create project feature</a:t>
            </a:r>
          </a:p>
          <a:p>
            <a:pPr marL="0" indent="0">
              <a:buNone/>
            </a:pPr>
            <a:r>
              <a:rPr lang="en-US" dirty="0"/>
              <a:t> </a:t>
            </a:r>
            <a:r>
              <a:rPr lang="en-US" dirty="0" smtClean="0"/>
              <a:t>composer create-project </a:t>
            </a:r>
            <a:r>
              <a:rPr lang="en-US" dirty="0" err="1" smtClean="0"/>
              <a:t>laravel</a:t>
            </a:r>
            <a:r>
              <a:rPr lang="en-US" dirty="0" smtClean="0"/>
              <a:t>/</a:t>
            </a:r>
            <a:r>
              <a:rPr lang="en-US" dirty="0" err="1" smtClean="0"/>
              <a:t>laravel</a:t>
            </a:r>
            <a:r>
              <a:rPr lang="en-US" dirty="0" smtClean="0"/>
              <a:t> </a:t>
            </a:r>
            <a:r>
              <a:rPr lang="en-US" dirty="0" err="1" smtClean="0"/>
              <a:t>projectName</a:t>
            </a:r>
            <a:r>
              <a:rPr lang="en-US" dirty="0" smtClean="0"/>
              <a:t> --prefer-</a:t>
            </a:r>
            <a:r>
              <a:rPr lang="en-US" dirty="0" err="1" smtClean="0"/>
              <a:t>dist</a:t>
            </a:r>
            <a:endParaRPr lang="en-US" dirty="0"/>
          </a:p>
        </p:txBody>
      </p:sp>
    </p:spTree>
    <p:extLst>
      <p:ext uri="{BB962C8B-B14F-4D97-AF65-F5344CB8AC3E}">
        <p14:creationId xmlns:p14="http://schemas.microsoft.com/office/powerpoint/2010/main" val="368586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err="1" smtClean="0"/>
              <a:t>Laravel’s</a:t>
            </a:r>
            <a:r>
              <a:rPr lang="en-US" dirty="0" smtClean="0"/>
              <a:t> directory structure</a:t>
            </a:r>
            <a:endParaRPr lang="en-US" dirty="0"/>
          </a:p>
        </p:txBody>
      </p:sp>
      <p:sp>
        <p:nvSpPr>
          <p:cNvPr id="3" name="Content Placeholder 2"/>
          <p:cNvSpPr>
            <a:spLocks noGrp="1"/>
          </p:cNvSpPr>
          <p:nvPr>
            <p:ph idx="1"/>
          </p:nvPr>
        </p:nvSpPr>
        <p:spPr/>
        <p:txBody>
          <a:bodyPr>
            <a:normAutofit fontScale="92500"/>
          </a:bodyPr>
          <a:lstStyle/>
          <a:p>
            <a:r>
              <a:rPr lang="en-US" dirty="0" smtClean="0"/>
              <a:t>App </a:t>
            </a:r>
            <a:r>
              <a:rPr lang="en-US" dirty="0" err="1" smtClean="0"/>
              <a:t>lưu</a:t>
            </a:r>
            <a:r>
              <a:rPr lang="en-US" dirty="0" smtClean="0"/>
              <a:t> </a:t>
            </a:r>
            <a:r>
              <a:rPr lang="en-US" dirty="0" err="1" smtClean="0"/>
              <a:t>trữ</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bao</a:t>
            </a:r>
            <a:r>
              <a:rPr lang="en-US" dirty="0" smtClean="0"/>
              <a:t> </a:t>
            </a:r>
            <a:r>
              <a:rPr lang="en-US" dirty="0" err="1" smtClean="0"/>
              <a:t>gồm</a:t>
            </a:r>
            <a:r>
              <a:rPr lang="en-US" dirty="0" smtClean="0"/>
              <a:t> </a:t>
            </a:r>
            <a:r>
              <a:rPr lang="fr-FR" dirty="0" err="1" smtClean="0"/>
              <a:t>Models</a:t>
            </a:r>
            <a:r>
              <a:rPr lang="fr-FR" dirty="0" smtClean="0"/>
              <a:t>, </a:t>
            </a:r>
            <a:r>
              <a:rPr lang="fr-FR" dirty="0" err="1" smtClean="0"/>
              <a:t>controllers</a:t>
            </a:r>
            <a:r>
              <a:rPr lang="fr-FR" dirty="0" smtClean="0"/>
              <a:t>, route </a:t>
            </a:r>
            <a:r>
              <a:rPr lang="fr-FR" dirty="0" err="1" smtClean="0"/>
              <a:t>definitions</a:t>
            </a:r>
            <a:r>
              <a:rPr lang="fr-FR" dirty="0" smtClean="0"/>
              <a:t>, </a:t>
            </a:r>
            <a:r>
              <a:rPr lang="fr-FR" dirty="0" err="1" smtClean="0"/>
              <a:t>commands</a:t>
            </a:r>
            <a:r>
              <a:rPr lang="fr-FR" dirty="0" smtClean="0"/>
              <a:t> </a:t>
            </a:r>
            <a:r>
              <a:rPr lang="fr-FR" dirty="0" err="1" smtClean="0"/>
              <a:t>và</a:t>
            </a:r>
            <a:r>
              <a:rPr lang="fr-FR" dirty="0" smtClean="0"/>
              <a:t>  </a:t>
            </a:r>
            <a:r>
              <a:rPr lang="fr-FR" dirty="0" err="1" smtClean="0"/>
              <a:t>mã</a:t>
            </a:r>
            <a:r>
              <a:rPr lang="fr-FR" dirty="0" smtClean="0"/>
              <a:t> </a:t>
            </a:r>
            <a:r>
              <a:rPr lang="fr-FR" dirty="0" err="1" smtClean="0"/>
              <a:t>miền</a:t>
            </a:r>
            <a:r>
              <a:rPr lang="fr-FR" dirty="0" smtClean="0"/>
              <a:t> PHP </a:t>
            </a:r>
            <a:r>
              <a:rPr lang="fr-FR" dirty="0" err="1" smtClean="0"/>
              <a:t>của</a:t>
            </a:r>
            <a:r>
              <a:rPr lang="fr-FR" dirty="0" smtClean="0"/>
              <a:t> </a:t>
            </a:r>
            <a:r>
              <a:rPr lang="fr-FR" dirty="0" err="1" smtClean="0"/>
              <a:t>bạn</a:t>
            </a:r>
            <a:r>
              <a:rPr lang="fr-FR" dirty="0" smtClean="0"/>
              <a:t> </a:t>
            </a:r>
            <a:r>
              <a:rPr lang="fr-FR" dirty="0" err="1" smtClean="0"/>
              <a:t>đều</a:t>
            </a:r>
            <a:r>
              <a:rPr lang="fr-FR" dirty="0" smtClean="0"/>
              <a:t> </a:t>
            </a:r>
            <a:r>
              <a:rPr lang="fr-FR" dirty="0" err="1" smtClean="0"/>
              <a:t>đi</a:t>
            </a:r>
            <a:r>
              <a:rPr lang="fr-FR" dirty="0" smtClean="0"/>
              <a:t> </a:t>
            </a:r>
            <a:r>
              <a:rPr lang="fr-FR" dirty="0" err="1" smtClean="0"/>
              <a:t>vào</a:t>
            </a:r>
            <a:r>
              <a:rPr lang="fr-FR" dirty="0" smtClean="0"/>
              <a:t> </a:t>
            </a:r>
            <a:r>
              <a:rPr lang="fr-FR" dirty="0" err="1" smtClean="0"/>
              <a:t>đây</a:t>
            </a:r>
            <a:r>
              <a:rPr lang="fr-FR" dirty="0" smtClean="0"/>
              <a:t>.</a:t>
            </a:r>
            <a:endParaRPr lang="en-US" dirty="0"/>
          </a:p>
          <a:p>
            <a:r>
              <a:rPr lang="en-US" dirty="0" smtClean="0"/>
              <a:t>Bootstrap </a:t>
            </a:r>
            <a:r>
              <a:rPr lang="en-US" dirty="0" err="1" smtClean="0"/>
              <a:t>chứa</a:t>
            </a:r>
            <a:r>
              <a:rPr lang="en-US" dirty="0" smtClean="0"/>
              <a:t> </a:t>
            </a:r>
            <a:r>
              <a:rPr lang="en-US" dirty="0" err="1" smtClean="0"/>
              <a:t>các</a:t>
            </a:r>
            <a:r>
              <a:rPr lang="en-US" dirty="0" smtClean="0"/>
              <a:t> </a:t>
            </a:r>
            <a:r>
              <a:rPr lang="en-US" dirty="0" err="1" smtClean="0"/>
              <a:t>tệp</a:t>
            </a:r>
            <a:r>
              <a:rPr lang="en-US" dirty="0" smtClean="0"/>
              <a:t> </a:t>
            </a:r>
            <a:r>
              <a:rPr lang="en-US" dirty="0" err="1" smtClean="0"/>
              <a:t>mà</a:t>
            </a:r>
            <a:r>
              <a:rPr lang="en-US" dirty="0" smtClean="0"/>
              <a:t> framework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mỗi</a:t>
            </a:r>
            <a:r>
              <a:rPr lang="en-US" dirty="0" smtClean="0"/>
              <a:t> </a:t>
            </a:r>
            <a:r>
              <a:rPr lang="en-US" dirty="0" err="1" smtClean="0"/>
              <a:t>khi</a:t>
            </a:r>
            <a:r>
              <a:rPr lang="en-US" dirty="0" smtClean="0"/>
              <a:t> </a:t>
            </a:r>
            <a:r>
              <a:rPr lang="en-US" dirty="0" err="1" smtClean="0"/>
              <a:t>nó</a:t>
            </a:r>
            <a:r>
              <a:rPr lang="en-US" dirty="0" smtClean="0"/>
              <a:t> </a:t>
            </a:r>
            <a:r>
              <a:rPr lang="en-US" dirty="0" err="1" smtClean="0"/>
              <a:t>khởi</a:t>
            </a:r>
            <a:r>
              <a:rPr lang="en-US" dirty="0" smtClean="0"/>
              <a:t> </a:t>
            </a:r>
            <a:r>
              <a:rPr lang="en-US" dirty="0" err="1" smtClean="0"/>
              <a:t>chạy</a:t>
            </a:r>
            <a:r>
              <a:rPr lang="en-US" dirty="0" smtClean="0"/>
              <a:t>.</a:t>
            </a:r>
          </a:p>
          <a:p>
            <a:r>
              <a:rPr lang="en-US" dirty="0" err="1" smtClean="0"/>
              <a:t>Config</a:t>
            </a:r>
            <a:r>
              <a:rPr lang="en-US" dirty="0" smtClean="0"/>
              <a:t> </a:t>
            </a:r>
            <a:r>
              <a:rPr lang="en-US" dirty="0" err="1" smtClean="0"/>
              <a:t>nơi</a:t>
            </a:r>
            <a:r>
              <a:rPr lang="en-US" dirty="0" smtClean="0"/>
              <a:t> </a:t>
            </a:r>
            <a:r>
              <a:rPr lang="en-US" dirty="0" err="1" smtClean="0"/>
              <a:t>chứa</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tệp</a:t>
            </a:r>
            <a:r>
              <a:rPr lang="en-US" dirty="0" smtClean="0"/>
              <a:t> </a:t>
            </a:r>
            <a:r>
              <a:rPr lang="en-US" dirty="0" err="1" smtClean="0"/>
              <a:t>cấu</a:t>
            </a:r>
            <a:r>
              <a:rPr lang="en-US" dirty="0" smtClean="0"/>
              <a:t> </a:t>
            </a:r>
            <a:r>
              <a:rPr lang="en-US" dirty="0" err="1" smtClean="0"/>
              <a:t>hình</a:t>
            </a:r>
            <a:endParaRPr lang="en-US" dirty="0" smtClean="0"/>
          </a:p>
          <a:p>
            <a:r>
              <a:rPr lang="en-US" dirty="0" smtClean="0"/>
              <a:t>Database </a:t>
            </a:r>
            <a:r>
              <a:rPr lang="en-US" dirty="0" err="1" smtClean="0"/>
              <a:t>nơi</a:t>
            </a:r>
            <a:r>
              <a:rPr lang="en-US" dirty="0" smtClean="0"/>
              <a:t> </a:t>
            </a:r>
            <a:r>
              <a:rPr lang="en-US" dirty="0" err="1" smtClean="0"/>
              <a:t>chứa</a:t>
            </a:r>
            <a:r>
              <a:rPr lang="en-US" dirty="0" smtClean="0"/>
              <a:t> </a:t>
            </a:r>
            <a:r>
              <a:rPr lang="en-US" dirty="0" err="1" smtClean="0"/>
              <a:t>sơ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smtClean="0"/>
          </a:p>
          <a:p>
            <a:r>
              <a:rPr lang="en-US" dirty="0" smtClean="0"/>
              <a:t>Public </a:t>
            </a:r>
            <a:r>
              <a:rPr lang="en-US" dirty="0" err="1" smtClean="0"/>
              <a:t>là</a:t>
            </a:r>
            <a:r>
              <a:rPr lang="en-US" dirty="0" smtClean="0"/>
              <a:t> </a:t>
            </a:r>
            <a:r>
              <a:rPr lang="en-US" dirty="0" err="1" smtClean="0"/>
              <a:t>thư</a:t>
            </a:r>
            <a:r>
              <a:rPr lang="en-US" dirty="0" smtClean="0"/>
              <a:t> </a:t>
            </a:r>
            <a:r>
              <a:rPr lang="en-US" dirty="0" err="1" smtClean="0"/>
              <a:t>mục</a:t>
            </a:r>
            <a:r>
              <a:rPr lang="en-US" dirty="0" smtClean="0"/>
              <a:t> </a:t>
            </a:r>
            <a:r>
              <a:rPr lang="en-US" dirty="0" err="1" smtClean="0"/>
              <a:t>máy</a:t>
            </a:r>
            <a:r>
              <a:rPr lang="en-US" dirty="0" smtClean="0"/>
              <a:t> </a:t>
            </a:r>
            <a:r>
              <a:rPr lang="en-US" dirty="0" err="1" smtClean="0"/>
              <a:t>chủ</a:t>
            </a:r>
            <a:r>
              <a:rPr lang="en-US" dirty="0" smtClean="0"/>
              <a:t> </a:t>
            </a:r>
            <a:r>
              <a:rPr lang="en-US" dirty="0" err="1" smtClean="0"/>
              <a:t>trỏ</a:t>
            </a:r>
            <a:r>
              <a:rPr lang="en-US" dirty="0" smtClean="0"/>
              <a:t> </a:t>
            </a:r>
            <a:r>
              <a:rPr lang="en-US" dirty="0" err="1" smtClean="0"/>
              <a:t>đến</a:t>
            </a:r>
            <a:r>
              <a:rPr lang="en-US" dirty="0" smtClean="0"/>
              <a:t> </a:t>
            </a:r>
            <a:r>
              <a:rPr lang="en-US" dirty="0" err="1" smtClean="0"/>
              <a:t>khi</a:t>
            </a:r>
            <a:r>
              <a:rPr lang="en-US" dirty="0" smtClean="0"/>
              <a:t> </a:t>
            </a:r>
            <a:r>
              <a:rPr lang="en-US" dirty="0" err="1" smtClean="0"/>
              <a:t>nó</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trang</a:t>
            </a:r>
            <a:r>
              <a:rPr lang="en-US" dirty="0" smtClean="0"/>
              <a:t> web, </a:t>
            </a:r>
            <a:r>
              <a:rPr lang="en-US" dirty="0" err="1" smtClean="0"/>
              <a:t>nó</a:t>
            </a:r>
            <a:r>
              <a:rPr lang="en-US" dirty="0" smtClean="0"/>
              <a:t> </a:t>
            </a:r>
            <a:r>
              <a:rPr lang="en-US" dirty="0" err="1" smtClean="0"/>
              <a:t>chứa</a:t>
            </a:r>
            <a:r>
              <a:rPr lang="en-US" dirty="0" smtClean="0"/>
              <a:t> </a:t>
            </a:r>
            <a:r>
              <a:rPr lang="en-US" dirty="0" err="1" smtClean="0"/>
              <a:t>index.php</a:t>
            </a:r>
            <a:r>
              <a:rPr lang="en-US" dirty="0" smtClean="0"/>
              <a:t>, </a:t>
            </a:r>
            <a:r>
              <a:rPr lang="en-US" dirty="0" err="1" smtClean="0"/>
              <a:t>là</a:t>
            </a:r>
            <a:r>
              <a:rPr lang="en-US" dirty="0" smtClean="0"/>
              <a:t> </a:t>
            </a:r>
            <a:r>
              <a:rPr lang="en-US" dirty="0" err="1" smtClean="0"/>
              <a:t>bộ</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phía</a:t>
            </a:r>
            <a:r>
              <a:rPr lang="en-US" dirty="0" smtClean="0"/>
              <a:t> </a:t>
            </a:r>
            <a:r>
              <a:rPr lang="en-US" dirty="0" err="1" smtClean="0"/>
              <a:t>trước</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quá</a:t>
            </a:r>
            <a:r>
              <a:rPr lang="en-US" dirty="0" smtClean="0"/>
              <a:t> </a:t>
            </a:r>
            <a:r>
              <a:rPr lang="en-US" dirty="0" err="1" smtClean="0"/>
              <a:t>trình</a:t>
            </a:r>
            <a:r>
              <a:rPr lang="en-US" dirty="0" smtClean="0"/>
              <a:t> bootstrapping </a:t>
            </a:r>
            <a:r>
              <a:rPr lang="en-US" dirty="0" err="1" smtClean="0"/>
              <a:t>và</a:t>
            </a:r>
            <a:r>
              <a:rPr lang="en-US" dirty="0" smtClean="0"/>
              <a:t> </a:t>
            </a:r>
            <a:r>
              <a:rPr lang="en-US" dirty="0" err="1" smtClean="0"/>
              <a:t>định</a:t>
            </a:r>
            <a:r>
              <a:rPr lang="en-US" dirty="0" smtClean="0"/>
              <a:t> </a:t>
            </a:r>
            <a:r>
              <a:rPr lang="en-US" dirty="0" err="1" smtClean="0"/>
              <a:t>tuyến</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thích</a:t>
            </a:r>
            <a:r>
              <a:rPr lang="en-US" dirty="0" smtClean="0"/>
              <a:t> </a:t>
            </a:r>
            <a:r>
              <a:rPr lang="en-US" dirty="0" err="1" smtClean="0"/>
              <a:t>hợp</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tập</a:t>
            </a:r>
            <a:r>
              <a:rPr lang="en-US" dirty="0" smtClean="0"/>
              <a:t> tin </a:t>
            </a:r>
            <a:r>
              <a:rPr lang="en-US" dirty="0" err="1" smtClean="0"/>
              <a:t>hiển</a:t>
            </a:r>
            <a:r>
              <a:rPr lang="en-US" dirty="0" smtClean="0"/>
              <a:t> </a:t>
            </a:r>
            <a:r>
              <a:rPr lang="en-US" dirty="0" err="1" smtClean="0"/>
              <a:t>thị</a:t>
            </a:r>
            <a:r>
              <a:rPr lang="en-US" dirty="0" smtClean="0"/>
              <a:t> </a:t>
            </a:r>
            <a:r>
              <a:rPr lang="en-US" dirty="0" err="1" smtClean="0"/>
              <a:t>công</a:t>
            </a:r>
            <a:r>
              <a:rPr lang="en-US" dirty="0" smtClean="0"/>
              <a:t> </a:t>
            </a:r>
            <a:r>
              <a:rPr lang="en-US" dirty="0" err="1" smtClean="0"/>
              <a:t>khai</a:t>
            </a:r>
            <a:r>
              <a:rPr lang="en-US" dirty="0" smtClean="0"/>
              <a:t> </a:t>
            </a:r>
            <a:r>
              <a:rPr lang="en-US" dirty="0" err="1" smtClean="0"/>
              <a:t>trên</a:t>
            </a:r>
            <a:r>
              <a:rPr lang="en-US" dirty="0" smtClean="0"/>
              <a:t> </a:t>
            </a:r>
            <a:r>
              <a:rPr lang="en-US" dirty="0" err="1" smtClean="0"/>
              <a:t>trang</a:t>
            </a:r>
            <a:r>
              <a:rPr lang="en-US" dirty="0" smtClean="0"/>
              <a:t> web.</a:t>
            </a:r>
          </a:p>
          <a:p>
            <a:endParaRPr lang="en-US" dirty="0"/>
          </a:p>
        </p:txBody>
      </p:sp>
    </p:spTree>
    <p:extLst>
      <p:ext uri="{BB962C8B-B14F-4D97-AF65-F5344CB8AC3E}">
        <p14:creationId xmlns:p14="http://schemas.microsoft.com/office/powerpoint/2010/main" val="341887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6032"/>
            <a:ext cx="10515600" cy="5690931"/>
          </a:xfrm>
        </p:spPr>
        <p:txBody>
          <a:bodyPr/>
          <a:lstStyle/>
          <a:p>
            <a:r>
              <a:rPr lang="en-US" dirty="0" smtClean="0"/>
              <a:t>Resource </a:t>
            </a:r>
            <a:r>
              <a:rPr lang="en-US" dirty="0" err="1" smtClean="0"/>
              <a:t>là</a:t>
            </a:r>
            <a:r>
              <a:rPr lang="en-US" dirty="0" smtClean="0"/>
              <a:t> </a:t>
            </a:r>
            <a:r>
              <a:rPr lang="en-US" dirty="0" err="1" smtClean="0"/>
              <a:t>nơi</a:t>
            </a:r>
            <a:r>
              <a:rPr lang="en-US" dirty="0" smtClean="0"/>
              <a:t> </a:t>
            </a:r>
            <a:r>
              <a:rPr lang="en-US" dirty="0" err="1" smtClean="0"/>
              <a:t>các</a:t>
            </a:r>
            <a:r>
              <a:rPr lang="en-US" dirty="0" smtClean="0"/>
              <a:t> </a:t>
            </a:r>
            <a:r>
              <a:rPr lang="en-US" dirty="0" err="1" smtClean="0"/>
              <a:t>tệp</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PHP </a:t>
            </a:r>
            <a:r>
              <a:rPr lang="en-US" dirty="0" err="1" smtClean="0"/>
              <a:t>cần</a:t>
            </a:r>
            <a:r>
              <a:rPr lang="en-US" dirty="0" smtClean="0"/>
              <a:t> </a:t>
            </a:r>
            <a:r>
              <a:rPr lang="en-US" dirty="0" err="1" smtClean="0"/>
              <a:t>thiết</a:t>
            </a:r>
            <a:r>
              <a:rPr lang="en-US" dirty="0" smtClean="0"/>
              <a:t> </a:t>
            </a:r>
            <a:r>
              <a:rPr lang="en-US" dirty="0" err="1" smtClean="0"/>
              <a:t>cho</a:t>
            </a:r>
            <a:r>
              <a:rPr lang="en-US" dirty="0" smtClean="0"/>
              <a:t> </a:t>
            </a:r>
            <a:r>
              <a:rPr lang="en-US" dirty="0" err="1" smtClean="0"/>
              <a:t>các</a:t>
            </a:r>
            <a:r>
              <a:rPr lang="en-US" dirty="0" smtClean="0"/>
              <a:t> </a:t>
            </a:r>
            <a:r>
              <a:rPr lang="en-US" dirty="0" err="1" smtClean="0"/>
              <a:t>tập</a:t>
            </a:r>
            <a:r>
              <a:rPr lang="en-US" dirty="0" smtClean="0"/>
              <a:t> </a:t>
            </a:r>
            <a:r>
              <a:rPr lang="en-US" dirty="0" err="1" smtClean="0"/>
              <a:t>lệnh</a:t>
            </a:r>
            <a:r>
              <a:rPr lang="en-US" dirty="0" smtClean="0"/>
              <a:t> </a:t>
            </a:r>
            <a:r>
              <a:rPr lang="en-US" dirty="0" err="1" smtClean="0"/>
              <a:t>khác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Chế</a:t>
            </a:r>
            <a:r>
              <a:rPr lang="en-US" dirty="0" smtClean="0"/>
              <a:t> </a:t>
            </a:r>
            <a:r>
              <a:rPr lang="en-US" dirty="0" err="1" smtClean="0"/>
              <a:t>độ</a:t>
            </a:r>
            <a:r>
              <a:rPr lang="en-US" dirty="0" smtClean="0"/>
              <a:t> </a:t>
            </a:r>
            <a:r>
              <a:rPr lang="en-US" dirty="0" err="1" smtClean="0"/>
              <a:t>xem</a:t>
            </a:r>
            <a:r>
              <a:rPr lang="en-US" dirty="0" smtClean="0"/>
              <a:t>, </a:t>
            </a:r>
            <a:r>
              <a:rPr lang="en-US" dirty="0" err="1" smtClean="0"/>
              <a:t>tệp</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và</a:t>
            </a:r>
            <a:r>
              <a:rPr lang="en-US" dirty="0" smtClean="0"/>
              <a:t> </a:t>
            </a:r>
            <a:r>
              <a:rPr lang="en-US" dirty="0" err="1" smtClean="0"/>
              <a:t>các</a:t>
            </a:r>
            <a:r>
              <a:rPr lang="en-US" dirty="0" smtClean="0"/>
              <a:t> </a:t>
            </a:r>
            <a:r>
              <a:rPr lang="en-US" dirty="0" err="1" smtClean="0"/>
              <a:t>tệp</a:t>
            </a:r>
            <a:r>
              <a:rPr lang="en-US" dirty="0" smtClean="0"/>
              <a:t> JavaScript Sass/LESS </a:t>
            </a:r>
            <a:r>
              <a:rPr lang="en-US" dirty="0" err="1" smtClean="0"/>
              <a:t>và</a:t>
            </a:r>
            <a:r>
              <a:rPr lang="en-US" dirty="0" smtClean="0"/>
              <a:t> </a:t>
            </a:r>
            <a:r>
              <a:rPr lang="en-US" dirty="0" err="1" smtClean="0"/>
              <a:t>nguồn</a:t>
            </a:r>
            <a:r>
              <a:rPr lang="en-US" dirty="0" smtClean="0"/>
              <a:t> </a:t>
            </a:r>
            <a:r>
              <a:rPr lang="en-US" dirty="0" err="1" smtClean="0"/>
              <a:t>trực</a:t>
            </a:r>
            <a:r>
              <a:rPr lang="en-US" dirty="0" smtClean="0"/>
              <a:t> </a:t>
            </a:r>
            <a:r>
              <a:rPr lang="en-US" dirty="0" err="1" smtClean="0"/>
              <a:t>tiếp</a:t>
            </a:r>
            <a:r>
              <a:rPr lang="en-US" dirty="0" smtClean="0"/>
              <a:t> ở </a:t>
            </a:r>
            <a:r>
              <a:rPr lang="en-US" dirty="0" err="1" smtClean="0"/>
              <a:t>đây</a:t>
            </a:r>
            <a:r>
              <a:rPr lang="en-US" dirty="0" smtClean="0"/>
              <a:t>.</a:t>
            </a:r>
          </a:p>
          <a:p>
            <a:r>
              <a:rPr lang="en-US" dirty="0" smtClean="0"/>
              <a:t>Routes (</a:t>
            </a:r>
            <a:r>
              <a:rPr lang="en-US" dirty="0" err="1" smtClean="0"/>
              <a:t>định</a:t>
            </a:r>
            <a:r>
              <a:rPr lang="en-US" dirty="0" smtClean="0"/>
              <a:t> </a:t>
            </a:r>
            <a:r>
              <a:rPr lang="en-US" dirty="0" err="1" smtClean="0"/>
              <a:t>tuyến</a:t>
            </a:r>
            <a:r>
              <a:rPr lang="en-US" dirty="0" smtClean="0"/>
              <a:t>) </a:t>
            </a:r>
            <a:r>
              <a:rPr lang="en-US" dirty="0" err="1" smtClean="0"/>
              <a:t>là</a:t>
            </a:r>
            <a:r>
              <a:rPr lang="en-US" dirty="0" smtClean="0"/>
              <a:t> </a:t>
            </a:r>
            <a:r>
              <a:rPr lang="en-US" dirty="0" err="1" smtClean="0"/>
              <a:t>nơi</a:t>
            </a:r>
            <a:r>
              <a:rPr lang="en-US" dirty="0" smtClean="0"/>
              <a:t> </a:t>
            </a:r>
            <a:r>
              <a:rPr lang="en-US" dirty="0" err="1" smtClean="0"/>
              <a:t>các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định</a:t>
            </a:r>
            <a:r>
              <a:rPr lang="en-US" dirty="0" smtClean="0"/>
              <a:t> </a:t>
            </a:r>
            <a:r>
              <a:rPr lang="en-US" dirty="0" err="1" smtClean="0"/>
              <a:t>tuyến</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cả</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định</a:t>
            </a:r>
            <a:r>
              <a:rPr lang="en-US" dirty="0" smtClean="0"/>
              <a:t> </a:t>
            </a:r>
            <a:r>
              <a:rPr lang="en-US" dirty="0" err="1" smtClean="0"/>
              <a:t>tuyến</a:t>
            </a:r>
            <a:r>
              <a:rPr lang="en-US" dirty="0" smtClean="0"/>
              <a:t> HTTP </a:t>
            </a:r>
            <a:r>
              <a:rPr lang="en-US" dirty="0" err="1" smtClean="0"/>
              <a:t>và</a:t>
            </a:r>
            <a:r>
              <a:rPr lang="en-US" dirty="0" smtClean="0"/>
              <a:t> </a:t>
            </a:r>
            <a:r>
              <a:rPr lang="en-US" dirty="0" err="1" smtClean="0"/>
              <a:t>các</a:t>
            </a:r>
            <a:r>
              <a:rPr lang="en-US" dirty="0" smtClean="0"/>
              <a:t> </a:t>
            </a:r>
            <a:r>
              <a:rPr lang="en-US" dirty="0" err="1" smtClean="0"/>
              <a:t>tuyến</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điều</a:t>
            </a:r>
            <a:r>
              <a:rPr lang="en-US" dirty="0" smtClean="0"/>
              <a:t> </a:t>
            </a:r>
            <a:r>
              <a:rPr lang="en-US" dirty="0" err="1" smtClean="0"/>
              <a:t>khiển</a:t>
            </a:r>
            <a:r>
              <a:rPr lang="en-US" dirty="0" smtClean="0"/>
              <a:t>.</a:t>
            </a:r>
          </a:p>
          <a:p>
            <a:r>
              <a:rPr lang="en-US" dirty="0" smtClean="0"/>
              <a:t>Storage </a:t>
            </a:r>
            <a:r>
              <a:rPr lang="en-US" dirty="0" err="1" smtClean="0"/>
              <a:t>nơi</a:t>
            </a:r>
            <a:r>
              <a:rPr lang="en-US" dirty="0" smtClean="0"/>
              <a:t> </a:t>
            </a:r>
            <a:r>
              <a:rPr lang="en-US" dirty="0" err="1" smtClean="0"/>
              <a:t>lưu</a:t>
            </a:r>
            <a:r>
              <a:rPr lang="en-US" dirty="0" smtClean="0"/>
              <a:t> </a:t>
            </a:r>
            <a:r>
              <a:rPr lang="en-US" dirty="0" err="1" smtClean="0"/>
              <a:t>trữ</a:t>
            </a:r>
            <a:r>
              <a:rPr lang="en-US" dirty="0" smtClean="0"/>
              <a:t> cache </a:t>
            </a:r>
            <a:r>
              <a:rPr lang="en-US" dirty="0" err="1" smtClean="0"/>
              <a:t>bộ</a:t>
            </a:r>
            <a:r>
              <a:rPr lang="en-US" dirty="0" smtClean="0"/>
              <a:t> </a:t>
            </a:r>
            <a:r>
              <a:rPr lang="en-US" dirty="0" err="1" smtClean="0"/>
              <a:t>nhớ</a:t>
            </a:r>
            <a:r>
              <a:rPr lang="en-US" dirty="0" smtClean="0"/>
              <a:t> </a:t>
            </a:r>
            <a:r>
              <a:rPr lang="en-US" dirty="0" err="1" smtClean="0"/>
              <a:t>lịch</a:t>
            </a:r>
            <a:r>
              <a:rPr lang="en-US" dirty="0" smtClean="0"/>
              <a:t> </a:t>
            </a:r>
            <a:r>
              <a:rPr lang="en-US" dirty="0" err="1" smtClean="0"/>
              <a:t>sử</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Web.</a:t>
            </a:r>
          </a:p>
          <a:p>
            <a:r>
              <a:rPr lang="en-US" dirty="0" smtClean="0"/>
              <a:t>Tests </a:t>
            </a:r>
            <a:r>
              <a:rPr lang="en-US" dirty="0" err="1" smtClean="0"/>
              <a:t>kiểm</a:t>
            </a:r>
            <a:r>
              <a:rPr lang="en-US" dirty="0" smtClean="0"/>
              <a:t> </a:t>
            </a:r>
            <a:r>
              <a:rPr lang="en-US" dirty="0" err="1" smtClean="0"/>
              <a:t>tra</a:t>
            </a:r>
            <a:r>
              <a:rPr lang="en-US" dirty="0" smtClean="0"/>
              <a:t> </a:t>
            </a:r>
            <a:r>
              <a:rPr lang="en-US" dirty="0" err="1" smtClean="0"/>
              <a:t>đơn</a:t>
            </a:r>
            <a:r>
              <a:rPr lang="en-US" dirty="0" smtClean="0"/>
              <a:t> </a:t>
            </a:r>
            <a:r>
              <a:rPr lang="en-US" dirty="0" err="1" smtClean="0"/>
              <a:t>vị</a:t>
            </a:r>
            <a:r>
              <a:rPr lang="en-US" dirty="0" smtClean="0"/>
              <a:t> </a:t>
            </a:r>
            <a:r>
              <a:rPr lang="en-US" dirty="0" err="1" smtClean="0"/>
              <a:t>và</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kiểm</a:t>
            </a:r>
            <a:r>
              <a:rPr lang="en-US" dirty="0" smtClean="0"/>
              <a:t> </a:t>
            </a:r>
            <a:r>
              <a:rPr lang="en-US" dirty="0" err="1" smtClean="0"/>
              <a:t>tra</a:t>
            </a:r>
            <a:r>
              <a:rPr lang="en-US" dirty="0" smtClean="0"/>
              <a:t> </a:t>
            </a:r>
            <a:r>
              <a:rPr lang="en-US" dirty="0" err="1" smtClean="0"/>
              <a:t>trực</a:t>
            </a:r>
            <a:r>
              <a:rPr lang="en-US" dirty="0" smtClean="0"/>
              <a:t> </a:t>
            </a:r>
            <a:r>
              <a:rPr lang="en-US" dirty="0" err="1" smtClean="0"/>
              <a:t>tiếp</a:t>
            </a:r>
            <a:r>
              <a:rPr lang="en-US" dirty="0" smtClean="0"/>
              <a:t>.</a:t>
            </a:r>
          </a:p>
          <a:p>
            <a:r>
              <a:rPr lang="en-US" dirty="0" smtClean="0"/>
              <a:t>Vendor </a:t>
            </a:r>
            <a:r>
              <a:rPr lang="en-US" dirty="0" err="1" smtClean="0"/>
              <a:t>nơi</a:t>
            </a:r>
            <a:r>
              <a:rPr lang="en-US" dirty="0" smtClean="0"/>
              <a:t> composer </a:t>
            </a:r>
            <a:r>
              <a:rPr lang="en-US" dirty="0" err="1" smtClean="0"/>
              <a:t>cài</a:t>
            </a:r>
            <a:r>
              <a:rPr lang="en-US" dirty="0" smtClean="0"/>
              <a:t> </a:t>
            </a:r>
            <a:r>
              <a:rPr lang="en-US" dirty="0" err="1" smtClean="0"/>
              <a:t>đặt</a:t>
            </a:r>
            <a:r>
              <a:rPr lang="en-US" dirty="0" smtClean="0"/>
              <a:t>.</a:t>
            </a:r>
          </a:p>
        </p:txBody>
      </p:sp>
    </p:spTree>
    <p:extLst>
      <p:ext uri="{BB962C8B-B14F-4D97-AF65-F5344CB8AC3E}">
        <p14:creationId xmlns:p14="http://schemas.microsoft.com/office/powerpoint/2010/main" val="2705084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0086"/>
            <a:ext cx="10515600" cy="5896877"/>
          </a:xfrm>
        </p:spPr>
        <p:txBody>
          <a:bodyPr>
            <a:normAutofit fontScale="85000" lnSpcReduction="10000"/>
          </a:bodyPr>
          <a:lstStyle/>
          <a:p>
            <a:r>
              <a:rPr lang="en-US" dirty="0"/>
              <a:t>.</a:t>
            </a:r>
            <a:r>
              <a:rPr lang="en-US" dirty="0" err="1" smtClean="0"/>
              <a:t>env</a:t>
            </a:r>
            <a:r>
              <a:rPr lang="en-US" dirty="0" smtClean="0"/>
              <a:t> </a:t>
            </a:r>
            <a:r>
              <a:rPr lang="en-US" dirty="0" err="1" smtClean="0"/>
              <a:t>và</a:t>
            </a:r>
            <a:r>
              <a:rPr lang="en-US" dirty="0" smtClean="0"/>
              <a:t> .</a:t>
            </a:r>
            <a:r>
              <a:rPr lang="en-US" dirty="0" err="1" smtClean="0"/>
              <a:t>env.example</a:t>
            </a:r>
            <a:r>
              <a:rPr lang="en-US" dirty="0" smtClean="0"/>
              <a:t> </a:t>
            </a:r>
            <a:r>
              <a:rPr lang="en-US" dirty="0" err="1" smtClean="0"/>
              <a:t>là</a:t>
            </a:r>
            <a:r>
              <a:rPr lang="en-US" dirty="0" smtClean="0"/>
              <a:t> </a:t>
            </a:r>
            <a:r>
              <a:rPr lang="en-US" dirty="0" err="1" smtClean="0"/>
              <a:t>các</a:t>
            </a:r>
            <a:r>
              <a:rPr lang="en-US" dirty="0" smtClean="0"/>
              <a:t> </a:t>
            </a:r>
            <a:r>
              <a:rPr lang="en-US" dirty="0" err="1" smtClean="0"/>
              <a:t>tệp</a:t>
            </a:r>
            <a:r>
              <a:rPr lang="en-US" dirty="0" smtClean="0"/>
              <a:t> </a:t>
            </a:r>
            <a:r>
              <a:rPr lang="en-US" dirty="0" err="1" smtClean="0"/>
              <a:t>định</a:t>
            </a:r>
            <a:r>
              <a:rPr lang="en-US" dirty="0" smtClean="0"/>
              <a:t> </a:t>
            </a:r>
            <a:r>
              <a:rPr lang="en-US" dirty="0" err="1" smtClean="0"/>
              <a:t>ra</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env.example</a:t>
            </a:r>
            <a:r>
              <a:rPr lang="en-US" dirty="0" smtClean="0"/>
              <a:t> </a:t>
            </a:r>
            <a:r>
              <a:rPr lang="en-US" dirty="0" err="1" smtClean="0"/>
              <a:t>là</a:t>
            </a:r>
            <a:r>
              <a:rPr lang="en-US" dirty="0" smtClean="0"/>
              <a:t> </a:t>
            </a:r>
            <a:r>
              <a:rPr lang="en-US" dirty="0" err="1" smtClean="0"/>
              <a:t>một</a:t>
            </a:r>
            <a:r>
              <a:rPr lang="en-US" dirty="0" smtClean="0"/>
              <a:t> </a:t>
            </a:r>
            <a:r>
              <a:rPr lang="en-US" dirty="0" err="1" smtClean="0"/>
              <a:t>mẫu</a:t>
            </a:r>
            <a:r>
              <a:rPr lang="en-US" dirty="0" smtClean="0"/>
              <a:t> </a:t>
            </a:r>
            <a:r>
              <a:rPr lang="en-US" dirty="0" err="1" smtClean="0"/>
              <a:t>mà</a:t>
            </a:r>
            <a:r>
              <a:rPr lang="en-US" dirty="0" smtClean="0"/>
              <a:t> </a:t>
            </a:r>
            <a:r>
              <a:rPr lang="en-US" dirty="0" err="1" smtClean="0"/>
              <a:t>mỗi</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phải</a:t>
            </a:r>
            <a:r>
              <a:rPr lang="en-US" dirty="0" smtClean="0"/>
              <a:t> </a:t>
            </a:r>
            <a:r>
              <a:rPr lang="en-US" dirty="0" err="1" smtClean="0"/>
              <a:t>trùng</a:t>
            </a:r>
            <a:r>
              <a:rPr lang="en-US" dirty="0" smtClean="0"/>
              <a:t> </a:t>
            </a:r>
            <a:r>
              <a:rPr lang="en-US" dirty="0" err="1" smtClean="0"/>
              <a:t>lặp</a:t>
            </a:r>
            <a:r>
              <a:rPr lang="en-US" dirty="0" smtClean="0"/>
              <a:t> </a:t>
            </a:r>
            <a:r>
              <a:rPr lang="en-US" dirty="0" err="1" smtClean="0"/>
              <a:t>khi</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tệp</a:t>
            </a:r>
            <a:r>
              <a:rPr lang="en-US" dirty="0"/>
              <a:t> </a:t>
            </a:r>
            <a:r>
              <a:rPr lang="en-US" dirty="0" smtClean="0"/>
              <a:t>.</a:t>
            </a:r>
            <a:r>
              <a:rPr lang="en-US" dirty="0" err="1" smtClean="0"/>
              <a:t>env</a:t>
            </a:r>
            <a:r>
              <a:rPr lang="en-US" dirty="0" smtClean="0"/>
              <a:t> </a:t>
            </a:r>
            <a:r>
              <a:rPr lang="en-US" dirty="0" err="1" smtClean="0"/>
              <a:t>của</a:t>
            </a:r>
            <a:r>
              <a:rPr lang="en-US" dirty="0" smtClean="0"/>
              <a:t> </a:t>
            </a:r>
            <a:r>
              <a:rPr lang="en-US" dirty="0" err="1" smtClean="0"/>
              <a:t>riêng</a:t>
            </a:r>
            <a:r>
              <a:rPr lang="en-US" dirty="0" smtClean="0"/>
              <a:t> </a:t>
            </a:r>
            <a:r>
              <a:rPr lang="en-US" dirty="0" err="1" smtClean="0"/>
              <a:t>nó</a:t>
            </a:r>
            <a:r>
              <a:rPr lang="en-US" dirty="0" smtClean="0"/>
              <a:t> </a:t>
            </a:r>
            <a:r>
              <a:rPr lang="en-US" dirty="0" err="1" smtClean="0"/>
              <a:t>được</a:t>
            </a:r>
            <a:r>
              <a:rPr lang="en-US" dirty="0" smtClean="0"/>
              <a:t> </a:t>
            </a:r>
            <a:r>
              <a:rPr lang="en-US" dirty="0" err="1" smtClean="0"/>
              <a:t>git</a:t>
            </a:r>
            <a:r>
              <a:rPr lang="en-US" dirty="0" smtClean="0"/>
              <a:t> </a:t>
            </a:r>
            <a:r>
              <a:rPr lang="en-US" dirty="0" err="1" smtClean="0"/>
              <a:t>bỏ</a:t>
            </a:r>
            <a:r>
              <a:rPr lang="en-US" dirty="0" smtClean="0"/>
              <a:t> qua.</a:t>
            </a:r>
          </a:p>
          <a:p>
            <a:r>
              <a:rPr lang="en-US" dirty="0" smtClean="0"/>
              <a:t>Artisan </a:t>
            </a:r>
            <a:r>
              <a:rPr lang="en-US" dirty="0" err="1" smtClean="0"/>
              <a:t>là</a:t>
            </a:r>
            <a:r>
              <a:rPr lang="en-US" dirty="0" smtClean="0"/>
              <a:t> file </a:t>
            </a:r>
            <a:r>
              <a:rPr lang="en-US" dirty="0" err="1" smtClean="0"/>
              <a:t>cho</a:t>
            </a:r>
            <a:r>
              <a:rPr lang="en-US" dirty="0" smtClean="0"/>
              <a:t> </a:t>
            </a:r>
            <a:r>
              <a:rPr lang="en-US" dirty="0" err="1" smtClean="0"/>
              <a:t>phép</a:t>
            </a:r>
            <a:r>
              <a:rPr lang="en-US" dirty="0" smtClean="0"/>
              <a:t> </a:t>
            </a:r>
            <a:r>
              <a:rPr lang="en-US" dirty="0" err="1" smtClean="0"/>
              <a:t>bạn</a:t>
            </a:r>
            <a:r>
              <a:rPr lang="en-US" dirty="0" smtClean="0"/>
              <a:t> </a:t>
            </a:r>
            <a:r>
              <a:rPr lang="en-US" dirty="0" err="1" smtClean="0"/>
              <a:t>chạy</a:t>
            </a:r>
            <a:r>
              <a:rPr lang="en-US" dirty="0" smtClean="0"/>
              <a:t> </a:t>
            </a:r>
            <a:r>
              <a:rPr lang="en-US" dirty="0" err="1" smtClean="0"/>
              <a:t>lệnh</a:t>
            </a:r>
            <a:r>
              <a:rPr lang="en-US" dirty="0" smtClean="0"/>
              <a:t> artisan</a:t>
            </a:r>
          </a:p>
          <a:p>
            <a:r>
              <a:rPr lang="en-US" dirty="0" smtClean="0"/>
              <a:t>.</a:t>
            </a:r>
            <a:r>
              <a:rPr lang="en-US" dirty="0" err="1" smtClean="0"/>
              <a:t>gitignore</a:t>
            </a:r>
            <a:r>
              <a:rPr lang="en-US" dirty="0" smtClean="0"/>
              <a:t> </a:t>
            </a:r>
            <a:r>
              <a:rPr lang="en-US" dirty="0" err="1" smtClean="0"/>
              <a:t>và</a:t>
            </a:r>
            <a:r>
              <a:rPr lang="en-US" dirty="0" smtClean="0"/>
              <a:t> .</a:t>
            </a:r>
            <a:r>
              <a:rPr lang="en-US" dirty="0" err="1" smtClean="0"/>
              <a:t>gitattibutes</a:t>
            </a:r>
            <a:r>
              <a:rPr lang="en-US" dirty="0" smtClean="0"/>
              <a:t> </a:t>
            </a:r>
            <a:r>
              <a:rPr lang="en-US" dirty="0" err="1" smtClean="0"/>
              <a:t>là</a:t>
            </a:r>
            <a:r>
              <a:rPr lang="en-US" dirty="0" smtClean="0"/>
              <a:t> </a:t>
            </a:r>
            <a:r>
              <a:rPr lang="en-US" dirty="0" err="1" smtClean="0"/>
              <a:t>các</a:t>
            </a:r>
            <a:r>
              <a:rPr lang="en-US" dirty="0" smtClean="0"/>
              <a:t> </a:t>
            </a:r>
            <a:r>
              <a:rPr lang="en-US" dirty="0" err="1" smtClean="0"/>
              <a:t>tệp</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git</a:t>
            </a:r>
            <a:endParaRPr lang="en-US" dirty="0" smtClean="0"/>
          </a:p>
          <a:p>
            <a:r>
              <a:rPr lang="en-US" dirty="0" err="1" smtClean="0"/>
              <a:t>Composer.json</a:t>
            </a:r>
            <a:r>
              <a:rPr lang="en-US" dirty="0" smtClean="0"/>
              <a:t> </a:t>
            </a:r>
            <a:r>
              <a:rPr lang="en-US" dirty="0" err="1" smtClean="0"/>
              <a:t>và</a:t>
            </a:r>
            <a:r>
              <a:rPr lang="en-US" dirty="0" smtClean="0"/>
              <a:t> </a:t>
            </a:r>
            <a:r>
              <a:rPr lang="en-US" dirty="0" err="1" smtClean="0"/>
              <a:t>composer.lock</a:t>
            </a:r>
            <a:r>
              <a:rPr lang="en-US" dirty="0" smtClean="0"/>
              <a:t> </a:t>
            </a:r>
            <a:r>
              <a:rPr lang="en-US" dirty="0" err="1" smtClean="0"/>
              <a:t>là</a:t>
            </a:r>
            <a:r>
              <a:rPr lang="en-US" dirty="0" smtClean="0"/>
              <a:t> </a:t>
            </a:r>
            <a:r>
              <a:rPr lang="en-US" dirty="0" err="1" smtClean="0"/>
              <a:t>tệp</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cho</a:t>
            </a:r>
            <a:r>
              <a:rPr lang="en-US" dirty="0" smtClean="0"/>
              <a:t> composer ; </a:t>
            </a:r>
            <a:r>
              <a:rPr lang="en-US" dirty="0" err="1" smtClean="0"/>
              <a:t>composer.json</a:t>
            </a:r>
            <a:r>
              <a:rPr lang="en-US" dirty="0" smtClean="0"/>
              <a:t> </a:t>
            </a:r>
            <a:r>
              <a:rPr lang="en-US" dirty="0" err="1" smtClean="0"/>
              <a:t>là</a:t>
            </a:r>
            <a:r>
              <a:rPr lang="en-US" dirty="0" smtClean="0"/>
              <a:t> </a:t>
            </a:r>
            <a:r>
              <a:rPr lang="en-US" dirty="0" err="1" smtClean="0"/>
              <a:t>một</a:t>
            </a:r>
            <a:r>
              <a:rPr lang="en-US" dirty="0" smtClean="0"/>
              <a:t> use-editable </a:t>
            </a:r>
            <a:r>
              <a:rPr lang="en-US" dirty="0" err="1" smtClean="0"/>
              <a:t>và</a:t>
            </a:r>
            <a:r>
              <a:rPr lang="en-US" dirty="0" smtClean="0"/>
              <a:t> </a:t>
            </a:r>
            <a:r>
              <a:rPr lang="en-US" dirty="0" err="1" smtClean="0"/>
              <a:t>composer.lock</a:t>
            </a:r>
            <a:r>
              <a:rPr lang="en-US" dirty="0" smtClean="0"/>
              <a:t> </a:t>
            </a:r>
            <a:r>
              <a:rPr lang="en-US" dirty="0" err="1" smtClean="0"/>
              <a:t>thì</a:t>
            </a:r>
            <a:r>
              <a:rPr lang="en-US" dirty="0" smtClean="0"/>
              <a:t> </a:t>
            </a:r>
            <a:r>
              <a:rPr lang="en-US" dirty="0" err="1" smtClean="0"/>
              <a:t>khônng</a:t>
            </a:r>
            <a:r>
              <a:rPr lang="en-US" dirty="0" smtClean="0"/>
              <a:t>. </a:t>
            </a:r>
            <a:r>
              <a:rPr lang="en-US" dirty="0" err="1" smtClean="0"/>
              <a:t>Tệp</a:t>
            </a:r>
            <a:r>
              <a:rPr lang="en-US" dirty="0" smtClean="0"/>
              <a:t> </a:t>
            </a:r>
            <a:r>
              <a:rPr lang="en-US" dirty="0" err="1" smtClean="0"/>
              <a:t>này</a:t>
            </a:r>
            <a:r>
              <a:rPr lang="en-US" dirty="0" smtClean="0"/>
              <a:t> chia </a:t>
            </a:r>
            <a:r>
              <a:rPr lang="en-US" dirty="0" err="1" smtClean="0"/>
              <a:t>sẻ</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dự</a:t>
            </a:r>
            <a:r>
              <a:rPr lang="en-US" dirty="0" smtClean="0"/>
              <a:t> </a:t>
            </a:r>
            <a:r>
              <a:rPr lang="en-US" dirty="0" err="1" smtClean="0"/>
              <a:t>án</a:t>
            </a:r>
            <a:r>
              <a:rPr lang="en-US" dirty="0" smtClean="0"/>
              <a:t> </a:t>
            </a:r>
            <a:r>
              <a:rPr lang="en-US" dirty="0" err="1" smtClean="0"/>
              <a:t>này</a:t>
            </a:r>
            <a:r>
              <a:rPr lang="en-US" dirty="0" smtClean="0"/>
              <a:t> </a:t>
            </a:r>
            <a:r>
              <a:rPr lang="en-US" dirty="0" err="1" smtClean="0"/>
              <a:t>và</a:t>
            </a:r>
            <a:r>
              <a:rPr lang="en-US" dirty="0" smtClean="0"/>
              <a:t> </a:t>
            </a:r>
            <a:r>
              <a:rPr lang="en-US" dirty="0" err="1" smtClean="0"/>
              <a:t>cũng</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người</a:t>
            </a:r>
            <a:r>
              <a:rPr lang="en-US" dirty="0" smtClean="0"/>
              <a:t> </a:t>
            </a:r>
            <a:r>
              <a:rPr lang="en-US" dirty="0" err="1" smtClean="0"/>
              <a:t>phụ</a:t>
            </a:r>
            <a:r>
              <a:rPr lang="en-US" dirty="0" smtClean="0"/>
              <a:t> </a:t>
            </a:r>
            <a:r>
              <a:rPr lang="en-US" dirty="0" err="1" smtClean="0"/>
              <a:t>thuộc</a:t>
            </a:r>
            <a:r>
              <a:rPr lang="en-US" dirty="0" smtClean="0"/>
              <a:t> PHP </a:t>
            </a:r>
            <a:r>
              <a:rPr lang="en-US" dirty="0" err="1" smtClean="0"/>
              <a:t>của</a:t>
            </a:r>
            <a:r>
              <a:rPr lang="en-US" dirty="0" smtClean="0"/>
              <a:t> </a:t>
            </a:r>
            <a:r>
              <a:rPr lang="en-US" dirty="0" err="1" smtClean="0"/>
              <a:t>nó</a:t>
            </a:r>
            <a:r>
              <a:rPr lang="en-US" dirty="0" smtClean="0"/>
              <a:t>.</a:t>
            </a:r>
          </a:p>
          <a:p>
            <a:r>
              <a:rPr lang="en-US" dirty="0" smtClean="0"/>
              <a:t>Gulpfile.js </a:t>
            </a:r>
            <a:r>
              <a:rPr lang="en-US" dirty="0" err="1" smtClean="0"/>
              <a:t>là</a:t>
            </a:r>
            <a:r>
              <a:rPr lang="en-US" dirty="0" smtClean="0"/>
              <a:t> </a:t>
            </a:r>
            <a:r>
              <a:rPr lang="en-US" dirty="0" err="1" smtClean="0"/>
              <a:t>tệp</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cho</a:t>
            </a:r>
            <a:r>
              <a:rPr lang="en-US" dirty="0" smtClean="0"/>
              <a:t> Elixir </a:t>
            </a:r>
            <a:r>
              <a:rPr lang="en-US" dirty="0" err="1" smtClean="0"/>
              <a:t>và</a:t>
            </a:r>
            <a:r>
              <a:rPr lang="en-US" dirty="0" smtClean="0"/>
              <a:t> gulp. </a:t>
            </a:r>
            <a:r>
              <a:rPr lang="en-US" dirty="0" err="1" smtClean="0"/>
              <a:t>Đây</a:t>
            </a:r>
            <a:r>
              <a:rPr lang="en-US" dirty="0" smtClean="0"/>
              <a:t> </a:t>
            </a:r>
            <a:r>
              <a:rPr lang="en-US" dirty="0" err="1" smtClean="0"/>
              <a:t>là</a:t>
            </a:r>
            <a:r>
              <a:rPr lang="en-US" dirty="0" smtClean="0"/>
              <a:t> </a:t>
            </a:r>
            <a:r>
              <a:rPr lang="en-US" dirty="0" err="1" smtClean="0"/>
              <a:t>để</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và</a:t>
            </a:r>
            <a:r>
              <a:rPr lang="en-US" dirty="0" smtClean="0"/>
              <a:t> </a:t>
            </a:r>
            <a:r>
              <a:rPr lang="en-US" dirty="0" err="1" smtClean="0"/>
              <a:t>xử</a:t>
            </a:r>
            <a:r>
              <a:rPr lang="en-US" dirty="0" smtClean="0"/>
              <a:t> </a:t>
            </a:r>
            <a:r>
              <a:rPr lang="en-US" dirty="0" err="1" smtClean="0"/>
              <a:t>lý</a:t>
            </a:r>
            <a:r>
              <a:rPr lang="en-US" dirty="0" smtClean="0"/>
              <a:t> </a:t>
            </a:r>
            <a:r>
              <a:rPr lang="en-US" dirty="0" err="1" smtClean="0"/>
              <a:t>tài</a:t>
            </a:r>
            <a:r>
              <a:rPr lang="en-US" dirty="0" smtClean="0"/>
              <a:t> </a:t>
            </a:r>
            <a:r>
              <a:rPr lang="en-US" dirty="0" err="1" smtClean="0"/>
              <a:t>sản</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của</a:t>
            </a:r>
            <a:r>
              <a:rPr lang="en-US" dirty="0" smtClean="0"/>
              <a:t> </a:t>
            </a:r>
            <a:r>
              <a:rPr lang="en-US" dirty="0" err="1" smtClean="0"/>
              <a:t>bạn</a:t>
            </a:r>
            <a:endParaRPr lang="en-US" dirty="0" smtClean="0"/>
          </a:p>
          <a:p>
            <a:r>
              <a:rPr lang="en-US" dirty="0" err="1" smtClean="0"/>
              <a:t>Package.json</a:t>
            </a:r>
            <a:r>
              <a:rPr lang="en-US" dirty="0" smtClean="0"/>
              <a:t> </a:t>
            </a:r>
            <a:r>
              <a:rPr lang="en-US" dirty="0" err="1" smtClean="0"/>
              <a:t>như</a:t>
            </a:r>
            <a:r>
              <a:rPr lang="en-US" dirty="0" smtClean="0"/>
              <a:t> </a:t>
            </a:r>
            <a:r>
              <a:rPr lang="en-US" dirty="0" err="1" smtClean="0"/>
              <a:t>composer.json</a:t>
            </a:r>
            <a:r>
              <a:rPr lang="en-US" dirty="0" smtClean="0"/>
              <a:t> </a:t>
            </a:r>
            <a:r>
              <a:rPr lang="en-US" dirty="0" err="1" smtClean="0"/>
              <a:t>nhưng</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tài</a:t>
            </a:r>
            <a:r>
              <a:rPr lang="en-US" dirty="0" smtClean="0"/>
              <a:t> </a:t>
            </a:r>
            <a:r>
              <a:rPr lang="en-US" dirty="0" err="1" smtClean="0"/>
              <a:t>sản</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người</a:t>
            </a:r>
            <a:r>
              <a:rPr lang="en-US" dirty="0" smtClean="0"/>
              <a:t> </a:t>
            </a:r>
            <a:r>
              <a:rPr lang="en-US" dirty="0" err="1" smtClean="0"/>
              <a:t>dùng</a:t>
            </a:r>
            <a:r>
              <a:rPr lang="en-US" dirty="0" smtClean="0"/>
              <a:t>.</a:t>
            </a:r>
          </a:p>
          <a:p>
            <a:r>
              <a:rPr lang="en-US" dirty="0" smtClean="0"/>
              <a:t>Phpunit.xml </a:t>
            </a:r>
            <a:r>
              <a:rPr lang="en-US" dirty="0" err="1" smtClean="0"/>
              <a:t>là</a:t>
            </a:r>
            <a:r>
              <a:rPr lang="en-US" dirty="0" smtClean="0"/>
              <a:t> </a:t>
            </a:r>
            <a:r>
              <a:rPr lang="en-US" dirty="0" err="1" smtClean="0"/>
              <a:t>tệp</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cho</a:t>
            </a:r>
            <a:r>
              <a:rPr lang="en-US" dirty="0" smtClean="0"/>
              <a:t> </a:t>
            </a:r>
            <a:r>
              <a:rPr lang="en-US" dirty="0" err="1" smtClean="0"/>
              <a:t>phép</a:t>
            </a:r>
            <a:r>
              <a:rPr lang="en-US" dirty="0" smtClean="0"/>
              <a:t> </a:t>
            </a:r>
            <a:r>
              <a:rPr lang="en-US" dirty="0" err="1" smtClean="0"/>
              <a:t>PHPunit</a:t>
            </a:r>
            <a:r>
              <a:rPr lang="en-US" dirty="0" smtClean="0"/>
              <a:t>, </a:t>
            </a:r>
            <a:r>
              <a:rPr lang="en-US" dirty="0" err="1" smtClean="0"/>
              <a:t>công</a:t>
            </a:r>
            <a:r>
              <a:rPr lang="en-US" dirty="0" smtClean="0"/>
              <a:t> </a:t>
            </a:r>
            <a:r>
              <a:rPr lang="en-US" dirty="0" err="1" smtClean="0"/>
              <a:t>cụ</a:t>
            </a:r>
            <a:r>
              <a:rPr lang="en-US" dirty="0" smtClean="0"/>
              <a:t> </a:t>
            </a:r>
            <a:r>
              <a:rPr lang="en-US" dirty="0" err="1" smtClean="0"/>
              <a:t>laravel</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Box.</a:t>
            </a:r>
          </a:p>
          <a:p>
            <a:r>
              <a:rPr lang="en-US" dirty="0" smtClean="0"/>
              <a:t>Readme.md </a:t>
            </a:r>
            <a:r>
              <a:rPr lang="en-US" dirty="0" err="1" smtClean="0"/>
              <a:t>là</a:t>
            </a:r>
            <a:r>
              <a:rPr lang="en-US" dirty="0" smtClean="0"/>
              <a:t> file Markdown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giới</a:t>
            </a:r>
            <a:r>
              <a:rPr lang="en-US" dirty="0" smtClean="0"/>
              <a:t> </a:t>
            </a:r>
            <a:r>
              <a:rPr lang="en-US" dirty="0" err="1" smtClean="0"/>
              <a:t>thiệu</a:t>
            </a:r>
            <a:r>
              <a:rPr lang="en-US" dirty="0" smtClean="0"/>
              <a:t> </a:t>
            </a:r>
            <a:r>
              <a:rPr lang="en-US" dirty="0" err="1" smtClean="0"/>
              <a:t>cơ</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laravel</a:t>
            </a:r>
            <a:r>
              <a:rPr lang="en-US" dirty="0" smtClean="0"/>
              <a:t>.</a:t>
            </a:r>
          </a:p>
          <a:p>
            <a:r>
              <a:rPr lang="en-US" dirty="0" err="1" smtClean="0"/>
              <a:t>Server.php</a:t>
            </a:r>
            <a:r>
              <a:rPr lang="en-US" dirty="0" smtClean="0"/>
              <a:t> </a:t>
            </a:r>
            <a:r>
              <a:rPr lang="en-US" dirty="0" err="1" smtClean="0"/>
              <a:t>là</a:t>
            </a:r>
            <a:r>
              <a:rPr lang="en-US" dirty="0" smtClean="0"/>
              <a:t> </a:t>
            </a:r>
            <a:r>
              <a:rPr lang="en-US" dirty="0" err="1" smtClean="0"/>
              <a:t>máy</a:t>
            </a:r>
            <a:r>
              <a:rPr lang="en-US" dirty="0" smtClean="0"/>
              <a:t> </a:t>
            </a:r>
            <a:r>
              <a:rPr lang="en-US" dirty="0" err="1" smtClean="0"/>
              <a:t>chủ</a:t>
            </a:r>
            <a:r>
              <a:rPr lang="en-US" dirty="0" smtClean="0"/>
              <a:t> </a:t>
            </a:r>
            <a:r>
              <a:rPr lang="en-US" dirty="0" err="1" smtClean="0"/>
              <a:t>dự</a:t>
            </a:r>
            <a:r>
              <a:rPr lang="en-US" dirty="0" smtClean="0"/>
              <a:t> </a:t>
            </a:r>
            <a:r>
              <a:rPr lang="en-US" dirty="0" err="1" smtClean="0"/>
              <a:t>phòng</a:t>
            </a:r>
            <a:r>
              <a:rPr lang="en-US" dirty="0" smtClean="0"/>
              <a:t> </a:t>
            </a:r>
            <a:r>
              <a:rPr lang="en-US" dirty="0" err="1" smtClean="0"/>
              <a:t>cố</a:t>
            </a:r>
            <a:r>
              <a:rPr lang="en-US" dirty="0" smtClean="0"/>
              <a:t> </a:t>
            </a:r>
            <a:r>
              <a:rPr lang="en-US" dirty="0" err="1" smtClean="0"/>
              <a:t>gắng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các</a:t>
            </a:r>
            <a:r>
              <a:rPr lang="en-US" dirty="0" smtClean="0"/>
              <a:t> </a:t>
            </a:r>
            <a:r>
              <a:rPr lang="en-US" dirty="0" err="1" smtClean="0"/>
              <a:t>máy</a:t>
            </a:r>
            <a:r>
              <a:rPr lang="en-US" dirty="0" smtClean="0"/>
              <a:t> </a:t>
            </a:r>
            <a:r>
              <a:rPr lang="en-US" dirty="0" err="1" smtClean="0"/>
              <a:t>chủ</a:t>
            </a:r>
            <a:r>
              <a:rPr lang="en-US" dirty="0" smtClean="0"/>
              <a:t> </a:t>
            </a:r>
            <a:r>
              <a:rPr lang="en-US" dirty="0" err="1" smtClean="0"/>
              <a:t>ít</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vẫn</a:t>
            </a:r>
            <a:r>
              <a:rPr lang="en-US" dirty="0" smtClean="0"/>
              <a:t> </a:t>
            </a:r>
            <a:r>
              <a:rPr lang="en-US" dirty="0" err="1" smtClean="0"/>
              <a:t>xem</a:t>
            </a:r>
            <a:r>
              <a:rPr lang="en-US" dirty="0" smtClean="0"/>
              <a:t> </a:t>
            </a:r>
            <a:r>
              <a:rPr lang="en-US" dirty="0" err="1" smtClean="0"/>
              <a:t>trước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laravel</a:t>
            </a:r>
            <a:r>
              <a:rPr lang="en-US" dirty="0" smtClean="0"/>
              <a:t>. </a:t>
            </a:r>
            <a:endParaRPr lang="en-US" dirty="0"/>
          </a:p>
        </p:txBody>
      </p:sp>
    </p:spTree>
    <p:extLst>
      <p:ext uri="{BB962C8B-B14F-4D97-AF65-F5344CB8AC3E}">
        <p14:creationId xmlns:p14="http://schemas.microsoft.com/office/powerpoint/2010/main" val="2812043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Configuration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Các</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cốt</a:t>
            </a:r>
            <a:r>
              <a:rPr lang="en-US" dirty="0" smtClean="0"/>
              <a:t> </a:t>
            </a:r>
            <a:r>
              <a:rPr lang="en-US" dirty="0" err="1" smtClean="0"/>
              <a:t>lõi</a:t>
            </a:r>
            <a:r>
              <a:rPr lang="en-US" dirty="0" smtClean="0"/>
              <a:t> </a:t>
            </a:r>
            <a:r>
              <a:rPr lang="en-US" dirty="0" err="1" smtClean="0"/>
              <a:t>của</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laravel</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vài</a:t>
            </a:r>
            <a:r>
              <a:rPr lang="en-US" dirty="0" smtClean="0"/>
              <a:t> </a:t>
            </a:r>
            <a:r>
              <a:rPr lang="en-US" dirty="0" err="1" smtClean="0"/>
              <a:t>đặt</a:t>
            </a:r>
            <a:r>
              <a:rPr lang="en-US" dirty="0" smtClean="0"/>
              <a:t> </a:t>
            </a:r>
            <a:r>
              <a:rPr lang="en-US" dirty="0" err="1" smtClean="0"/>
              <a:t>hàng</a:t>
            </a:r>
            <a:r>
              <a:rPr lang="en-US" dirty="0" smtClean="0"/>
              <a:t> </a:t>
            </a:r>
            <a:r>
              <a:rPr lang="en-US" dirty="0" err="1" smtClean="0"/>
              <a:t>đợi</a:t>
            </a:r>
            <a:r>
              <a:rPr lang="en-US" dirty="0" smtClean="0"/>
              <a:t> </a:t>
            </a:r>
            <a:r>
              <a:rPr lang="en-US" dirty="0" err="1" smtClean="0"/>
              <a:t>và</a:t>
            </a:r>
            <a:r>
              <a:rPr lang="en-US" dirty="0" smtClean="0"/>
              <a:t> </a:t>
            </a:r>
            <a:r>
              <a:rPr lang="en-US" dirty="0" err="1" smtClean="0"/>
              <a:t>thư</a:t>
            </a:r>
            <a:r>
              <a:rPr lang="en-US" dirty="0"/>
              <a:t> </a:t>
            </a:r>
            <a:r>
              <a:rPr lang="en-US" dirty="0" smtClean="0"/>
              <a:t>v…v </a:t>
            </a:r>
            <a:r>
              <a:rPr lang="en-US" dirty="0" err="1" smtClean="0"/>
              <a:t>trừ</a:t>
            </a:r>
            <a:r>
              <a:rPr lang="en-US" dirty="0" smtClean="0"/>
              <a:t> </a:t>
            </a:r>
            <a:r>
              <a:rPr lang="en-US" dirty="0" err="1" smtClean="0"/>
              <a:t>sống</a:t>
            </a:r>
            <a:r>
              <a:rPr lang="en-US" dirty="0" smtClean="0"/>
              <a:t> </a:t>
            </a:r>
            <a:r>
              <a:rPr lang="en-US" dirty="0" err="1" smtClean="0"/>
              <a:t>trong</a:t>
            </a:r>
            <a:r>
              <a:rPr lang="en-US" dirty="0" smtClean="0"/>
              <a:t> </a:t>
            </a:r>
            <a:r>
              <a:rPr lang="en-US" dirty="0" err="1" smtClean="0"/>
              <a:t>các</a:t>
            </a:r>
            <a:r>
              <a:rPr lang="en-US" dirty="0" smtClean="0"/>
              <a:t> </a:t>
            </a:r>
            <a:r>
              <a:rPr lang="en-US" dirty="0" err="1" smtClean="0"/>
              <a:t>tệp</a:t>
            </a:r>
            <a:r>
              <a:rPr lang="en-US" dirty="0" smtClean="0"/>
              <a:t> </a:t>
            </a:r>
            <a:r>
              <a:rPr lang="en-US" dirty="0" err="1" smtClean="0"/>
              <a:t>thư</a:t>
            </a:r>
            <a:r>
              <a:rPr lang="en-US" dirty="0" smtClean="0"/>
              <a:t> </a:t>
            </a:r>
            <a:r>
              <a:rPr lang="en-US" dirty="0" err="1" smtClean="0"/>
              <a:t>mục</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Mỗi</a:t>
            </a:r>
            <a:r>
              <a:rPr lang="en-US" dirty="0" smtClean="0"/>
              <a:t> </a:t>
            </a:r>
            <a:r>
              <a:rPr lang="en-US" dirty="0" err="1" smtClean="0"/>
              <a:t>tệp</a:t>
            </a:r>
            <a:r>
              <a:rPr lang="en-US" dirty="0" smtClean="0"/>
              <a:t> </a:t>
            </a:r>
            <a:r>
              <a:rPr lang="en-US" dirty="0" err="1" smtClean="0"/>
              <a:t>này</a:t>
            </a:r>
            <a:r>
              <a:rPr lang="en-US" dirty="0" smtClean="0"/>
              <a:t> </a:t>
            </a:r>
            <a:r>
              <a:rPr lang="en-US" dirty="0" err="1" smtClean="0"/>
              <a:t>trả</a:t>
            </a:r>
            <a:r>
              <a:rPr lang="en-US" dirty="0" smtClean="0"/>
              <a:t> </a:t>
            </a:r>
            <a:r>
              <a:rPr lang="en-US" dirty="0" err="1" smtClean="0"/>
              <a:t>về</a:t>
            </a:r>
            <a:r>
              <a:rPr lang="en-US" dirty="0" smtClean="0"/>
              <a:t> 1 </a:t>
            </a:r>
            <a:r>
              <a:rPr lang="en-US" dirty="0" err="1" smtClean="0"/>
              <a:t>mảng</a:t>
            </a:r>
            <a:r>
              <a:rPr lang="en-US" dirty="0" smtClean="0"/>
              <a:t> </a:t>
            </a:r>
            <a:r>
              <a:rPr lang="en-US" dirty="0" err="1" smtClean="0"/>
              <a:t>mỗi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trong</a:t>
            </a:r>
            <a:r>
              <a:rPr lang="en-US" dirty="0" smtClean="0"/>
              <a:t> </a:t>
            </a:r>
            <a:r>
              <a:rPr lang="en-US" dirty="0" err="1" smtClean="0"/>
              <a:t>mảng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latin typeface="Arial (Body)"/>
              </a:rPr>
              <a:t>bằn</a:t>
            </a:r>
            <a:r>
              <a:rPr lang="vi-VN" dirty="0" smtClean="0">
                <a:latin typeface="Arial (Body)"/>
              </a:rPr>
              <a:t>g khóa </a:t>
            </a:r>
            <a:r>
              <a:rPr lang="en-US" dirty="0" err="1" smtClean="0">
                <a:latin typeface="Arial (Body)"/>
              </a:rPr>
              <a:t>cấu</a:t>
            </a:r>
            <a:r>
              <a:rPr lang="en-US" dirty="0" smtClean="0"/>
              <a:t> </a:t>
            </a:r>
            <a:r>
              <a:rPr lang="en-US" dirty="0" err="1" smtClean="0"/>
              <a:t>hình</a:t>
            </a:r>
            <a:r>
              <a:rPr lang="en-US" dirty="0" smtClean="0"/>
              <a:t> </a:t>
            </a:r>
            <a:r>
              <a:rPr lang="en-US" dirty="0" err="1" smtClean="0"/>
              <a:t>bao</a:t>
            </a:r>
            <a:r>
              <a:rPr lang="en-US" dirty="0" smtClean="0"/>
              <a:t> </a:t>
            </a:r>
            <a:r>
              <a:rPr lang="en-US" dirty="0" err="1" smtClean="0"/>
              <a:t>gồm</a:t>
            </a:r>
            <a:r>
              <a:rPr lang="en-US" dirty="0" smtClean="0"/>
              <a:t> </a:t>
            </a:r>
            <a:r>
              <a:rPr lang="en-US" dirty="0" err="1" smtClean="0"/>
              <a:t>tên</a:t>
            </a:r>
            <a:r>
              <a:rPr lang="en-US" dirty="0" smtClean="0"/>
              <a:t> </a:t>
            </a:r>
            <a:r>
              <a:rPr lang="en-US" dirty="0" err="1" smtClean="0"/>
              <a:t>tệp</a:t>
            </a:r>
            <a:r>
              <a:rPr lang="en-US" dirty="0" smtClean="0"/>
              <a:t> </a:t>
            </a:r>
            <a:r>
              <a:rPr lang="en-US" dirty="0" err="1" smtClean="0"/>
              <a:t>bao</a:t>
            </a:r>
            <a:r>
              <a:rPr lang="en-US" dirty="0" smtClean="0"/>
              <a:t> </a:t>
            </a:r>
            <a:r>
              <a:rPr lang="en-US" dirty="0" err="1" smtClean="0"/>
              <a:t>gồm</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khóa</a:t>
            </a:r>
            <a:r>
              <a:rPr lang="en-US" dirty="0" smtClean="0"/>
              <a:t> con </a:t>
            </a:r>
            <a:r>
              <a:rPr lang="en-US" dirty="0" err="1" smtClean="0"/>
              <a:t>cháu</a:t>
            </a:r>
            <a:r>
              <a:rPr lang="en-US" dirty="0" smtClean="0"/>
              <a:t>, </a:t>
            </a:r>
            <a:r>
              <a:rPr lang="en-US" dirty="0" err="1" smtClean="0"/>
              <a:t>được</a:t>
            </a:r>
            <a:r>
              <a:rPr lang="en-US" dirty="0" smtClean="0"/>
              <a:t> </a:t>
            </a:r>
            <a:r>
              <a:rPr lang="en-US" dirty="0" err="1" smtClean="0"/>
              <a:t>phân</a:t>
            </a:r>
            <a:r>
              <a:rPr lang="en-US" dirty="0" smtClean="0"/>
              <a:t> </a:t>
            </a:r>
            <a:r>
              <a:rPr lang="en-US" dirty="0" err="1" smtClean="0"/>
              <a:t>tách</a:t>
            </a:r>
            <a:r>
              <a:rPr lang="en-US" dirty="0" smtClean="0"/>
              <a:t> </a:t>
            </a:r>
            <a:r>
              <a:rPr lang="en-US" dirty="0" err="1" smtClean="0"/>
              <a:t>bằng</a:t>
            </a:r>
            <a:r>
              <a:rPr lang="en-US" dirty="0" smtClean="0"/>
              <a:t> </a:t>
            </a:r>
            <a:r>
              <a:rPr lang="en-US" dirty="0" err="1" smtClean="0"/>
              <a:t>dấu</a:t>
            </a:r>
            <a:r>
              <a:rPr lang="en-US" dirty="0" smtClean="0"/>
              <a:t> </a:t>
            </a:r>
            <a:r>
              <a:rPr lang="en-US" dirty="0" err="1" smtClean="0"/>
              <a:t>chấm</a:t>
            </a:r>
            <a:r>
              <a:rPr lang="en-US" dirty="0" smtClean="0"/>
              <a:t>, </a:t>
            </a:r>
            <a:r>
              <a:rPr lang="en-US" dirty="0" err="1" smtClean="0"/>
              <a:t>vì</a:t>
            </a:r>
            <a:r>
              <a:rPr lang="en-US" dirty="0" smtClean="0"/>
              <a:t> </a:t>
            </a:r>
            <a:r>
              <a:rPr lang="en-US" dirty="0" err="1" smtClean="0"/>
              <a:t>vậy</a:t>
            </a:r>
            <a:r>
              <a:rPr lang="en-US" dirty="0" smtClean="0"/>
              <a:t> </a:t>
            </a:r>
            <a:r>
              <a:rPr lang="en-US" dirty="0" err="1" smtClean="0"/>
              <a:t>nếu</a:t>
            </a:r>
            <a:r>
              <a:rPr lang="en-US" dirty="0" smtClean="0"/>
              <a:t> </a:t>
            </a:r>
            <a:r>
              <a:rPr lang="en-US" dirty="0" err="1" smtClean="0"/>
              <a:t>bạn</a:t>
            </a:r>
            <a:r>
              <a:rPr lang="en-US" dirty="0" smtClean="0"/>
              <a:t> </a:t>
            </a:r>
            <a:r>
              <a:rPr lang="en-US" dirty="0" err="1" smtClean="0"/>
              <a:t>tạo</a:t>
            </a:r>
            <a:r>
              <a:rPr lang="en-US" dirty="0" smtClean="0"/>
              <a:t> </a:t>
            </a:r>
            <a:r>
              <a:rPr lang="en-US" dirty="0" err="1" smtClean="0"/>
              <a:t>tập</a:t>
            </a:r>
            <a:r>
              <a:rPr lang="en-US" dirty="0" smtClean="0"/>
              <a:t> tin </a:t>
            </a:r>
            <a:r>
              <a:rPr lang="en-US" dirty="0" err="1" smtClean="0"/>
              <a:t>tại</a:t>
            </a:r>
            <a:r>
              <a:rPr lang="en-US" dirty="0" smtClean="0"/>
              <a:t> </a:t>
            </a:r>
            <a:r>
              <a:rPr lang="en-US" dirty="0" err="1" smtClean="0"/>
              <a:t>config</a:t>
            </a:r>
            <a:r>
              <a:rPr lang="en-US" dirty="0" smtClean="0"/>
              <a:t>/consign/services/</a:t>
            </a:r>
            <a:r>
              <a:rPr lang="en-US" dirty="0" err="1" smtClean="0"/>
              <a:t>php</a:t>
            </a:r>
            <a:r>
              <a:rPr lang="en-US" dirty="0" smtClean="0"/>
              <a:t> </a:t>
            </a:r>
            <a:r>
              <a:rPr lang="en-US" dirty="0" err="1" smtClean="0"/>
              <a:t>trông</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này</a:t>
            </a:r>
            <a:endParaRPr lang="en-US" dirty="0" smtClean="0"/>
          </a:p>
          <a:p>
            <a:pPr marL="0" indent="0">
              <a:buNone/>
            </a:pPr>
            <a:r>
              <a:rPr lang="en-US" dirty="0" smtClean="0"/>
              <a:t>	return [</a:t>
            </a:r>
          </a:p>
          <a:p>
            <a:pPr marL="0" indent="0">
              <a:buNone/>
            </a:pPr>
            <a:r>
              <a:rPr lang="en-US" dirty="0"/>
              <a:t>	</a:t>
            </a:r>
            <a:r>
              <a:rPr lang="en-US" dirty="0" smtClean="0"/>
              <a:t>	 </a:t>
            </a:r>
            <a:r>
              <a:rPr lang="en-US" dirty="0"/>
              <a:t>'</a:t>
            </a:r>
            <a:r>
              <a:rPr lang="en-US" dirty="0" err="1"/>
              <a:t>bugsnag</a:t>
            </a:r>
            <a:r>
              <a:rPr lang="en-US" dirty="0"/>
              <a:t>' =&gt; [ '</a:t>
            </a:r>
            <a:r>
              <a:rPr lang="en-US" dirty="0" err="1"/>
              <a:t>api_key</a:t>
            </a:r>
            <a:r>
              <a:rPr lang="en-US" dirty="0"/>
              <a:t>' =&gt; </a:t>
            </a:r>
            <a:r>
              <a:rPr lang="en-US" dirty="0" err="1"/>
              <a:t>env</a:t>
            </a:r>
            <a:r>
              <a:rPr lang="en-US" dirty="0"/>
              <a:t>('BUGSNAG_API_KEY') ] </a:t>
            </a:r>
            <a:endParaRPr lang="en-US" dirty="0" smtClean="0"/>
          </a:p>
          <a:p>
            <a:pPr marL="0" indent="0">
              <a:buNone/>
            </a:pPr>
            <a:r>
              <a:rPr lang="en-US" dirty="0"/>
              <a:t>	</a:t>
            </a:r>
            <a:r>
              <a:rPr lang="en-US" dirty="0" smtClean="0"/>
              <a:t>]; </a:t>
            </a:r>
          </a:p>
          <a:p>
            <a:pPr>
              <a:buFont typeface="Wingdings" panose="05000000000000000000" pitchFamily="2" charset="2"/>
              <a:buChar char="§"/>
            </a:pPr>
            <a:r>
              <a:rPr lang="en-US" dirty="0" err="1" smtClean="0"/>
              <a:t>Bây</a:t>
            </a:r>
            <a:r>
              <a:rPr lang="en-US" dirty="0" smtClean="0"/>
              <a:t> </a:t>
            </a:r>
            <a:r>
              <a:rPr lang="en-US" dirty="0" err="1" smtClean="0"/>
              <a:t>giờ</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vào</a:t>
            </a:r>
            <a:r>
              <a:rPr lang="en-US" dirty="0" smtClean="0"/>
              <a:t> </a:t>
            </a:r>
            <a:r>
              <a:rPr lang="en-US" dirty="0" err="1" smtClean="0"/>
              <a:t>biến</a:t>
            </a:r>
            <a:r>
              <a:rPr lang="en-US" dirty="0" smtClean="0"/>
              <a:t> </a:t>
            </a:r>
            <a:r>
              <a:rPr lang="en-US" dirty="0" err="1" smtClean="0"/>
              <a:t>đó</a:t>
            </a:r>
            <a:r>
              <a:rPr lang="en-US" dirty="0" smtClean="0"/>
              <a:t> </a:t>
            </a:r>
            <a:r>
              <a:rPr lang="en-US" dirty="0" err="1" smtClean="0"/>
              <a:t>bằng</a:t>
            </a:r>
            <a:r>
              <a:rPr lang="en-US" dirty="0" smtClean="0"/>
              <a:t> </a:t>
            </a:r>
            <a:r>
              <a:rPr lang="en-US" dirty="0" err="1" smtClean="0"/>
              <a:t>lệnh</a:t>
            </a:r>
            <a:endParaRPr lang="en-US" dirty="0" smtClean="0"/>
          </a:p>
          <a:p>
            <a:pPr marL="0" indent="0">
              <a:buNone/>
            </a:pPr>
            <a:r>
              <a:rPr lang="en-US" dirty="0" smtClean="0"/>
              <a:t>	</a:t>
            </a:r>
            <a:r>
              <a:rPr lang="en-US" dirty="0" err="1" smtClean="0"/>
              <a:t>config</a:t>
            </a:r>
            <a:r>
              <a:rPr lang="en-US" dirty="0"/>
              <a:t>('</a:t>
            </a:r>
            <a:r>
              <a:rPr lang="en-US" dirty="0" err="1"/>
              <a:t>services.sparkpost.secret</a:t>
            </a:r>
            <a:r>
              <a:rPr lang="en-US" dirty="0"/>
              <a:t>')</a:t>
            </a:r>
            <a:endParaRPr lang="en-US" dirty="0" smtClean="0"/>
          </a:p>
        </p:txBody>
      </p:sp>
    </p:spTree>
    <p:extLst>
      <p:ext uri="{BB962C8B-B14F-4D97-AF65-F5344CB8AC3E}">
        <p14:creationId xmlns:p14="http://schemas.microsoft.com/office/powerpoint/2010/main" val="3871022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libri Light" panose="020F0302020204030204" pitchFamily="34" charset="0"/>
                <a:cs typeface="Calibri Light" panose="020F0302020204030204" pitchFamily="34" charset="0"/>
              </a:rPr>
              <a:t>VII.UP AND RUNNING</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lnSpcReduction="10000"/>
          </a:bodyPr>
          <a:lstStyle/>
          <a:p>
            <a:r>
              <a:rPr lang="vi-VN" dirty="0">
                <a:latin typeface="Calibri Light" panose="020F0302020204030204" pitchFamily="34" charset="0"/>
                <a:cs typeface="Calibri Light" panose="020F0302020204030204" pitchFamily="34" charset="0"/>
              </a:rPr>
              <a:t>B</a:t>
            </a:r>
            <a:r>
              <a:rPr lang="en-US" dirty="0" err="1" smtClean="0">
                <a:latin typeface="Calibri Light" panose="020F0302020204030204" pitchFamily="34" charset="0"/>
                <a:cs typeface="Calibri Light" panose="020F0302020204030204" pitchFamily="34" charset="0"/>
              </a:rPr>
              <a:t>ạn</a:t>
            </a:r>
            <a:r>
              <a:rPr lang="en-US" dirty="0" smtClean="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có</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thể</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chạy</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các</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lệnh</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sau</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và</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ngay</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lập</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tức</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thấy</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trang</a:t>
            </a:r>
            <a:r>
              <a:rPr lang="en-US" dirty="0">
                <a:latin typeface="Calibri Light" panose="020F0302020204030204" pitchFamily="34" charset="0"/>
                <a:cs typeface="Calibri Light" panose="020F0302020204030204" pitchFamily="34" charset="0"/>
              </a:rPr>
              <a:t> web </a:t>
            </a:r>
            <a:r>
              <a:rPr lang="en-US" dirty="0" err="1">
                <a:latin typeface="Calibri Light" panose="020F0302020204030204" pitchFamily="34" charset="0"/>
                <a:cs typeface="Calibri Light" panose="020F0302020204030204" pitchFamily="34" charset="0"/>
              </a:rPr>
              <a:t>của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mình</a:t>
            </a:r>
            <a:r>
              <a:rPr lang="en-US" dirty="0">
                <a:latin typeface="Calibri Light" panose="020F0302020204030204" pitchFamily="34" charset="0"/>
                <a:cs typeface="Calibri Light" panose="020F0302020204030204" pitchFamily="34" charset="0"/>
              </a:rPr>
              <a:t> </a:t>
            </a:r>
            <a:r>
              <a:rPr lang="vi-VN" dirty="0" smtClean="0">
                <a:latin typeface="Calibri Light" panose="020F0302020204030204" pitchFamily="34" charset="0"/>
                <a:cs typeface="Calibri Light" panose="020F0302020204030204" pitchFamily="34" charset="0"/>
              </a:rPr>
              <a:t> xuất hiện </a:t>
            </a:r>
            <a:r>
              <a:rPr lang="en-US" dirty="0" err="1" smtClean="0">
                <a:latin typeface="Calibri Light" panose="020F0302020204030204" pitchFamily="34" charset="0"/>
                <a:cs typeface="Calibri Light" panose="020F0302020204030204" pitchFamily="34" charset="0"/>
              </a:rPr>
              <a:t>trong</a:t>
            </a:r>
            <a:r>
              <a:rPr lang="en-US" dirty="0" smtClean="0">
                <a:latin typeface="Calibri Light" panose="020F0302020204030204" pitchFamily="34" charset="0"/>
                <a:cs typeface="Calibri Light" panose="020F0302020204030204" pitchFamily="34" charset="0"/>
              </a:rPr>
              <a:t> </a:t>
            </a:r>
            <a:r>
              <a:rPr lang="vi-VN" dirty="0" smtClean="0">
                <a:latin typeface="Calibri Light" panose="020F0302020204030204" pitchFamily="34" charset="0"/>
                <a:cs typeface="Calibri Light" panose="020F0302020204030204" pitchFamily="34" charset="0"/>
              </a:rPr>
              <a:t>browser</a:t>
            </a:r>
            <a:r>
              <a:rPr lang="en-US" dirty="0" smtClean="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của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mình</a:t>
            </a:r>
            <a:r>
              <a:rPr lang="en-US" dirty="0" smtClean="0"/>
              <a:t>:</a:t>
            </a:r>
            <a:endParaRPr lang="vi-VN" dirty="0" smtClean="0"/>
          </a:p>
          <a:p>
            <a:pPr marL="0" indent="0">
              <a:buNone/>
            </a:pPr>
            <a:r>
              <a:rPr lang="vi-VN" dirty="0"/>
              <a:t> </a:t>
            </a:r>
            <a:r>
              <a:rPr lang="vi-VN" dirty="0" smtClean="0"/>
              <a:t> </a:t>
            </a:r>
            <a:r>
              <a:rPr lang="en-US" dirty="0" err="1">
                <a:latin typeface="+mj-lt"/>
              </a:rPr>
              <a:t>laravel</a:t>
            </a:r>
            <a:r>
              <a:rPr lang="en-US" dirty="0">
                <a:latin typeface="+mj-lt"/>
              </a:rPr>
              <a:t> new </a:t>
            </a:r>
            <a:r>
              <a:rPr lang="en-US" dirty="0" err="1">
                <a:latin typeface="+mj-lt"/>
              </a:rPr>
              <a:t>myProject</a:t>
            </a:r>
            <a:r>
              <a:rPr lang="en-US" dirty="0">
                <a:latin typeface="+mj-lt"/>
              </a:rPr>
              <a:t> &amp;&amp; cd </a:t>
            </a:r>
            <a:r>
              <a:rPr lang="en-US" dirty="0" err="1">
                <a:latin typeface="+mj-lt"/>
              </a:rPr>
              <a:t>myProject</a:t>
            </a:r>
            <a:r>
              <a:rPr lang="en-US" dirty="0">
                <a:latin typeface="+mj-lt"/>
              </a:rPr>
              <a:t> &amp;&amp; valet </a:t>
            </a:r>
            <a:r>
              <a:rPr lang="en-US" dirty="0" smtClean="0">
                <a:latin typeface="+mj-lt"/>
              </a:rPr>
              <a:t>open</a:t>
            </a:r>
            <a:endParaRPr lang="vi-VN" dirty="0" smtClean="0">
              <a:latin typeface="+mj-lt"/>
            </a:endParaRPr>
          </a:p>
          <a:p>
            <a:r>
              <a:rPr lang="vi-VN" dirty="0" smtClean="0">
                <a:latin typeface="Calibri Light" panose="020F0302020204030204" pitchFamily="34" charset="0"/>
                <a:cs typeface="Calibri Light" panose="020F0302020204030204" pitchFamily="34" charset="0"/>
              </a:rPr>
              <a:t>Để khởi động 1 project mới bạn làm theo các bước sau:</a:t>
            </a:r>
          </a:p>
          <a:p>
            <a:pPr marL="0" indent="0">
              <a:buNone/>
            </a:pPr>
            <a:r>
              <a:rPr lang="vi-VN" dirty="0">
                <a:latin typeface="Calibri Light" panose="020F0302020204030204" pitchFamily="34" charset="0"/>
                <a:cs typeface="Calibri Light" panose="020F0302020204030204" pitchFamily="34" charset="0"/>
              </a:rPr>
              <a:t> </a:t>
            </a:r>
            <a:r>
              <a:rPr lang="vi-VN" dirty="0" smtClean="0">
                <a:latin typeface="Calibri Light" panose="020F0302020204030204" pitchFamily="34" charset="0"/>
                <a:cs typeface="Calibri Light" panose="020F0302020204030204" pitchFamily="34" charset="0"/>
              </a:rPr>
              <a:t>  laravel new myProject</a:t>
            </a:r>
          </a:p>
          <a:p>
            <a:pPr marL="0" indent="0">
              <a:buNone/>
            </a:pPr>
            <a:r>
              <a:rPr lang="vi-VN" dirty="0">
                <a:latin typeface="Calibri Light" panose="020F0302020204030204" pitchFamily="34" charset="0"/>
                <a:cs typeface="Calibri Light" panose="020F0302020204030204" pitchFamily="34" charset="0"/>
              </a:rPr>
              <a:t> </a:t>
            </a:r>
            <a:r>
              <a:rPr lang="vi-VN" dirty="0" smtClean="0">
                <a:latin typeface="Calibri Light" panose="020F0302020204030204" pitchFamily="34" charset="0"/>
                <a:cs typeface="Calibri Light" panose="020F0302020204030204" pitchFamily="34" charset="0"/>
              </a:rPr>
              <a:t>  cd myProject</a:t>
            </a:r>
          </a:p>
          <a:p>
            <a:pPr marL="0" indent="0">
              <a:buNone/>
            </a:pPr>
            <a:r>
              <a:rPr lang="vi-VN" dirty="0">
                <a:latin typeface="Calibri Light" panose="020F0302020204030204" pitchFamily="34" charset="0"/>
                <a:cs typeface="Calibri Light" panose="020F0302020204030204" pitchFamily="34" charset="0"/>
              </a:rPr>
              <a:t> </a:t>
            </a:r>
            <a:r>
              <a:rPr lang="vi-VN" dirty="0" smtClean="0">
                <a:latin typeface="Calibri Light" panose="020F0302020204030204" pitchFamily="34" charset="0"/>
                <a:cs typeface="Calibri Light" panose="020F0302020204030204" pitchFamily="34" charset="0"/>
              </a:rPr>
              <a:t>  git init</a:t>
            </a:r>
          </a:p>
          <a:p>
            <a:pPr marL="0" indent="0">
              <a:buNone/>
            </a:pPr>
            <a:r>
              <a:rPr lang="vi-VN" dirty="0">
                <a:latin typeface="Calibri Light" panose="020F0302020204030204" pitchFamily="34" charset="0"/>
                <a:cs typeface="Calibri Light" panose="020F0302020204030204" pitchFamily="34" charset="0"/>
              </a:rPr>
              <a:t> </a:t>
            </a:r>
            <a:r>
              <a:rPr lang="vi-VN" dirty="0" smtClean="0">
                <a:latin typeface="Calibri Light" panose="020F0302020204030204" pitchFamily="34" charset="0"/>
                <a:cs typeface="Calibri Light" panose="020F0302020204030204" pitchFamily="34" charset="0"/>
              </a:rPr>
              <a:t>  git add</a:t>
            </a:r>
          </a:p>
          <a:p>
            <a:pPr marL="0" indent="0">
              <a:buNone/>
            </a:pPr>
            <a:r>
              <a:rPr lang="vi-VN" dirty="0" smtClean="0">
                <a:latin typeface="Calibri Light" panose="020F0302020204030204" pitchFamily="34" charset="0"/>
                <a:cs typeface="Calibri Light" panose="020F0302020204030204" pitchFamily="34" charset="0"/>
              </a:rPr>
              <a:t>   git commit –m “Install commit”</a:t>
            </a:r>
          </a:p>
        </p:txBody>
      </p:sp>
    </p:spTree>
    <p:extLst>
      <p:ext uri="{BB962C8B-B14F-4D97-AF65-F5344CB8AC3E}">
        <p14:creationId xmlns:p14="http://schemas.microsoft.com/office/powerpoint/2010/main" val="118535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libri Light" panose="020F0302020204030204" pitchFamily="34" charset="0"/>
                <a:cs typeface="Calibri Light" panose="020F0302020204030204" pitchFamily="34" charset="0"/>
              </a:rPr>
              <a:t>VIII. TL;DL</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r>
              <a:rPr lang="vi-VN" dirty="0"/>
              <a:t>Laravel cũng cung cấp hai công cụ để quản lý phát triển địa phương của bạn: một công cụ đơn giản hơn được gọi là Valet, nó sử dụng máy cục bộ để cung cấp phụ thuộc của bạn. Và thiết lập Vagrant được định cấu hình sẵn có tên Homestead. Laravel dựa vào, và có thể được cài đặt bởi, Composer, và đi ra khỏi box với một loạt các thư mục và tệp phản ánh cả các quy ước và mối quan hệ của nó với các công cụ nguồn mở khác.</a:t>
            </a:r>
            <a:endParaRPr lang="en-US" dirty="0">
              <a:latin typeface="+mj-lt"/>
            </a:endParaRPr>
          </a:p>
        </p:txBody>
      </p:sp>
    </p:spTree>
    <p:extLst>
      <p:ext uri="{BB962C8B-B14F-4D97-AF65-F5344CB8AC3E}">
        <p14:creationId xmlns:p14="http://schemas.microsoft.com/office/powerpoint/2010/main" val="193635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System requirement.</a:t>
            </a:r>
            <a:endParaRPr lang="en-US" dirty="0"/>
          </a:p>
        </p:txBody>
      </p:sp>
      <p:sp>
        <p:nvSpPr>
          <p:cNvPr id="3" name="Content Placeholder 2"/>
          <p:cNvSpPr>
            <a:spLocks noGrp="1"/>
          </p:cNvSpPr>
          <p:nvPr>
            <p:ph idx="1"/>
          </p:nvPr>
        </p:nvSpPr>
        <p:spPr/>
        <p:txBody>
          <a:bodyPr/>
          <a:lstStyle/>
          <a:p>
            <a:r>
              <a:rPr lang="en-US" dirty="0" smtClean="0"/>
              <a:t>PHP &gt;= 5.6.4 for </a:t>
            </a:r>
          </a:p>
          <a:p>
            <a:r>
              <a:rPr lang="en-US" dirty="0" err="1" smtClean="0"/>
              <a:t>Laravel</a:t>
            </a:r>
            <a:r>
              <a:rPr lang="en-US" dirty="0" smtClean="0"/>
              <a:t> 5.3 or PHP &gt;= 5.5.9 for 5.1 and 5.2</a:t>
            </a:r>
          </a:p>
          <a:p>
            <a:r>
              <a:rPr lang="en-US" dirty="0" smtClean="0"/>
              <a:t> </a:t>
            </a:r>
            <a:r>
              <a:rPr lang="en-US" dirty="0" err="1" smtClean="0"/>
              <a:t>OpenSSL</a:t>
            </a:r>
            <a:r>
              <a:rPr lang="en-US" dirty="0" smtClean="0"/>
              <a:t> PHP extension</a:t>
            </a:r>
          </a:p>
          <a:p>
            <a:r>
              <a:rPr lang="en-US" dirty="0" smtClean="0"/>
              <a:t> PDO PHP extension </a:t>
            </a:r>
          </a:p>
          <a:p>
            <a:r>
              <a:rPr lang="en-US" dirty="0" err="1" smtClean="0"/>
              <a:t>Mbstring</a:t>
            </a:r>
            <a:r>
              <a:rPr lang="en-US" dirty="0" smtClean="0"/>
              <a:t> PHP extension</a:t>
            </a:r>
          </a:p>
          <a:p>
            <a:r>
              <a:rPr lang="en-US" dirty="0" smtClean="0"/>
              <a:t> </a:t>
            </a:r>
            <a:r>
              <a:rPr lang="en-US" dirty="0" err="1" smtClean="0"/>
              <a:t>Tokenizer</a:t>
            </a:r>
            <a:r>
              <a:rPr lang="en-US" dirty="0" smtClean="0"/>
              <a:t> PHP extension</a:t>
            </a:r>
            <a:endParaRPr lang="en-US" dirty="0"/>
          </a:p>
        </p:txBody>
      </p:sp>
    </p:spTree>
    <p:extLst>
      <p:ext uri="{BB962C8B-B14F-4D97-AF65-F5344CB8AC3E}">
        <p14:creationId xmlns:p14="http://schemas.microsoft.com/office/powerpoint/2010/main" val="2830378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Composer</a:t>
            </a:r>
            <a:endParaRPr lang="en-US" dirty="0"/>
          </a:p>
        </p:txBody>
      </p:sp>
      <p:sp>
        <p:nvSpPr>
          <p:cNvPr id="3" name="Content Placeholder 2"/>
          <p:cNvSpPr>
            <a:spLocks noGrp="1"/>
          </p:cNvSpPr>
          <p:nvPr>
            <p:ph idx="1"/>
          </p:nvPr>
        </p:nvSpPr>
        <p:spPr/>
        <p:txBody>
          <a:bodyPr/>
          <a:lstStyle/>
          <a:p>
            <a:r>
              <a:rPr lang="en-US" dirty="0" smtClean="0"/>
              <a:t>Composer </a:t>
            </a:r>
            <a:r>
              <a:rPr lang="en-US" dirty="0" err="1" smtClean="0"/>
              <a:t>là</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của</a:t>
            </a:r>
            <a:r>
              <a:rPr lang="en-US" dirty="0" smtClean="0"/>
              <a:t> PHP, </a:t>
            </a:r>
            <a:r>
              <a:rPr lang="en-US" dirty="0" err="1" smtClean="0"/>
              <a:t>cần</a:t>
            </a:r>
            <a:r>
              <a:rPr lang="en-US" dirty="0" smtClean="0"/>
              <a:t> </a:t>
            </a:r>
            <a:r>
              <a:rPr lang="en-US" dirty="0" err="1" smtClean="0"/>
              <a:t>có</a:t>
            </a:r>
            <a:r>
              <a:rPr lang="en-US" dirty="0" smtClean="0"/>
              <a:t> </a:t>
            </a:r>
            <a:r>
              <a:rPr lang="en-US" dirty="0" err="1" smtClean="0"/>
              <a:t>nó</a:t>
            </a:r>
            <a:r>
              <a:rPr lang="en-US" dirty="0" smtClean="0"/>
              <a:t> </a:t>
            </a:r>
            <a:r>
              <a:rPr lang="en-US" dirty="0" err="1" smtClean="0"/>
              <a:t>để</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Laravel</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các</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mới</a:t>
            </a:r>
            <a:r>
              <a:rPr lang="en-US" dirty="0" smtClean="0"/>
              <a:t> </a:t>
            </a:r>
            <a:r>
              <a:rPr lang="en-US" dirty="0" err="1" smtClean="0"/>
              <a:t>nhất</a:t>
            </a:r>
            <a:r>
              <a:rPr lang="en-US" dirty="0" smtClean="0"/>
              <a:t> </a:t>
            </a:r>
            <a:r>
              <a:rPr lang="en-US" dirty="0" err="1" smtClean="0"/>
              <a:t>của</a:t>
            </a:r>
            <a:r>
              <a:rPr lang="en-US" dirty="0" smtClean="0"/>
              <a:t> </a:t>
            </a:r>
            <a:r>
              <a:rPr lang="en-US" dirty="0" err="1" smtClean="0"/>
              <a:t>Laravel</a:t>
            </a:r>
            <a:r>
              <a:rPr lang="en-US" dirty="0" smtClean="0"/>
              <a:t> </a:t>
            </a:r>
            <a:r>
              <a:rPr lang="en-US" dirty="0" err="1" smtClean="0"/>
              <a:t>và</a:t>
            </a:r>
            <a:r>
              <a:rPr lang="en-US" dirty="0" smtClean="0"/>
              <a:t> </a:t>
            </a:r>
            <a:r>
              <a:rPr lang="en-US" dirty="0" err="1" smtClean="0"/>
              <a:t>mang</a:t>
            </a:r>
            <a:r>
              <a:rPr lang="en-US" dirty="0" smtClean="0"/>
              <a:t> </a:t>
            </a:r>
            <a:r>
              <a:rPr lang="en-US" dirty="0" err="1" smtClean="0"/>
              <a:t>các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của</a:t>
            </a:r>
            <a:r>
              <a:rPr lang="en-US" dirty="0" smtClean="0"/>
              <a:t> </a:t>
            </a:r>
            <a:r>
              <a:rPr lang="en-US" dirty="0" err="1" smtClean="0"/>
              <a:t>nó</a:t>
            </a:r>
            <a:r>
              <a:rPr lang="en-US" dirty="0" smtClean="0"/>
              <a:t>.</a:t>
            </a:r>
            <a:endParaRPr lang="vi-VN" dirty="0" smtClean="0"/>
          </a:p>
          <a:p>
            <a:r>
              <a:rPr lang="vi-VN" dirty="0" smtClean="0"/>
              <a:t>Ngoài ra nó còn là một công cụ cho phép chúng ta quản lí các thư viện cho các ứng dụng PHP.</a:t>
            </a:r>
            <a:endParaRPr lang="en-US" dirty="0"/>
          </a:p>
        </p:txBody>
      </p:sp>
    </p:spTree>
    <p:extLst>
      <p:ext uri="{BB962C8B-B14F-4D97-AF65-F5344CB8AC3E}">
        <p14:creationId xmlns:p14="http://schemas.microsoft.com/office/powerpoint/2010/main" val="2543599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Local Development Environments</a:t>
            </a:r>
            <a:endParaRPr lang="en-US" dirty="0"/>
          </a:p>
        </p:txBody>
      </p:sp>
      <p:sp>
        <p:nvSpPr>
          <p:cNvPr id="3" name="Content Placeholder 2"/>
          <p:cNvSpPr>
            <a:spLocks noGrp="1"/>
          </p:cNvSpPr>
          <p:nvPr>
            <p:ph idx="1"/>
          </p:nvPr>
        </p:nvSpPr>
        <p:spPr/>
        <p:txBody>
          <a:bodyPr/>
          <a:lstStyle/>
          <a:p>
            <a:r>
              <a:rPr lang="en-US" dirty="0" err="1" smtClean="0"/>
              <a:t>Nếu</a:t>
            </a:r>
            <a:r>
              <a:rPr lang="en-US" dirty="0" smtClean="0"/>
              <a:t> </a:t>
            </a:r>
            <a:r>
              <a:rPr lang="en-US" dirty="0" err="1" smtClean="0"/>
              <a:t>bạn</a:t>
            </a:r>
            <a:r>
              <a:rPr lang="en-US" dirty="0" smtClean="0"/>
              <a:t> </a:t>
            </a:r>
            <a:r>
              <a:rPr lang="en-US" dirty="0" err="1" smtClean="0"/>
              <a:t>đã</a:t>
            </a:r>
            <a:r>
              <a:rPr lang="en-US" dirty="0" smtClean="0"/>
              <a:t> </a:t>
            </a:r>
            <a:r>
              <a:rPr lang="en-US" dirty="0" err="1" smtClean="0"/>
              <a:t>có</a:t>
            </a:r>
            <a:r>
              <a:rPr lang="en-US" dirty="0" smtClean="0"/>
              <a:t> XAMPP hay WAMP </a:t>
            </a:r>
            <a:r>
              <a:rPr lang="en-US" dirty="0" err="1" smtClean="0"/>
              <a:t>thì</a:t>
            </a:r>
            <a:r>
              <a:rPr lang="en-US" dirty="0" smtClean="0"/>
              <a:t> </a:t>
            </a:r>
            <a:r>
              <a:rPr lang="en-US" dirty="0" err="1" smtClean="0"/>
              <a:t>nó</a:t>
            </a:r>
            <a:r>
              <a:rPr lang="en-US" dirty="0" smtClean="0"/>
              <a:t> </a:t>
            </a:r>
            <a:r>
              <a:rPr lang="en-US" dirty="0" err="1" smtClean="0"/>
              <a:t>đã</a:t>
            </a:r>
            <a:r>
              <a:rPr lang="en-US" dirty="0" smtClean="0"/>
              <a:t> </a:t>
            </a:r>
            <a:r>
              <a:rPr lang="en-US" dirty="0" err="1" smtClean="0"/>
              <a:t>đủ</a:t>
            </a:r>
            <a:r>
              <a:rPr lang="en-US" dirty="0" smtClean="0"/>
              <a:t> </a:t>
            </a:r>
            <a:r>
              <a:rPr lang="en-US" dirty="0" err="1" smtClean="0"/>
              <a:t>để</a:t>
            </a:r>
            <a:r>
              <a:rPr lang="en-US" dirty="0" smtClean="0"/>
              <a:t> </a:t>
            </a:r>
            <a:r>
              <a:rPr lang="en-US" dirty="0" err="1" smtClean="0"/>
              <a:t>chạy</a:t>
            </a:r>
            <a:r>
              <a:rPr lang="en-US" dirty="0" smtClean="0"/>
              <a:t> </a:t>
            </a:r>
            <a:r>
              <a:rPr lang="en-US" dirty="0" err="1" smtClean="0"/>
              <a:t>Laravel</a:t>
            </a:r>
            <a:r>
              <a:rPr lang="en-US" dirty="0" smtClean="0"/>
              <a:t>.</a:t>
            </a:r>
          </a:p>
          <a:p>
            <a:r>
              <a:rPr lang="en-US" dirty="0" err="1" smtClean="0"/>
              <a:t>Tuy</a:t>
            </a:r>
            <a:r>
              <a:rPr lang="en-US" dirty="0" smtClean="0"/>
              <a:t> </a:t>
            </a:r>
            <a:r>
              <a:rPr lang="en-US" dirty="0" err="1" smtClean="0"/>
              <a:t>nhiên</a:t>
            </a:r>
            <a:r>
              <a:rPr lang="en-US" dirty="0" smtClean="0"/>
              <a:t>, </a:t>
            </a:r>
            <a:r>
              <a:rPr lang="en-US" dirty="0" err="1" smtClean="0"/>
              <a:t>Laravel</a:t>
            </a:r>
            <a:r>
              <a:rPr lang="en-US" dirty="0" smtClean="0"/>
              <a:t> </a:t>
            </a:r>
            <a:r>
              <a:rPr lang="en-US" dirty="0" err="1" smtClean="0"/>
              <a:t>còn</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cho</a:t>
            </a:r>
            <a:r>
              <a:rPr lang="en-US" dirty="0" smtClean="0"/>
              <a:t> </a:t>
            </a:r>
            <a:r>
              <a:rPr lang="en-US" dirty="0" err="1" smtClean="0"/>
              <a:t>bạn</a:t>
            </a:r>
            <a:r>
              <a:rPr lang="en-US" dirty="0" smtClean="0"/>
              <a:t> 2 </a:t>
            </a:r>
            <a:r>
              <a:rPr lang="en-US" dirty="0" err="1" smtClean="0"/>
              <a:t>công</a:t>
            </a:r>
            <a:r>
              <a:rPr lang="en-US" dirty="0" smtClean="0"/>
              <a:t> </a:t>
            </a:r>
            <a:r>
              <a:rPr lang="en-US" dirty="0" err="1" smtClean="0"/>
              <a:t>cụ</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là</a:t>
            </a:r>
            <a:r>
              <a:rPr lang="en-US" dirty="0" smtClean="0"/>
              <a:t> Valet </a:t>
            </a:r>
            <a:r>
              <a:rPr lang="en-US" dirty="0" err="1" smtClean="0"/>
              <a:t>và</a:t>
            </a:r>
            <a:r>
              <a:rPr lang="en-US" dirty="0" smtClean="0"/>
              <a:t> Homestead.</a:t>
            </a:r>
          </a:p>
          <a:p>
            <a:r>
              <a:rPr lang="en-US" dirty="0" err="1" smtClean="0"/>
              <a:t>Đối</a:t>
            </a:r>
            <a:r>
              <a:rPr lang="en-US" dirty="0" smtClean="0"/>
              <a:t> </a:t>
            </a:r>
            <a:r>
              <a:rPr lang="en-US" dirty="0" err="1" smtClean="0"/>
              <a:t>với</a:t>
            </a:r>
            <a:r>
              <a:rPr lang="en-US" dirty="0" smtClean="0"/>
              <a:t> Valet </a:t>
            </a:r>
            <a:r>
              <a:rPr lang="en-US" dirty="0" err="1" smtClean="0"/>
              <a:t>thì</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nó</a:t>
            </a:r>
            <a:r>
              <a:rPr lang="en-US" dirty="0" smtClean="0"/>
              <a:t> </a:t>
            </a:r>
            <a:r>
              <a:rPr lang="en-US" dirty="0" err="1" smtClean="0"/>
              <a:t>khá</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và</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cho</a:t>
            </a:r>
            <a:r>
              <a:rPr lang="en-US" dirty="0" smtClean="0"/>
              <a:t> Mac.</a:t>
            </a:r>
          </a:p>
          <a:p>
            <a:r>
              <a:rPr lang="en-US" dirty="0" err="1" smtClean="0"/>
              <a:t>Homespead</a:t>
            </a:r>
            <a:r>
              <a:rPr lang="en-US" dirty="0" smtClean="0"/>
              <a:t> </a:t>
            </a:r>
            <a:r>
              <a:rPr lang="en-US" dirty="0" err="1" smtClean="0"/>
              <a:t>thì</a:t>
            </a:r>
            <a:r>
              <a:rPr lang="en-US" dirty="0" smtClean="0"/>
              <a:t> </a:t>
            </a:r>
            <a:r>
              <a:rPr lang="en-US" dirty="0" err="1" smtClean="0"/>
              <a:t>việc</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sẽ</a:t>
            </a:r>
            <a:r>
              <a:rPr lang="en-US" dirty="0" smtClean="0"/>
              <a:t> </a:t>
            </a:r>
            <a:r>
              <a:rPr lang="en-US" dirty="0" err="1" smtClean="0"/>
              <a:t>mất</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hơn</a:t>
            </a:r>
            <a:r>
              <a:rPr lang="en-US" dirty="0" smtClean="0"/>
              <a:t> </a:t>
            </a:r>
            <a:r>
              <a:rPr lang="en-US" dirty="0" err="1" smtClean="0"/>
              <a:t>tuy</a:t>
            </a:r>
            <a:r>
              <a:rPr lang="en-US" dirty="0" smtClean="0"/>
              <a:t> </a:t>
            </a:r>
            <a:r>
              <a:rPr lang="en-US" dirty="0" err="1" smtClean="0"/>
              <a:t>nhiên</a:t>
            </a:r>
            <a:r>
              <a:rPr lang="en-US" dirty="0" smtClean="0"/>
              <a:t> </a:t>
            </a:r>
            <a:r>
              <a:rPr lang="en-US" dirty="0" err="1" smtClean="0"/>
              <a:t>nó</a:t>
            </a:r>
            <a:r>
              <a:rPr lang="en-US" dirty="0" smtClean="0"/>
              <a:t> </a:t>
            </a:r>
            <a:r>
              <a:rPr lang="en-US" dirty="0" err="1" smtClean="0"/>
              <a:t>cũng</a:t>
            </a:r>
            <a:r>
              <a:rPr lang="en-US" dirty="0" smtClean="0"/>
              <a:t> </a:t>
            </a:r>
            <a:r>
              <a:rPr lang="en-US" dirty="0" err="1" smtClean="0"/>
              <a:t>mang</a:t>
            </a:r>
            <a:r>
              <a:rPr lang="en-US" dirty="0" smtClean="0"/>
              <a:t> </a:t>
            </a:r>
            <a:r>
              <a:rPr lang="en-US" dirty="0" err="1" smtClean="0"/>
              <a:t>lại</a:t>
            </a:r>
            <a:r>
              <a:rPr lang="en-US" dirty="0" smtClean="0"/>
              <a:t> </a:t>
            </a:r>
            <a:r>
              <a:rPr lang="en-US" dirty="0" err="1" smtClean="0"/>
              <a:t>một</a:t>
            </a:r>
            <a:r>
              <a:rPr lang="en-US" dirty="0" smtClean="0"/>
              <a:t> </a:t>
            </a:r>
            <a:r>
              <a:rPr lang="en-US" dirty="0" err="1" smtClean="0"/>
              <a:t>số</a:t>
            </a:r>
            <a:r>
              <a:rPr lang="en-US" dirty="0" smtClean="0"/>
              <a:t> </a:t>
            </a:r>
            <a:r>
              <a:rPr lang="en-US" dirty="0" err="1" smtClean="0"/>
              <a:t>các</a:t>
            </a:r>
            <a:r>
              <a:rPr lang="en-US" dirty="0" smtClean="0"/>
              <a:t> </a:t>
            </a:r>
            <a:r>
              <a:rPr lang="en-US" dirty="0" err="1" smtClean="0"/>
              <a:t>mặt</a:t>
            </a:r>
            <a:r>
              <a:rPr lang="en-US" dirty="0" smtClean="0"/>
              <a:t> </a:t>
            </a:r>
            <a:r>
              <a:rPr lang="en-US" dirty="0" err="1" smtClean="0"/>
              <a:t>lợi</a:t>
            </a:r>
            <a:r>
              <a:rPr lang="en-US" dirty="0" smtClean="0"/>
              <a:t> </a:t>
            </a:r>
            <a:r>
              <a:rPr lang="en-US" dirty="0" err="1" smtClean="0"/>
              <a:t>đáng</a:t>
            </a:r>
            <a:r>
              <a:rPr lang="en-US" dirty="0" smtClean="0"/>
              <a:t> </a:t>
            </a:r>
            <a:r>
              <a:rPr lang="en-US" dirty="0" err="1" smtClean="0"/>
              <a:t>kể</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nêu</a:t>
            </a:r>
            <a:r>
              <a:rPr lang="en-US" dirty="0" smtClean="0"/>
              <a:t> </a:t>
            </a:r>
            <a:r>
              <a:rPr lang="en-US" dirty="0" err="1" smtClean="0"/>
              <a:t>phía</a:t>
            </a:r>
            <a:r>
              <a:rPr lang="en-US" dirty="0" smtClean="0"/>
              <a:t> </a:t>
            </a:r>
            <a:r>
              <a:rPr lang="en-US" dirty="0" err="1" smtClean="0"/>
              <a:t>dưới</a:t>
            </a:r>
            <a:r>
              <a:rPr lang="en-US" dirty="0" smtClean="0"/>
              <a:t>.</a:t>
            </a:r>
          </a:p>
          <a:p>
            <a:r>
              <a:rPr lang="en-US" dirty="0" err="1" smtClean="0"/>
              <a:t>Lời</a:t>
            </a:r>
            <a:r>
              <a:rPr lang="en-US" dirty="0" smtClean="0"/>
              <a:t> </a:t>
            </a:r>
            <a:r>
              <a:rPr lang="en-US" dirty="0" err="1" smtClean="0"/>
              <a:t>khuyên</a:t>
            </a:r>
            <a:r>
              <a:rPr lang="en-US" dirty="0" smtClean="0"/>
              <a:t> </a:t>
            </a:r>
            <a:r>
              <a:rPr lang="en-US" dirty="0" err="1" smtClean="0"/>
              <a:t>nếu</a:t>
            </a:r>
            <a:r>
              <a:rPr lang="en-US" dirty="0" smtClean="0"/>
              <a:t> </a:t>
            </a:r>
            <a:r>
              <a:rPr lang="en-US" dirty="0" err="1" smtClean="0"/>
              <a:t>bạn</a:t>
            </a:r>
            <a:r>
              <a:rPr lang="en-US" dirty="0" smtClean="0"/>
              <a:t> </a:t>
            </a:r>
            <a:r>
              <a:rPr lang="en-US" dirty="0" err="1" smtClean="0"/>
              <a:t>dùng</a:t>
            </a:r>
            <a:r>
              <a:rPr lang="en-US" dirty="0" smtClean="0"/>
              <a:t> Mac </a:t>
            </a:r>
            <a:r>
              <a:rPr lang="en-US" dirty="0" err="1" smtClean="0"/>
              <a:t>thì</a:t>
            </a:r>
            <a:r>
              <a:rPr lang="en-US" dirty="0" smtClean="0"/>
              <a:t> </a:t>
            </a:r>
            <a:r>
              <a:rPr lang="en-US" dirty="0" err="1" smtClean="0"/>
              <a:t>nên</a:t>
            </a:r>
            <a:r>
              <a:rPr lang="en-US" dirty="0" smtClean="0"/>
              <a:t> </a:t>
            </a:r>
            <a:r>
              <a:rPr lang="en-US" dirty="0" err="1" smtClean="0"/>
              <a:t>dùng</a:t>
            </a:r>
            <a:r>
              <a:rPr lang="en-US" dirty="0" smtClean="0"/>
              <a:t> Valet </a:t>
            </a:r>
            <a:r>
              <a:rPr lang="en-US" dirty="0" err="1" smtClean="0"/>
              <a:t>vì</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nên</a:t>
            </a:r>
            <a:r>
              <a:rPr lang="en-US" dirty="0" smtClean="0"/>
              <a:t> </a:t>
            </a:r>
            <a:r>
              <a:rPr lang="en-US" dirty="0" err="1" smtClean="0"/>
              <a:t>phàn</a:t>
            </a:r>
            <a:r>
              <a:rPr lang="en-US" dirty="0" smtClean="0"/>
              <a:t> </a:t>
            </a:r>
            <a:r>
              <a:rPr lang="en-US" dirty="0" err="1" smtClean="0"/>
              <a:t>dưới</a:t>
            </a:r>
            <a:r>
              <a:rPr lang="en-US" dirty="0" smtClean="0"/>
              <a:t> </a:t>
            </a:r>
            <a:r>
              <a:rPr lang="en-US" dirty="0" err="1" smtClean="0"/>
              <a:t>tôi</a:t>
            </a:r>
            <a:r>
              <a:rPr lang="en-US" dirty="0" smtClean="0"/>
              <a:t> </a:t>
            </a:r>
            <a:r>
              <a:rPr lang="en-US" dirty="0" err="1" smtClean="0"/>
              <a:t>chỉ</a:t>
            </a:r>
            <a:r>
              <a:rPr lang="en-US" dirty="0" smtClean="0"/>
              <a:t> </a:t>
            </a:r>
            <a:r>
              <a:rPr lang="en-US" dirty="0" err="1" smtClean="0"/>
              <a:t>đề</a:t>
            </a:r>
            <a:r>
              <a:rPr lang="en-US" dirty="0" smtClean="0"/>
              <a:t> </a:t>
            </a:r>
            <a:r>
              <a:rPr lang="en-US" dirty="0" err="1" smtClean="0"/>
              <a:t>cập</a:t>
            </a:r>
            <a:r>
              <a:rPr lang="en-US" dirty="0" smtClean="0"/>
              <a:t> </a:t>
            </a:r>
            <a:r>
              <a:rPr lang="en-US" dirty="0" err="1" smtClean="0"/>
              <a:t>việc</a:t>
            </a:r>
            <a:r>
              <a:rPr lang="en-US" dirty="0" smtClean="0"/>
              <a:t> </a:t>
            </a:r>
            <a:r>
              <a:rPr lang="en-US" dirty="0" err="1" smtClean="0"/>
              <a:t>cài</a:t>
            </a:r>
            <a:r>
              <a:rPr lang="en-US" dirty="0" smtClean="0"/>
              <a:t> </a:t>
            </a:r>
            <a:r>
              <a:rPr lang="en-US" dirty="0" err="1" smtClean="0"/>
              <a:t>đặt</a:t>
            </a:r>
            <a:r>
              <a:rPr lang="en-US" dirty="0" smtClean="0"/>
              <a:t> Homestead.</a:t>
            </a:r>
          </a:p>
        </p:txBody>
      </p:sp>
    </p:spTree>
    <p:extLst>
      <p:ext uri="{BB962C8B-B14F-4D97-AF65-F5344CB8AC3E}">
        <p14:creationId xmlns:p14="http://schemas.microsoft.com/office/powerpoint/2010/main" val="1999234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smtClean="0"/>
              <a:t>Laravel</a:t>
            </a:r>
            <a:r>
              <a:rPr lang="en-US" dirty="0" smtClean="0"/>
              <a:t> homestead</a:t>
            </a:r>
            <a:endParaRPr lang="en-US" dirty="0"/>
          </a:p>
        </p:txBody>
      </p:sp>
      <p:sp>
        <p:nvSpPr>
          <p:cNvPr id="3" name="Content Placeholder 2"/>
          <p:cNvSpPr>
            <a:spLocks noGrp="1"/>
          </p:cNvSpPr>
          <p:nvPr>
            <p:ph idx="1"/>
          </p:nvPr>
        </p:nvSpPr>
        <p:spPr/>
        <p:txBody>
          <a:bodyPr/>
          <a:lstStyle/>
          <a:p>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và</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cục</a:t>
            </a:r>
            <a:r>
              <a:rPr lang="en-US" dirty="0" smtClean="0"/>
              <a:t> </a:t>
            </a:r>
            <a:r>
              <a:rPr lang="en-US" dirty="0" err="1" smtClean="0"/>
              <a:t>bộ</a:t>
            </a:r>
            <a:r>
              <a:rPr lang="en-US" dirty="0" smtClean="0"/>
              <a:t> </a:t>
            </a:r>
            <a:r>
              <a:rPr lang="en-US" dirty="0" err="1" smtClean="0"/>
              <a:t>cung</a:t>
            </a:r>
            <a:r>
              <a:rPr lang="en-US" dirty="0" smtClean="0"/>
              <a:t> </a:t>
            </a:r>
            <a:r>
              <a:rPr lang="en-US" dirty="0" err="1" smtClean="0"/>
              <a:t>cấp</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máy</a:t>
            </a:r>
            <a:r>
              <a:rPr lang="en-US" dirty="0" smtClean="0"/>
              <a:t> </a:t>
            </a:r>
            <a:r>
              <a:rPr lang="en-US" dirty="0" err="1" smtClean="0"/>
              <a:t>ảo</a:t>
            </a:r>
            <a:r>
              <a:rPr lang="en-US" dirty="0" smtClean="0"/>
              <a:t> </a:t>
            </a:r>
            <a:r>
              <a:rPr lang="en-US" dirty="0" err="1" smtClean="0"/>
              <a:t>được</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sẵn</a:t>
            </a:r>
            <a:r>
              <a:rPr lang="en-US" dirty="0" smtClean="0"/>
              <a:t> </a:t>
            </a:r>
            <a:r>
              <a:rPr lang="en-US" dirty="0" err="1" smtClean="0"/>
              <a:t>được</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hoàn</a:t>
            </a:r>
            <a:r>
              <a:rPr lang="en-US" dirty="0" smtClean="0"/>
              <a:t> </a:t>
            </a:r>
            <a:r>
              <a:rPr lang="en-US" dirty="0" err="1" smtClean="0"/>
              <a:t>hảo</a:t>
            </a:r>
            <a:r>
              <a:rPr lang="en-US" dirty="0" smtClean="0"/>
              <a:t> </a:t>
            </a:r>
            <a:r>
              <a:rPr lang="en-US" dirty="0" err="1" smtClean="0"/>
              <a:t>để</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Laravel</a:t>
            </a:r>
            <a:r>
              <a:rPr lang="en-US" dirty="0"/>
              <a:t> </a:t>
            </a:r>
            <a:r>
              <a:rPr lang="en-US" dirty="0" err="1" smtClean="0"/>
              <a:t>và</a:t>
            </a:r>
            <a:r>
              <a:rPr lang="en-US" dirty="0" smtClean="0"/>
              <a:t> </a:t>
            </a:r>
            <a:r>
              <a:rPr lang="en-US" dirty="0" err="1" smtClean="0"/>
              <a:t>phản</a:t>
            </a:r>
            <a:r>
              <a:rPr lang="en-US" dirty="0" smtClean="0"/>
              <a:t> </a:t>
            </a:r>
            <a:r>
              <a:rPr lang="en-US" dirty="0" err="1" smtClean="0"/>
              <a:t>ảnh</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sản</a:t>
            </a:r>
            <a:r>
              <a:rPr lang="en-US" dirty="0" smtClean="0"/>
              <a:t> </a:t>
            </a:r>
            <a:r>
              <a:rPr lang="en-US" dirty="0" err="1" smtClean="0"/>
              <a:t>xuất</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nhất</a:t>
            </a:r>
            <a:r>
              <a:rPr lang="en-US" dirty="0" smtClean="0"/>
              <a:t> </a:t>
            </a:r>
            <a:r>
              <a:rPr lang="en-US" dirty="0" err="1" smtClean="0"/>
              <a:t>mà</a:t>
            </a:r>
            <a:r>
              <a:rPr lang="en-US" dirty="0" smtClean="0"/>
              <a:t> </a:t>
            </a:r>
            <a:r>
              <a:rPr lang="en-US" dirty="0" err="1" smtClean="0"/>
              <a:t>nhiều</a:t>
            </a:r>
            <a:r>
              <a:rPr lang="en-US" dirty="0" smtClean="0"/>
              <a:t> </a:t>
            </a:r>
            <a:r>
              <a:rPr lang="en-US" dirty="0" err="1" smtClean="0"/>
              <a:t>trang</a:t>
            </a:r>
            <a:r>
              <a:rPr lang="en-US" dirty="0" smtClean="0"/>
              <a:t> </a:t>
            </a:r>
            <a:r>
              <a:rPr lang="en-US" dirty="0" err="1" smtClean="0"/>
              <a:t>Laravel</a:t>
            </a:r>
            <a:r>
              <a:rPr lang="en-US" dirty="0" smtClean="0"/>
              <a:t> </a:t>
            </a:r>
            <a:r>
              <a:rPr lang="en-US" dirty="0" err="1" smtClean="0"/>
              <a:t>chạy</a:t>
            </a:r>
            <a:r>
              <a:rPr lang="en-US" dirty="0" smtClean="0"/>
              <a:t> </a:t>
            </a:r>
            <a:r>
              <a:rPr lang="en-US" dirty="0" err="1" smtClean="0"/>
              <a:t>trên</a:t>
            </a:r>
            <a:r>
              <a:rPr lang="en-US" dirty="0" smtClean="0"/>
              <a:t> </a:t>
            </a:r>
            <a:r>
              <a:rPr lang="en-US" dirty="0" err="1" smtClean="0"/>
              <a:t>đó</a:t>
            </a:r>
            <a:r>
              <a:rPr lang="en-US" dirty="0" smtClean="0"/>
              <a:t>.</a:t>
            </a:r>
          </a:p>
          <a:p>
            <a:pPr marL="0" indent="0">
              <a:buNone/>
            </a:pPr>
            <a:endParaRPr lang="en-US" dirty="0"/>
          </a:p>
        </p:txBody>
      </p:sp>
    </p:spTree>
    <p:extLst>
      <p:ext uri="{BB962C8B-B14F-4D97-AF65-F5344CB8AC3E}">
        <p14:creationId xmlns:p14="http://schemas.microsoft.com/office/powerpoint/2010/main" val="462650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Installing Homestead’s Dependencies</a:t>
            </a:r>
            <a:endParaRPr lang="en-US" dirty="0"/>
          </a:p>
        </p:txBody>
      </p:sp>
      <p:sp>
        <p:nvSpPr>
          <p:cNvPr id="3" name="Content Placeholder 2"/>
          <p:cNvSpPr>
            <a:spLocks noGrp="1"/>
          </p:cNvSpPr>
          <p:nvPr>
            <p:ph idx="1"/>
          </p:nvPr>
        </p:nvSpPr>
        <p:spPr/>
        <p:txBody>
          <a:bodyPr/>
          <a:lstStyle/>
          <a:p>
            <a:r>
              <a:rPr lang="en-US" dirty="0" err="1" smtClean="0"/>
              <a:t>Đầu</a:t>
            </a:r>
            <a:r>
              <a:rPr lang="en-US" dirty="0" smtClean="0"/>
              <a:t> </a:t>
            </a:r>
            <a:r>
              <a:rPr lang="en-US" dirty="0" err="1" smtClean="0"/>
              <a:t>tiên</a:t>
            </a:r>
            <a:r>
              <a:rPr lang="en-US" dirty="0" smtClean="0"/>
              <a:t>, </a:t>
            </a:r>
            <a:r>
              <a:rPr lang="en-US" dirty="0" err="1" smtClean="0"/>
              <a:t>cài</a:t>
            </a:r>
            <a:r>
              <a:rPr lang="en-US" dirty="0" smtClean="0"/>
              <a:t> </a:t>
            </a:r>
            <a:r>
              <a:rPr lang="en-US" dirty="0" err="1" smtClean="0"/>
              <a:t>VirtualBox</a:t>
            </a:r>
            <a:r>
              <a:rPr lang="en-US" dirty="0" smtClean="0"/>
              <a:t> </a:t>
            </a:r>
            <a:r>
              <a:rPr lang="en-US" dirty="0" err="1" smtClean="0"/>
              <a:t>để</a:t>
            </a:r>
            <a:r>
              <a:rPr lang="en-US" dirty="0" smtClean="0"/>
              <a:t> </a:t>
            </a:r>
            <a:r>
              <a:rPr lang="en-US" dirty="0" err="1" smtClean="0"/>
              <a:t>quản</a:t>
            </a:r>
            <a:r>
              <a:rPr lang="en-US" dirty="0" smtClean="0"/>
              <a:t> </a:t>
            </a:r>
            <a:r>
              <a:rPr lang="en-US" dirty="0" err="1" smtClean="0"/>
              <a:t>lý</a:t>
            </a:r>
            <a:r>
              <a:rPr lang="en-US" dirty="0" smtClean="0"/>
              <a:t> </a:t>
            </a:r>
            <a:r>
              <a:rPr lang="en-US" dirty="0" err="1" smtClean="0"/>
              <a:t>máy</a:t>
            </a:r>
            <a:r>
              <a:rPr lang="en-US" dirty="0" smtClean="0"/>
              <a:t> </a:t>
            </a:r>
            <a:r>
              <a:rPr lang="en-US" dirty="0" err="1" smtClean="0"/>
              <a:t>ảo</a:t>
            </a:r>
            <a:r>
              <a:rPr lang="en-US" dirty="0" smtClean="0"/>
              <a:t> </a:t>
            </a:r>
            <a:r>
              <a:rPr lang="en-US" dirty="0" err="1" smtClean="0"/>
              <a:t>trên</a:t>
            </a:r>
            <a:r>
              <a:rPr lang="en-US" dirty="0" smtClean="0"/>
              <a:t> </a:t>
            </a:r>
            <a:r>
              <a:rPr lang="en-US" dirty="0" err="1" smtClean="0"/>
              <a:t>máy</a:t>
            </a:r>
            <a:r>
              <a:rPr lang="en-US" dirty="0" smtClean="0"/>
              <a:t> </a:t>
            </a:r>
            <a:r>
              <a:rPr lang="en-US" dirty="0" err="1" smtClean="0"/>
              <a:t>tính</a:t>
            </a:r>
            <a:endParaRPr lang="en-US" dirty="0" smtClean="0"/>
          </a:p>
          <a:p>
            <a:r>
              <a:rPr lang="en-US" dirty="0" err="1" smtClean="0"/>
              <a:t>Sau</a:t>
            </a:r>
            <a:r>
              <a:rPr lang="en-US" dirty="0" smtClean="0"/>
              <a:t> </a:t>
            </a:r>
            <a:r>
              <a:rPr lang="en-US" dirty="0" err="1" smtClean="0"/>
              <a:t>đó</a:t>
            </a:r>
            <a:r>
              <a:rPr lang="en-US" dirty="0" smtClean="0"/>
              <a:t>, </a:t>
            </a:r>
            <a:r>
              <a:rPr lang="en-US" dirty="0" err="1" smtClean="0"/>
              <a:t>chúng</a:t>
            </a:r>
            <a:r>
              <a:rPr lang="en-US" dirty="0" smtClean="0"/>
              <a:t> ta </a:t>
            </a:r>
            <a:r>
              <a:rPr lang="en-US" dirty="0" err="1" smtClean="0"/>
              <a:t>tiến</a:t>
            </a:r>
            <a:r>
              <a:rPr lang="en-US" dirty="0" smtClean="0"/>
              <a:t> </a:t>
            </a:r>
            <a:r>
              <a:rPr lang="en-US" dirty="0" err="1" smtClean="0"/>
              <a:t>hành</a:t>
            </a:r>
            <a:r>
              <a:rPr lang="en-US" dirty="0" smtClean="0"/>
              <a:t> </a:t>
            </a:r>
            <a:r>
              <a:rPr lang="en-US" dirty="0" err="1" smtClean="0"/>
              <a:t>cài</a:t>
            </a:r>
            <a:r>
              <a:rPr lang="en-US" dirty="0" smtClean="0"/>
              <a:t> Vagrant </a:t>
            </a:r>
            <a:r>
              <a:rPr lang="en-US" dirty="0" err="1" smtClean="0"/>
              <a:t>để</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Dowload</a:t>
            </a:r>
            <a:r>
              <a:rPr lang="en-US" dirty="0" smtClean="0"/>
              <a:t> </a:t>
            </a:r>
            <a:r>
              <a:rPr lang="en-US" dirty="0" err="1" smtClean="0"/>
              <a:t>máy</a:t>
            </a:r>
            <a:r>
              <a:rPr lang="en-US" dirty="0" smtClean="0"/>
              <a:t> </a:t>
            </a:r>
            <a:r>
              <a:rPr lang="en-US" dirty="0" err="1" smtClean="0"/>
              <a:t>ảo</a:t>
            </a:r>
            <a:r>
              <a:rPr lang="en-US" dirty="0" smtClean="0"/>
              <a:t> </a:t>
            </a:r>
            <a:r>
              <a:rPr lang="en-US" dirty="0" err="1" smtClean="0"/>
              <a:t>rồi</a:t>
            </a:r>
            <a:r>
              <a:rPr lang="en-US" dirty="0" smtClean="0"/>
              <a:t> </a:t>
            </a:r>
            <a:r>
              <a:rPr lang="en-US" dirty="0" err="1" smtClean="0"/>
              <a:t>nạp</a:t>
            </a:r>
            <a:r>
              <a:rPr lang="en-US" dirty="0" smtClean="0"/>
              <a:t> </a:t>
            </a:r>
            <a:r>
              <a:rPr lang="en-US" dirty="0" err="1" smtClean="0"/>
              <a:t>vào</a:t>
            </a:r>
            <a:r>
              <a:rPr lang="en-US" dirty="0" smtClean="0"/>
              <a:t> </a:t>
            </a:r>
            <a:r>
              <a:rPr lang="en-US" dirty="0" err="1" smtClean="0"/>
              <a:t>VirturalBox</a:t>
            </a:r>
            <a:endParaRPr lang="en-US" dirty="0" smtClean="0"/>
          </a:p>
          <a:p>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chạy</a:t>
            </a:r>
            <a:r>
              <a:rPr lang="en-US" dirty="0" smtClean="0"/>
              <a:t> CMD </a:t>
            </a:r>
            <a:r>
              <a:rPr lang="en-US" dirty="0" err="1" smtClean="0"/>
              <a:t>lệnh</a:t>
            </a:r>
            <a:r>
              <a:rPr lang="en-US" dirty="0" smtClean="0"/>
              <a:t>: Vagrant Box Add </a:t>
            </a:r>
            <a:r>
              <a:rPr lang="en-US" dirty="0" err="1" smtClean="0"/>
              <a:t>laravel</a:t>
            </a:r>
            <a:r>
              <a:rPr lang="en-US" dirty="0" smtClean="0"/>
              <a:t>/homestead </a:t>
            </a:r>
            <a:r>
              <a:rPr lang="en-US" dirty="0" err="1" smtClean="0"/>
              <a:t>để</a:t>
            </a:r>
            <a:r>
              <a:rPr lang="en-US" dirty="0" smtClean="0"/>
              <a:t> </a:t>
            </a:r>
            <a:r>
              <a:rPr lang="en-US" dirty="0" err="1" smtClean="0"/>
              <a:t>thêm</a:t>
            </a:r>
            <a:r>
              <a:rPr lang="en-US" dirty="0" smtClean="0"/>
              <a:t> box </a:t>
            </a:r>
            <a:r>
              <a:rPr lang="en-US" dirty="0" err="1" smtClean="0"/>
              <a:t>chứa</a:t>
            </a:r>
            <a:r>
              <a:rPr lang="en-US" dirty="0" smtClean="0"/>
              <a:t> Homestead </a:t>
            </a:r>
            <a:r>
              <a:rPr lang="en-US" dirty="0" err="1" smtClean="0"/>
              <a:t>trong</a:t>
            </a:r>
            <a:r>
              <a:rPr lang="en-US" dirty="0" smtClean="0"/>
              <a:t> </a:t>
            </a:r>
            <a:r>
              <a:rPr lang="en-US" dirty="0" err="1" smtClean="0"/>
              <a:t>VirtualBox</a:t>
            </a:r>
            <a:r>
              <a:rPr lang="en-US" dirty="0" smtClean="0"/>
              <a:t>.</a:t>
            </a:r>
          </a:p>
        </p:txBody>
      </p:sp>
    </p:spTree>
    <p:extLst>
      <p:ext uri="{BB962C8B-B14F-4D97-AF65-F5344CB8AC3E}">
        <p14:creationId xmlns:p14="http://schemas.microsoft.com/office/powerpoint/2010/main" val="2620543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Installing Homestead</a:t>
            </a:r>
            <a:endParaRPr lang="en-US" dirty="0"/>
          </a:p>
        </p:txBody>
      </p:sp>
      <p:sp>
        <p:nvSpPr>
          <p:cNvPr id="3" name="Content Placeholder 2"/>
          <p:cNvSpPr>
            <a:spLocks noGrp="1"/>
          </p:cNvSpPr>
          <p:nvPr>
            <p:ph idx="1"/>
          </p:nvPr>
        </p:nvSpPr>
        <p:spPr/>
        <p:txBody>
          <a:bodyPr/>
          <a:lstStyle/>
          <a:p>
            <a:r>
              <a:rPr lang="en-US" dirty="0" err="1" smtClean="0"/>
              <a:t>Dùng</a:t>
            </a:r>
            <a:r>
              <a:rPr lang="en-US" dirty="0" smtClean="0"/>
              <a:t> </a:t>
            </a:r>
            <a:r>
              <a:rPr lang="en-US" dirty="0" err="1" smtClean="0"/>
              <a:t>git</a:t>
            </a:r>
            <a:r>
              <a:rPr lang="en-US" dirty="0" smtClean="0"/>
              <a:t> bash clone </a:t>
            </a:r>
            <a:r>
              <a:rPr lang="en-US" dirty="0" err="1" smtClean="0"/>
              <a:t>cái</a:t>
            </a:r>
            <a:r>
              <a:rPr lang="en-US" dirty="0" smtClean="0"/>
              <a:t> link: </a:t>
            </a:r>
            <a:r>
              <a:rPr lang="en-US" dirty="0" err="1" smtClean="0"/>
              <a:t>git</a:t>
            </a:r>
            <a:r>
              <a:rPr lang="en-US" dirty="0" smtClean="0"/>
              <a:t> clone </a:t>
            </a:r>
            <a:r>
              <a:rPr lang="en-US" dirty="0" smtClean="0">
                <a:hlinkClick r:id="rId2"/>
              </a:rPr>
              <a:t>https://github.com/laravel/homestead.git</a:t>
            </a:r>
            <a:r>
              <a:rPr lang="en-US" dirty="0" smtClean="0"/>
              <a:t> ~/Homestead. Homestead </a:t>
            </a:r>
            <a:r>
              <a:rPr lang="en-US" dirty="0" err="1" smtClean="0"/>
              <a:t>sẽ</a:t>
            </a:r>
            <a:r>
              <a:rPr lang="en-US" dirty="0" smtClean="0"/>
              <a:t> </a:t>
            </a:r>
            <a:r>
              <a:rPr lang="en-US" dirty="0" err="1" smtClean="0"/>
              <a:t>được</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trong</a:t>
            </a:r>
            <a:r>
              <a:rPr lang="en-US" dirty="0" smtClean="0"/>
              <a:t> </a:t>
            </a:r>
            <a:r>
              <a:rPr lang="en-US" dirty="0" err="1" smtClean="0"/>
              <a:t>máy</a:t>
            </a:r>
            <a:r>
              <a:rPr lang="en-US" dirty="0" smtClean="0"/>
              <a:t> </a:t>
            </a:r>
            <a:r>
              <a:rPr lang="en-US" dirty="0" err="1" smtClean="0"/>
              <a:t>bạn</a:t>
            </a:r>
            <a:r>
              <a:rPr lang="en-US" dirty="0" smtClean="0"/>
              <a:t> </a:t>
            </a:r>
            <a:r>
              <a:rPr lang="en-US" dirty="0" err="1" smtClean="0"/>
              <a:t>tại</a:t>
            </a:r>
            <a:r>
              <a:rPr lang="en-US" dirty="0" smtClean="0"/>
              <a:t> Users </a:t>
            </a:r>
            <a:r>
              <a:rPr lang="en-US" dirty="0" err="1" smtClean="0"/>
              <a:t>chính</a:t>
            </a:r>
            <a:r>
              <a:rPr lang="en-US" dirty="0" smtClean="0"/>
              <a:t>.</a:t>
            </a:r>
          </a:p>
        </p:txBody>
      </p:sp>
    </p:spTree>
    <p:extLst>
      <p:ext uri="{BB962C8B-B14F-4D97-AF65-F5344CB8AC3E}">
        <p14:creationId xmlns:p14="http://schemas.microsoft.com/office/powerpoint/2010/main" val="21445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Configuring Homestead</a:t>
            </a:r>
            <a:endParaRPr lang="en-US" dirty="0"/>
          </a:p>
        </p:txBody>
      </p:sp>
      <p:sp>
        <p:nvSpPr>
          <p:cNvPr id="3" name="Content Placeholder 2"/>
          <p:cNvSpPr>
            <a:spLocks noGrp="1"/>
          </p:cNvSpPr>
          <p:nvPr>
            <p:ph idx="1"/>
          </p:nvPr>
        </p:nvSpPr>
        <p:spPr/>
        <p:txBody>
          <a:bodyPr/>
          <a:lstStyle/>
          <a:p>
            <a:r>
              <a:rPr lang="en-US" dirty="0" err="1" smtClean="0"/>
              <a:t>Đầu</a:t>
            </a:r>
            <a:r>
              <a:rPr lang="en-US" dirty="0" smtClean="0"/>
              <a:t> </a:t>
            </a:r>
            <a:r>
              <a:rPr lang="en-US" dirty="0" err="1" smtClean="0"/>
              <a:t>tiên</a:t>
            </a:r>
            <a:r>
              <a:rPr lang="en-US" dirty="0" smtClean="0"/>
              <a:t> </a:t>
            </a:r>
            <a:r>
              <a:rPr lang="en-US" dirty="0" err="1" smtClean="0"/>
              <a:t>mở</a:t>
            </a:r>
            <a:r>
              <a:rPr lang="en-US" dirty="0" smtClean="0"/>
              <a:t> </a:t>
            </a:r>
            <a:r>
              <a:rPr lang="en-US" dirty="0" err="1" smtClean="0"/>
              <a:t>Homestead.yaml</a:t>
            </a:r>
            <a:r>
              <a:rPr lang="en-US" dirty="0" smtClean="0"/>
              <a:t> </a:t>
            </a:r>
            <a:r>
              <a:rPr lang="en-US" dirty="0" err="1" smtClean="0"/>
              <a:t>trong</a:t>
            </a:r>
            <a:r>
              <a:rPr lang="en-US" dirty="0" smtClean="0"/>
              <a:t> </a:t>
            </a:r>
            <a:r>
              <a:rPr lang="en-US" dirty="0" err="1" smtClean="0"/>
              <a:t>thư</a:t>
            </a:r>
            <a:r>
              <a:rPr lang="en-US" dirty="0" smtClean="0"/>
              <a:t> </a:t>
            </a:r>
            <a:r>
              <a:rPr lang="en-US" dirty="0" err="1" smtClean="0"/>
              <a:t>mục</a:t>
            </a:r>
            <a:r>
              <a:rPr lang="en-US" dirty="0" smtClean="0"/>
              <a:t> </a:t>
            </a:r>
            <a:r>
              <a:rPr lang="en-US" dirty="0" err="1" smtClean="0"/>
              <a:t>đã</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và</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theo</a:t>
            </a:r>
            <a:r>
              <a:rPr lang="en-US" dirty="0" smtClean="0"/>
              <a:t> </a:t>
            </a:r>
            <a:r>
              <a:rPr lang="en-US" dirty="0" err="1" smtClean="0"/>
              <a:t>cách</a:t>
            </a:r>
            <a:r>
              <a:rPr lang="en-US" dirty="0" smtClean="0"/>
              <a:t> </a:t>
            </a:r>
            <a:r>
              <a:rPr lang="en-US" dirty="0" err="1" smtClean="0"/>
              <a:t>bạn</a:t>
            </a:r>
            <a:r>
              <a:rPr lang="en-US" dirty="0" smtClean="0"/>
              <a:t> </a:t>
            </a:r>
            <a:r>
              <a:rPr lang="en-US" dirty="0" err="1" smtClean="0"/>
              <a:t>muốn</a:t>
            </a:r>
            <a:r>
              <a:rPr lang="en-US" dirty="0" smtClean="0"/>
              <a:t>.</a:t>
            </a:r>
          </a:p>
          <a:p>
            <a:r>
              <a:rPr lang="en-US" dirty="0" err="1" smtClean="0"/>
              <a:t>Để</a:t>
            </a:r>
            <a:r>
              <a:rPr lang="en-US" dirty="0" smtClean="0"/>
              <a:t> </a:t>
            </a:r>
            <a:r>
              <a:rPr lang="en-US" dirty="0" err="1" smtClean="0"/>
              <a:t>ánh</a:t>
            </a:r>
            <a:r>
              <a:rPr lang="en-US" dirty="0" smtClean="0"/>
              <a:t> </a:t>
            </a:r>
            <a:r>
              <a:rPr lang="en-US" dirty="0" err="1" smtClean="0"/>
              <a:t>xạ</a:t>
            </a:r>
            <a:r>
              <a:rPr lang="en-US" dirty="0" smtClean="0"/>
              <a:t> </a:t>
            </a:r>
            <a:r>
              <a:rPr lang="en-US" dirty="0" err="1" smtClean="0"/>
              <a:t>thư</a:t>
            </a:r>
            <a:r>
              <a:rPr lang="en-US" dirty="0" smtClean="0"/>
              <a:t> </a:t>
            </a:r>
            <a:r>
              <a:rPr lang="en-US" dirty="0" err="1" smtClean="0"/>
              <a:t>mục</a:t>
            </a:r>
            <a:r>
              <a:rPr lang="en-US" dirty="0" smtClean="0"/>
              <a:t> </a:t>
            </a:r>
            <a:r>
              <a:rPr lang="en-US" dirty="0" err="1" smtClean="0"/>
              <a:t>chứa</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trong</a:t>
            </a:r>
            <a:r>
              <a:rPr lang="en-US" dirty="0" smtClean="0"/>
              <a:t> </a:t>
            </a:r>
            <a:r>
              <a:rPr lang="en-US" dirty="0" err="1" smtClean="0"/>
              <a:t>máy</a:t>
            </a:r>
            <a:r>
              <a:rPr lang="en-US" dirty="0" smtClean="0"/>
              <a:t> </a:t>
            </a:r>
            <a:r>
              <a:rPr lang="en-US" dirty="0" err="1" smtClean="0"/>
              <a:t>tính</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lên</a:t>
            </a:r>
            <a:r>
              <a:rPr lang="en-US" dirty="0" smtClean="0"/>
              <a:t> Homestead.</a:t>
            </a:r>
          </a:p>
          <a:p>
            <a:r>
              <a:rPr lang="en-US" dirty="0" err="1" smtClean="0"/>
              <a:t>Ví</a:t>
            </a:r>
            <a:r>
              <a:rPr lang="en-US" dirty="0" smtClean="0"/>
              <a:t> </a:t>
            </a:r>
            <a:r>
              <a:rPr lang="en-US" dirty="0" err="1" smtClean="0"/>
              <a:t>dụ</a:t>
            </a:r>
            <a:r>
              <a:rPr lang="en-US" dirty="0" smtClean="0"/>
              <a:t>: </a:t>
            </a:r>
          </a:p>
          <a:p>
            <a:pPr marL="0" indent="0">
              <a:buNone/>
            </a:pPr>
            <a:r>
              <a:rPr lang="en-US" dirty="0" smtClean="0"/>
              <a:t>folder:</a:t>
            </a:r>
          </a:p>
          <a:p>
            <a:pPr marL="0" indent="0">
              <a:buNone/>
            </a:pPr>
            <a:r>
              <a:rPr lang="en-US" dirty="0"/>
              <a:t>	</a:t>
            </a:r>
            <a:r>
              <a:rPr lang="en-US" dirty="0" smtClean="0"/>
              <a:t>-map: ~/sites</a:t>
            </a:r>
          </a:p>
          <a:p>
            <a:pPr marL="0" indent="0">
              <a:buNone/>
            </a:pPr>
            <a:r>
              <a:rPr lang="en-US" dirty="0"/>
              <a:t>	</a:t>
            </a:r>
            <a:r>
              <a:rPr lang="en-US" dirty="0" smtClean="0"/>
              <a:t>to: /home/vagrant/sites</a:t>
            </a:r>
            <a:endParaRPr lang="en-US" dirty="0"/>
          </a:p>
        </p:txBody>
      </p:sp>
    </p:spTree>
    <p:extLst>
      <p:ext uri="{BB962C8B-B14F-4D97-AF65-F5344CB8AC3E}">
        <p14:creationId xmlns:p14="http://schemas.microsoft.com/office/powerpoint/2010/main" val="599197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Creating database in Homestead</a:t>
            </a:r>
            <a:endParaRPr lang="en-US" dirty="0"/>
          </a:p>
        </p:txBody>
      </p:sp>
      <p:sp>
        <p:nvSpPr>
          <p:cNvPr id="3" name="Content Placeholder 2"/>
          <p:cNvSpPr>
            <a:spLocks noGrp="1"/>
          </p:cNvSpPr>
          <p:nvPr>
            <p:ph idx="1"/>
          </p:nvPr>
        </p:nvSpPr>
        <p:spPr/>
        <p:txBody>
          <a:bodyPr/>
          <a:lstStyle/>
          <a:p>
            <a:pPr marL="0" indent="0">
              <a:buNone/>
            </a:pPr>
            <a:r>
              <a:rPr lang="en-US" dirty="0" err="1" smtClean="0"/>
              <a:t>Tạo</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p>
          <a:p>
            <a:r>
              <a:rPr lang="en-US" dirty="0" smtClean="0"/>
              <a:t>databases:</a:t>
            </a:r>
          </a:p>
          <a:p>
            <a:pPr marL="0" indent="0">
              <a:buNone/>
            </a:pPr>
            <a:r>
              <a:rPr lang="en-US" dirty="0"/>
              <a:t>	</a:t>
            </a:r>
            <a:r>
              <a:rPr lang="en-US" dirty="0" smtClean="0"/>
              <a:t>-</a:t>
            </a:r>
            <a:r>
              <a:rPr lang="en-US" dirty="0" err="1" smtClean="0"/>
              <a:t>projectName</a:t>
            </a:r>
            <a:r>
              <a:rPr lang="en-US" dirty="0" smtClean="0"/>
              <a:t>.</a:t>
            </a:r>
            <a:endParaRPr lang="en-US" dirty="0"/>
          </a:p>
        </p:txBody>
      </p:sp>
    </p:spTree>
    <p:extLst>
      <p:ext uri="{BB962C8B-B14F-4D97-AF65-F5344CB8AC3E}">
        <p14:creationId xmlns:p14="http://schemas.microsoft.com/office/powerpoint/2010/main" val="146296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1364</Words>
  <Application>Microsoft Office PowerPoint</Application>
  <PresentationFormat>Widescreen</PresentationFormat>
  <Paragraphs>99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(Body)</vt:lpstr>
      <vt:lpstr>Calibri</vt:lpstr>
      <vt:lpstr>Calibri Light</vt:lpstr>
      <vt:lpstr>Courier New</vt:lpstr>
      <vt:lpstr>Times New Roman</vt:lpstr>
      <vt:lpstr>Wingdings</vt:lpstr>
      <vt:lpstr>Office Theme</vt:lpstr>
      <vt:lpstr>PowerPoint Presentation</vt:lpstr>
      <vt:lpstr>I. System requirement.</vt:lpstr>
      <vt:lpstr>II. Composer</vt:lpstr>
      <vt:lpstr>III. Local Development Environments</vt:lpstr>
      <vt:lpstr>A. Laravel homestead</vt:lpstr>
      <vt:lpstr>2. Installing Homestead’s Dependencies</vt:lpstr>
      <vt:lpstr>3. Installing Homestead</vt:lpstr>
      <vt:lpstr>4. Configuring Homestead</vt:lpstr>
      <vt:lpstr>5.  Creating database in Homestead</vt:lpstr>
      <vt:lpstr>6. Provisioning Homestead</vt:lpstr>
      <vt:lpstr>7. Using Homestead day-to-day</vt:lpstr>
      <vt:lpstr>8. Connecting to Homestead databases from desktop applications</vt:lpstr>
      <vt:lpstr>IV. Creating a new laravel project</vt:lpstr>
      <vt:lpstr>V. Laravel’s directory structure</vt:lpstr>
      <vt:lpstr>PowerPoint Presentation</vt:lpstr>
      <vt:lpstr>PowerPoint Presentation</vt:lpstr>
      <vt:lpstr>VI. Configuration</vt:lpstr>
      <vt:lpstr>VII.UP AND RUNNING</vt:lpstr>
      <vt:lpstr>VIII. TL;DL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Ngoc Nguyen</dc:creator>
  <cp:lastModifiedBy>Ngoc Nguyen</cp:lastModifiedBy>
  <cp:revision>23</cp:revision>
  <dcterms:created xsi:type="dcterms:W3CDTF">2018-12-02T17:24:22Z</dcterms:created>
  <dcterms:modified xsi:type="dcterms:W3CDTF">2018-12-04T18:13:42Z</dcterms:modified>
</cp:coreProperties>
</file>