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1" roundtripDataSignature="AMtx7mgL/IBI7PiteMN+YUosbQfpN1jH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customschemas.google.com/relationships/presentationmetadata" Target="metadata"/><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750a23f21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3750a23f21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750a23f219_0_1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3750a23f219_0_1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750a23f219_0_19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750a23f219_0_19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750a23f219_0_2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
        <p:nvSpPr>
          <p:cNvPr id="370" name="Google Shape;370;g3750a23f219_0_2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5F5F5"/>
        </a:solidFill>
      </p:bgPr>
    </p:bg>
    <p:spTree>
      <p:nvGrpSpPr>
        <p:cNvPr id="9" name="Shape 9"/>
        <p:cNvGrpSpPr/>
        <p:nvPr/>
      </p:nvGrpSpPr>
      <p:grpSpPr>
        <a:xfrm>
          <a:off x="0" y="0"/>
          <a:ext cx="0" cy="0"/>
          <a:chOff x="0" y="0"/>
          <a:chExt cx="0" cy="0"/>
        </a:xfrm>
      </p:grpSpPr>
      <p:sp>
        <p:nvSpPr>
          <p:cNvPr id="10" name="Google Shape;10;p11"/>
          <p:cNvSpPr/>
          <p:nvPr/>
        </p:nvSpPr>
        <p:spPr>
          <a:xfrm>
            <a:off x="0" y="0"/>
            <a:ext cx="9144000" cy="5145900"/>
          </a:xfrm>
          <a:prstGeom prst="rect">
            <a:avLst/>
          </a:prstGeom>
          <a:solidFill>
            <a:srgbClr val="F5F5F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11" name="Google Shape;11;p11"/>
          <p:cNvSpPr/>
          <p:nvPr/>
        </p:nvSpPr>
        <p:spPr>
          <a:xfrm flipH="1" rot="5400000">
            <a:off x="2358900" y="-1915757"/>
            <a:ext cx="4426200" cy="9144000"/>
          </a:xfrm>
          <a:prstGeom prst="parallelogram">
            <a:avLst>
              <a:gd fmla="val 25000" name="adj"/>
            </a:avLst>
          </a:prstGeom>
          <a:solidFill>
            <a:srgbClr val="FFECB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3" name="Shape 53"/>
        <p:cNvGrpSpPr/>
        <p:nvPr/>
      </p:nvGrpSpPr>
      <p:grpSpPr>
        <a:xfrm>
          <a:off x="0" y="0"/>
          <a:ext cx="0" cy="0"/>
          <a:chOff x="0" y="0"/>
          <a:chExt cx="0" cy="0"/>
        </a:xfrm>
      </p:grpSpPr>
      <p:sp>
        <p:nvSpPr>
          <p:cNvPr id="54" name="Google Shape;54;g3750a23f219_0_606"/>
          <p:cNvSpPr/>
          <p:nvPr/>
        </p:nvSpPr>
        <p:spPr>
          <a:xfrm>
            <a:off x="3387612" y="0"/>
            <a:ext cx="5976900" cy="5143500"/>
          </a:xfrm>
          <a:prstGeom prst="parallelogram">
            <a:avLst>
              <a:gd fmla="val 11112" name="adj"/>
            </a:avLst>
          </a:prstGeom>
          <a:solidFill>
            <a:srgbClr val="414143"/>
          </a:solidFill>
          <a:ln cap="flat" cmpd="sng" w="9525">
            <a:solidFill>
              <a:schemeClr val="dk2"/>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55" name="Google Shape;55;g3750a23f219_0_606"/>
          <p:cNvSpPr txBox="1"/>
          <p:nvPr>
            <p:ph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0" i="0" sz="225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5F5F5"/>
        </a:solidFill>
      </p:bgPr>
    </p:bg>
    <p:spTree>
      <p:nvGrpSpPr>
        <p:cNvPr id="59" name="Shape 59"/>
        <p:cNvGrpSpPr/>
        <p:nvPr/>
      </p:nvGrpSpPr>
      <p:grpSpPr>
        <a:xfrm>
          <a:off x="0" y="0"/>
          <a:ext cx="0" cy="0"/>
          <a:chOff x="0" y="0"/>
          <a:chExt cx="0" cy="0"/>
        </a:xfrm>
      </p:grpSpPr>
      <p:sp>
        <p:nvSpPr>
          <p:cNvPr id="60" name="Google Shape;60;g3750a23f219_0_1917"/>
          <p:cNvSpPr/>
          <p:nvPr/>
        </p:nvSpPr>
        <p:spPr>
          <a:xfrm>
            <a:off x="0" y="0"/>
            <a:ext cx="9144000" cy="5145900"/>
          </a:xfrm>
          <a:prstGeom prst="rect">
            <a:avLst/>
          </a:prstGeom>
          <a:solidFill>
            <a:srgbClr val="F5F5F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1" name="Google Shape;61;g3750a23f219_0_1917"/>
          <p:cNvSpPr/>
          <p:nvPr/>
        </p:nvSpPr>
        <p:spPr>
          <a:xfrm flipH="1" rot="5400000">
            <a:off x="2358900" y="-1915757"/>
            <a:ext cx="4426200" cy="9144000"/>
          </a:xfrm>
          <a:prstGeom prst="parallelogram">
            <a:avLst>
              <a:gd fmla="val 25000" name="adj"/>
            </a:avLst>
          </a:prstGeom>
          <a:solidFill>
            <a:srgbClr val="FFECB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62" name="Shape 62"/>
        <p:cNvGrpSpPr/>
        <p:nvPr/>
      </p:nvGrpSpPr>
      <p:grpSpPr>
        <a:xfrm>
          <a:off x="0" y="0"/>
          <a:ext cx="0" cy="0"/>
          <a:chOff x="0" y="0"/>
          <a:chExt cx="0" cy="0"/>
        </a:xfrm>
      </p:grpSpPr>
      <p:sp>
        <p:nvSpPr>
          <p:cNvPr id="63" name="Google Shape;63;g3750a23f219_0_1920"/>
          <p:cNvSpPr/>
          <p:nvPr/>
        </p:nvSpPr>
        <p:spPr>
          <a:xfrm>
            <a:off x="3387612" y="0"/>
            <a:ext cx="5976900" cy="5143500"/>
          </a:xfrm>
          <a:prstGeom prst="parallelogram">
            <a:avLst>
              <a:gd fmla="val 11112" name="adj"/>
            </a:avLst>
          </a:prstGeom>
          <a:solidFill>
            <a:srgbClr val="414143"/>
          </a:solidFill>
          <a:ln cap="flat" cmpd="sng" w="9525">
            <a:solidFill>
              <a:schemeClr val="dk2"/>
            </a:solidFill>
            <a:prstDash val="solid"/>
            <a:round/>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64" name="Google Shape;64;g3750a23f219_0_1920"/>
          <p:cNvSpPr txBox="1"/>
          <p:nvPr>
            <p:ph type="title"/>
          </p:nvPr>
        </p:nvSpPr>
        <p:spPr>
          <a:xfrm>
            <a:off x="713225" y="2198800"/>
            <a:ext cx="3416400" cy="52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700"/>
              <a:buNone/>
              <a:defRPr b="0" i="0" sz="2250">
                <a:solidFill>
                  <a:schemeClr val="lt1"/>
                </a:solidFill>
                <a:latin typeface="Arial"/>
                <a:ea typeface="Arial"/>
                <a:cs typeface="Arial"/>
                <a:sym typeface="Arial"/>
              </a:defRPr>
            </a:lvl1pPr>
            <a:lvl2pPr lvl="1" algn="l">
              <a:lnSpc>
                <a:spcPct val="100000"/>
              </a:lnSpc>
              <a:spcBef>
                <a:spcPts val="0"/>
              </a:spcBef>
              <a:spcAft>
                <a:spcPts val="0"/>
              </a:spcAft>
              <a:buClr>
                <a:schemeClr val="lt1"/>
              </a:buClr>
              <a:buSzPts val="3000"/>
              <a:buNone/>
              <a:defRPr b="1">
                <a:solidFill>
                  <a:schemeClr val="lt1"/>
                </a:solidFill>
              </a:defRPr>
            </a:lvl2pPr>
            <a:lvl3pPr lvl="2" algn="l">
              <a:lnSpc>
                <a:spcPct val="100000"/>
              </a:lnSpc>
              <a:spcBef>
                <a:spcPts val="0"/>
              </a:spcBef>
              <a:spcAft>
                <a:spcPts val="0"/>
              </a:spcAft>
              <a:buClr>
                <a:schemeClr val="lt1"/>
              </a:buClr>
              <a:buSzPts val="3000"/>
              <a:buNone/>
              <a:defRPr b="1">
                <a:solidFill>
                  <a:schemeClr val="lt1"/>
                </a:solidFill>
              </a:defRPr>
            </a:lvl3pPr>
            <a:lvl4pPr lvl="3" algn="l">
              <a:lnSpc>
                <a:spcPct val="100000"/>
              </a:lnSpc>
              <a:spcBef>
                <a:spcPts val="0"/>
              </a:spcBef>
              <a:spcAft>
                <a:spcPts val="0"/>
              </a:spcAft>
              <a:buClr>
                <a:schemeClr val="lt1"/>
              </a:buClr>
              <a:buSzPts val="3000"/>
              <a:buNone/>
              <a:defRPr b="1">
                <a:solidFill>
                  <a:schemeClr val="lt1"/>
                </a:solidFill>
              </a:defRPr>
            </a:lvl4pPr>
            <a:lvl5pPr lvl="4" algn="l">
              <a:lnSpc>
                <a:spcPct val="100000"/>
              </a:lnSpc>
              <a:spcBef>
                <a:spcPts val="0"/>
              </a:spcBef>
              <a:spcAft>
                <a:spcPts val="0"/>
              </a:spcAft>
              <a:buClr>
                <a:schemeClr val="lt1"/>
              </a:buClr>
              <a:buSzPts val="3000"/>
              <a:buNone/>
              <a:defRPr b="1">
                <a:solidFill>
                  <a:schemeClr val="lt1"/>
                </a:solidFill>
              </a:defRPr>
            </a:lvl5pPr>
            <a:lvl6pPr lvl="5" algn="l">
              <a:lnSpc>
                <a:spcPct val="100000"/>
              </a:lnSpc>
              <a:spcBef>
                <a:spcPts val="0"/>
              </a:spcBef>
              <a:spcAft>
                <a:spcPts val="0"/>
              </a:spcAft>
              <a:buClr>
                <a:schemeClr val="lt1"/>
              </a:buClr>
              <a:buSzPts val="3000"/>
              <a:buNone/>
              <a:defRPr b="1">
                <a:solidFill>
                  <a:schemeClr val="lt1"/>
                </a:solidFill>
              </a:defRPr>
            </a:lvl6pPr>
            <a:lvl7pPr lvl="6" algn="l">
              <a:lnSpc>
                <a:spcPct val="100000"/>
              </a:lnSpc>
              <a:spcBef>
                <a:spcPts val="0"/>
              </a:spcBef>
              <a:spcAft>
                <a:spcPts val="0"/>
              </a:spcAft>
              <a:buClr>
                <a:schemeClr val="lt1"/>
              </a:buClr>
              <a:buSzPts val="3000"/>
              <a:buNone/>
              <a:defRPr b="1">
                <a:solidFill>
                  <a:schemeClr val="lt1"/>
                </a:solidFill>
              </a:defRPr>
            </a:lvl7pPr>
            <a:lvl8pPr lvl="7" algn="l">
              <a:lnSpc>
                <a:spcPct val="100000"/>
              </a:lnSpc>
              <a:spcBef>
                <a:spcPts val="0"/>
              </a:spcBef>
              <a:spcAft>
                <a:spcPts val="0"/>
              </a:spcAft>
              <a:buClr>
                <a:schemeClr val="lt1"/>
              </a:buClr>
              <a:buSzPts val="3000"/>
              <a:buNone/>
              <a:defRPr b="1">
                <a:solidFill>
                  <a:schemeClr val="lt1"/>
                </a:solidFill>
              </a:defRPr>
            </a:lvl8pPr>
            <a:lvl9pPr lvl="8" algn="l">
              <a:lnSpc>
                <a:spcPct val="100000"/>
              </a:lnSpc>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65" name="Shape 65"/>
        <p:cNvGrpSpPr/>
        <p:nvPr/>
      </p:nvGrpSpPr>
      <p:grpSpPr>
        <a:xfrm>
          <a:off x="0" y="0"/>
          <a:ext cx="0" cy="0"/>
          <a:chOff x="0" y="0"/>
          <a:chExt cx="0" cy="0"/>
        </a:xfrm>
      </p:grpSpPr>
      <p:sp>
        <p:nvSpPr>
          <p:cNvPr id="66" name="Google Shape;66;g3750a23f219_0_1923"/>
          <p:cNvSpPr txBox="1"/>
          <p:nvPr>
            <p:ph type="title"/>
          </p:nvPr>
        </p:nvSpPr>
        <p:spPr>
          <a:xfrm>
            <a:off x="2542873" y="2834784"/>
            <a:ext cx="56655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3600"/>
              <a:buNone/>
              <a:defRPr b="0" i="0" sz="2550">
                <a:solidFill>
                  <a:schemeClr val="dk1"/>
                </a:solidFill>
                <a:latin typeface="Arial"/>
                <a:ea typeface="Arial"/>
                <a:cs typeface="Arial"/>
                <a:sym typeface="Arial"/>
              </a:defRPr>
            </a:lvl1pPr>
            <a:lvl2pPr lvl="1" algn="r">
              <a:lnSpc>
                <a:spcPct val="100000"/>
              </a:lnSpc>
              <a:spcBef>
                <a:spcPts val="0"/>
              </a:spcBef>
              <a:spcAft>
                <a:spcPts val="0"/>
              </a:spcAft>
              <a:buClr>
                <a:schemeClr val="dk1"/>
              </a:buClr>
              <a:buSzPts val="3600"/>
              <a:buNone/>
              <a:defRPr b="1" sz="2700">
                <a:solidFill>
                  <a:schemeClr val="dk1"/>
                </a:solidFill>
              </a:defRPr>
            </a:lvl2pPr>
            <a:lvl3pPr lvl="2" algn="r">
              <a:lnSpc>
                <a:spcPct val="100000"/>
              </a:lnSpc>
              <a:spcBef>
                <a:spcPts val="0"/>
              </a:spcBef>
              <a:spcAft>
                <a:spcPts val="0"/>
              </a:spcAft>
              <a:buClr>
                <a:schemeClr val="dk1"/>
              </a:buClr>
              <a:buSzPts val="3600"/>
              <a:buNone/>
              <a:defRPr b="1" sz="2700">
                <a:solidFill>
                  <a:schemeClr val="dk1"/>
                </a:solidFill>
              </a:defRPr>
            </a:lvl3pPr>
            <a:lvl4pPr lvl="3" algn="r">
              <a:lnSpc>
                <a:spcPct val="100000"/>
              </a:lnSpc>
              <a:spcBef>
                <a:spcPts val="0"/>
              </a:spcBef>
              <a:spcAft>
                <a:spcPts val="0"/>
              </a:spcAft>
              <a:buClr>
                <a:schemeClr val="dk1"/>
              </a:buClr>
              <a:buSzPts val="3600"/>
              <a:buNone/>
              <a:defRPr b="1" sz="2700">
                <a:solidFill>
                  <a:schemeClr val="dk1"/>
                </a:solidFill>
              </a:defRPr>
            </a:lvl4pPr>
            <a:lvl5pPr lvl="4" algn="r">
              <a:lnSpc>
                <a:spcPct val="100000"/>
              </a:lnSpc>
              <a:spcBef>
                <a:spcPts val="0"/>
              </a:spcBef>
              <a:spcAft>
                <a:spcPts val="0"/>
              </a:spcAft>
              <a:buClr>
                <a:schemeClr val="dk1"/>
              </a:buClr>
              <a:buSzPts val="3600"/>
              <a:buNone/>
              <a:defRPr b="1" sz="2700">
                <a:solidFill>
                  <a:schemeClr val="dk1"/>
                </a:solidFill>
              </a:defRPr>
            </a:lvl5pPr>
            <a:lvl6pPr lvl="5" algn="r">
              <a:lnSpc>
                <a:spcPct val="100000"/>
              </a:lnSpc>
              <a:spcBef>
                <a:spcPts val="0"/>
              </a:spcBef>
              <a:spcAft>
                <a:spcPts val="0"/>
              </a:spcAft>
              <a:buClr>
                <a:schemeClr val="dk1"/>
              </a:buClr>
              <a:buSzPts val="3600"/>
              <a:buNone/>
              <a:defRPr b="1" sz="2700">
                <a:solidFill>
                  <a:schemeClr val="dk1"/>
                </a:solidFill>
              </a:defRPr>
            </a:lvl6pPr>
            <a:lvl7pPr lvl="6" algn="r">
              <a:lnSpc>
                <a:spcPct val="100000"/>
              </a:lnSpc>
              <a:spcBef>
                <a:spcPts val="0"/>
              </a:spcBef>
              <a:spcAft>
                <a:spcPts val="0"/>
              </a:spcAft>
              <a:buClr>
                <a:schemeClr val="dk1"/>
              </a:buClr>
              <a:buSzPts val="3600"/>
              <a:buNone/>
              <a:defRPr b="1" sz="2700">
                <a:solidFill>
                  <a:schemeClr val="dk1"/>
                </a:solidFill>
              </a:defRPr>
            </a:lvl7pPr>
            <a:lvl8pPr lvl="7" algn="r">
              <a:lnSpc>
                <a:spcPct val="100000"/>
              </a:lnSpc>
              <a:spcBef>
                <a:spcPts val="0"/>
              </a:spcBef>
              <a:spcAft>
                <a:spcPts val="0"/>
              </a:spcAft>
              <a:buClr>
                <a:schemeClr val="dk1"/>
              </a:buClr>
              <a:buSzPts val="3600"/>
              <a:buNone/>
              <a:defRPr b="1" sz="2700">
                <a:solidFill>
                  <a:schemeClr val="dk1"/>
                </a:solidFill>
              </a:defRPr>
            </a:lvl8pPr>
            <a:lvl9pPr lvl="8" algn="r">
              <a:lnSpc>
                <a:spcPct val="100000"/>
              </a:lnSpc>
              <a:spcBef>
                <a:spcPts val="0"/>
              </a:spcBef>
              <a:spcAft>
                <a:spcPts val="0"/>
              </a:spcAft>
              <a:buClr>
                <a:schemeClr val="dk1"/>
              </a:buClr>
              <a:buSzPts val="3600"/>
              <a:buNone/>
              <a:defRPr b="1" sz="2700">
                <a:solidFill>
                  <a:schemeClr val="dk1"/>
                </a:solidFill>
              </a:defRPr>
            </a:lvl9pPr>
          </a:lstStyle>
          <a:p/>
        </p:txBody>
      </p:sp>
      <p:sp>
        <p:nvSpPr>
          <p:cNvPr id="67" name="Google Shape;67;g3750a23f219_0_1923"/>
          <p:cNvSpPr txBox="1"/>
          <p:nvPr>
            <p:ph idx="2" type="title"/>
          </p:nvPr>
        </p:nvSpPr>
        <p:spPr>
          <a:xfrm>
            <a:off x="5151175" y="1768609"/>
            <a:ext cx="3057300" cy="862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dk1"/>
              </a:buClr>
              <a:buSzPts val="8000"/>
              <a:buNone/>
              <a:defRPr b="0" i="0" sz="6000">
                <a:solidFill>
                  <a:schemeClr val="dk1"/>
                </a:solidFill>
                <a:latin typeface="Arial"/>
                <a:ea typeface="Arial"/>
                <a:cs typeface="Arial"/>
                <a:sym typeface="Arial"/>
              </a:defRPr>
            </a:lvl1pPr>
            <a:lvl2pPr lvl="1" algn="r">
              <a:lnSpc>
                <a:spcPct val="100000"/>
              </a:lnSpc>
              <a:spcBef>
                <a:spcPts val="0"/>
              </a:spcBef>
              <a:spcAft>
                <a:spcPts val="0"/>
              </a:spcAft>
              <a:buClr>
                <a:schemeClr val="dk1"/>
              </a:buClr>
              <a:buSzPts val="8000"/>
              <a:buNone/>
              <a:defRPr b="1" sz="6000">
                <a:solidFill>
                  <a:schemeClr val="dk1"/>
                </a:solidFill>
              </a:defRPr>
            </a:lvl2pPr>
            <a:lvl3pPr lvl="2" algn="r">
              <a:lnSpc>
                <a:spcPct val="100000"/>
              </a:lnSpc>
              <a:spcBef>
                <a:spcPts val="0"/>
              </a:spcBef>
              <a:spcAft>
                <a:spcPts val="0"/>
              </a:spcAft>
              <a:buClr>
                <a:schemeClr val="dk1"/>
              </a:buClr>
              <a:buSzPts val="8000"/>
              <a:buNone/>
              <a:defRPr b="1" sz="6000">
                <a:solidFill>
                  <a:schemeClr val="dk1"/>
                </a:solidFill>
              </a:defRPr>
            </a:lvl3pPr>
            <a:lvl4pPr lvl="3" algn="r">
              <a:lnSpc>
                <a:spcPct val="100000"/>
              </a:lnSpc>
              <a:spcBef>
                <a:spcPts val="0"/>
              </a:spcBef>
              <a:spcAft>
                <a:spcPts val="0"/>
              </a:spcAft>
              <a:buClr>
                <a:schemeClr val="dk1"/>
              </a:buClr>
              <a:buSzPts val="8000"/>
              <a:buNone/>
              <a:defRPr b="1" sz="6000">
                <a:solidFill>
                  <a:schemeClr val="dk1"/>
                </a:solidFill>
              </a:defRPr>
            </a:lvl4pPr>
            <a:lvl5pPr lvl="4" algn="r">
              <a:lnSpc>
                <a:spcPct val="100000"/>
              </a:lnSpc>
              <a:spcBef>
                <a:spcPts val="0"/>
              </a:spcBef>
              <a:spcAft>
                <a:spcPts val="0"/>
              </a:spcAft>
              <a:buClr>
                <a:schemeClr val="dk1"/>
              </a:buClr>
              <a:buSzPts val="8000"/>
              <a:buNone/>
              <a:defRPr b="1" sz="6000">
                <a:solidFill>
                  <a:schemeClr val="dk1"/>
                </a:solidFill>
              </a:defRPr>
            </a:lvl5pPr>
            <a:lvl6pPr lvl="5" algn="r">
              <a:lnSpc>
                <a:spcPct val="100000"/>
              </a:lnSpc>
              <a:spcBef>
                <a:spcPts val="0"/>
              </a:spcBef>
              <a:spcAft>
                <a:spcPts val="0"/>
              </a:spcAft>
              <a:buClr>
                <a:schemeClr val="dk1"/>
              </a:buClr>
              <a:buSzPts val="8000"/>
              <a:buNone/>
              <a:defRPr b="1" sz="6000">
                <a:solidFill>
                  <a:schemeClr val="dk1"/>
                </a:solidFill>
              </a:defRPr>
            </a:lvl6pPr>
            <a:lvl7pPr lvl="6" algn="r">
              <a:lnSpc>
                <a:spcPct val="100000"/>
              </a:lnSpc>
              <a:spcBef>
                <a:spcPts val="0"/>
              </a:spcBef>
              <a:spcAft>
                <a:spcPts val="0"/>
              </a:spcAft>
              <a:buClr>
                <a:schemeClr val="dk1"/>
              </a:buClr>
              <a:buSzPts val="8000"/>
              <a:buNone/>
              <a:defRPr b="1" sz="6000">
                <a:solidFill>
                  <a:schemeClr val="dk1"/>
                </a:solidFill>
              </a:defRPr>
            </a:lvl7pPr>
            <a:lvl8pPr lvl="7" algn="r">
              <a:lnSpc>
                <a:spcPct val="100000"/>
              </a:lnSpc>
              <a:spcBef>
                <a:spcPts val="0"/>
              </a:spcBef>
              <a:spcAft>
                <a:spcPts val="0"/>
              </a:spcAft>
              <a:buClr>
                <a:schemeClr val="dk1"/>
              </a:buClr>
              <a:buSzPts val="8000"/>
              <a:buNone/>
              <a:defRPr b="1" sz="6000">
                <a:solidFill>
                  <a:schemeClr val="dk1"/>
                </a:solidFill>
              </a:defRPr>
            </a:lvl8pPr>
            <a:lvl9pPr lvl="8" algn="r">
              <a:lnSpc>
                <a:spcPct val="100000"/>
              </a:lnSpc>
              <a:spcBef>
                <a:spcPts val="0"/>
              </a:spcBef>
              <a:spcAft>
                <a:spcPts val="0"/>
              </a:spcAft>
              <a:buClr>
                <a:schemeClr val="dk1"/>
              </a:buClr>
              <a:buSzPts val="8000"/>
              <a:buNone/>
              <a:defRPr b="1" sz="6000">
                <a:solidFill>
                  <a:schemeClr val="dk1"/>
                </a:solidFill>
              </a:defRPr>
            </a:lvl9pPr>
          </a:lstStyle>
          <a:p/>
        </p:txBody>
      </p:sp>
      <p:grpSp>
        <p:nvGrpSpPr>
          <p:cNvPr id="68" name="Google Shape;68;g3750a23f219_0_1923"/>
          <p:cNvGrpSpPr/>
          <p:nvPr/>
        </p:nvGrpSpPr>
        <p:grpSpPr>
          <a:xfrm>
            <a:off x="7966286" y="4291026"/>
            <a:ext cx="1896665" cy="1076756"/>
            <a:chOff x="3991535" y="4020604"/>
            <a:chExt cx="1422534" cy="1076756"/>
          </a:xfrm>
        </p:grpSpPr>
        <p:grpSp>
          <p:nvGrpSpPr>
            <p:cNvPr id="69" name="Google Shape;69;g3750a23f219_0_1923"/>
            <p:cNvGrpSpPr/>
            <p:nvPr/>
          </p:nvGrpSpPr>
          <p:grpSpPr>
            <a:xfrm>
              <a:off x="3991535" y="4912252"/>
              <a:ext cx="1422534" cy="185108"/>
              <a:chOff x="4012200" y="4617784"/>
              <a:chExt cx="1422534" cy="185108"/>
            </a:xfrm>
          </p:grpSpPr>
          <p:sp>
            <p:nvSpPr>
              <p:cNvPr id="70" name="Google Shape;70;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 name="Google Shape;90;g3750a23f219_0_1923"/>
            <p:cNvGrpSpPr/>
            <p:nvPr/>
          </p:nvGrpSpPr>
          <p:grpSpPr>
            <a:xfrm>
              <a:off x="3991535" y="4615036"/>
              <a:ext cx="1422534" cy="185108"/>
              <a:chOff x="4012200" y="4617784"/>
              <a:chExt cx="1422534" cy="185108"/>
            </a:xfrm>
          </p:grpSpPr>
          <p:sp>
            <p:nvSpPr>
              <p:cNvPr id="91" name="Google Shape;91;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g3750a23f219_0_1923"/>
            <p:cNvGrpSpPr/>
            <p:nvPr/>
          </p:nvGrpSpPr>
          <p:grpSpPr>
            <a:xfrm>
              <a:off x="3991535" y="4317820"/>
              <a:ext cx="1422534" cy="185108"/>
              <a:chOff x="4012200" y="4617784"/>
              <a:chExt cx="1422534" cy="185108"/>
            </a:xfrm>
          </p:grpSpPr>
          <p:sp>
            <p:nvSpPr>
              <p:cNvPr id="112" name="Google Shape;112;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 name="Google Shape;132;g3750a23f219_0_1923"/>
            <p:cNvGrpSpPr/>
            <p:nvPr/>
          </p:nvGrpSpPr>
          <p:grpSpPr>
            <a:xfrm>
              <a:off x="3991535" y="4020604"/>
              <a:ext cx="1422534" cy="185108"/>
              <a:chOff x="4012200" y="4617784"/>
              <a:chExt cx="1422534" cy="185108"/>
            </a:xfrm>
          </p:grpSpPr>
          <p:sp>
            <p:nvSpPr>
              <p:cNvPr id="133" name="Google Shape;133;g3750a23f219_0_1923"/>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g3750a23f219_0_1923"/>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750a23f219_0_1923"/>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g3750a23f219_0_1923"/>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3750a23f219_0_1923"/>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3750a23f219_0_1923"/>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3750a23f219_0_1923"/>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3750a23f219_0_1923"/>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3750a23f219_0_1923"/>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3750a23f219_0_1923"/>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3750a23f219_0_1923"/>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3750a23f219_0_1923"/>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3750a23f219_0_1923"/>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3750a23f219_0_1923"/>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3750a23f219_0_1923"/>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3750a23f219_0_1923"/>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3750a23f219_0_1923"/>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3750a23f219_0_1923"/>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3750a23f219_0_1923"/>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3750a23f219_0_1923"/>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3" name="Google Shape;153;g3750a23f219_0_1923"/>
          <p:cNvSpPr/>
          <p:nvPr/>
        </p:nvSpPr>
        <p:spPr>
          <a:xfrm>
            <a:off x="-110003" y="-89377"/>
            <a:ext cx="1860900" cy="1395600"/>
          </a:xfrm>
          <a:prstGeom prst="rect">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5F5F5"/>
        </a:solidFill>
      </p:bgPr>
    </p:bg>
    <p:spTree>
      <p:nvGrpSpPr>
        <p:cNvPr id="154" name="Shape 154"/>
        <p:cNvGrpSpPr/>
        <p:nvPr/>
      </p:nvGrpSpPr>
      <p:grpSpPr>
        <a:xfrm>
          <a:off x="0" y="0"/>
          <a:ext cx="0" cy="0"/>
          <a:chOff x="0" y="0"/>
          <a:chExt cx="0" cy="0"/>
        </a:xfrm>
      </p:grpSpPr>
      <p:sp>
        <p:nvSpPr>
          <p:cNvPr id="155" name="Google Shape;155;g3750a23f219_0_2012"/>
          <p:cNvSpPr txBox="1"/>
          <p:nvPr>
            <p:ph idx="1" type="body"/>
          </p:nvPr>
        </p:nvSpPr>
        <p:spPr>
          <a:xfrm>
            <a:off x="584884" y="961127"/>
            <a:ext cx="7717200" cy="47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None/>
              <a:defRPr b="0" i="0" sz="13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6" name="Google Shape;156;g3750a23f219_0_2012"/>
          <p:cNvSpPr txBox="1"/>
          <p:nvPr>
            <p:ph type="title"/>
          </p:nvPr>
        </p:nvSpPr>
        <p:spPr>
          <a:xfrm>
            <a:off x="584884" y="329545"/>
            <a:ext cx="7717500" cy="5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0" i="0"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pic>
        <p:nvPicPr>
          <p:cNvPr id="157" name="Google Shape;157;g3750a23f219_0_2012"/>
          <p:cNvPicPr preferRelativeResize="0"/>
          <p:nvPr/>
        </p:nvPicPr>
        <p:blipFill rotWithShape="1">
          <a:blip r:embed="rId2">
            <a:alphaModFix/>
          </a:blip>
          <a:srcRect b="0" l="0" r="0" t="0"/>
          <a:stretch/>
        </p:blipFill>
        <p:spPr>
          <a:xfrm>
            <a:off x="656603" y="831957"/>
            <a:ext cx="513000" cy="25533"/>
          </a:xfrm>
          <a:prstGeom prst="rect">
            <a:avLst/>
          </a:prstGeom>
          <a:noFill/>
          <a:ln>
            <a:noFill/>
          </a:ln>
        </p:spPr>
      </p:pic>
      <p:sp>
        <p:nvSpPr>
          <p:cNvPr id="158" name="Google Shape;158;g3750a23f219_0_2012"/>
          <p:cNvSpPr/>
          <p:nvPr/>
        </p:nvSpPr>
        <p:spPr>
          <a:xfrm>
            <a:off x="4301067" y="4887268"/>
            <a:ext cx="4572000" cy="20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 sz="700" u="none" cap="none" strike="noStrike">
                <a:solidFill>
                  <a:srgbClr val="6D6D6D"/>
                </a:solidFill>
                <a:latin typeface="Arial"/>
                <a:ea typeface="Arial"/>
                <a:cs typeface="Arial"/>
                <a:sym typeface="Arial"/>
              </a:rPr>
              <a:t>Copyright © HBLAB All Rights Reserved.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p:cSld name="1_Solo título ">
    <p:bg>
      <p:bgPr>
        <a:solidFill>
          <a:schemeClr val="accent5"/>
        </a:solidFill>
      </p:bgPr>
    </p:bg>
    <p:spTree>
      <p:nvGrpSpPr>
        <p:cNvPr id="159" name="Shape 159"/>
        <p:cNvGrpSpPr/>
        <p:nvPr/>
      </p:nvGrpSpPr>
      <p:grpSpPr>
        <a:xfrm>
          <a:off x="0" y="0"/>
          <a:ext cx="0" cy="0"/>
          <a:chOff x="0" y="0"/>
          <a:chExt cx="0" cy="0"/>
        </a:xfrm>
      </p:grpSpPr>
      <p:grpSp>
        <p:nvGrpSpPr>
          <p:cNvPr id="160" name="Google Shape;160;g3750a23f219_0_2017"/>
          <p:cNvGrpSpPr/>
          <p:nvPr/>
        </p:nvGrpSpPr>
        <p:grpSpPr>
          <a:xfrm>
            <a:off x="7966286" y="4291026"/>
            <a:ext cx="1896665" cy="1076756"/>
            <a:chOff x="3991535" y="4020604"/>
            <a:chExt cx="1422534" cy="1076756"/>
          </a:xfrm>
        </p:grpSpPr>
        <p:grpSp>
          <p:nvGrpSpPr>
            <p:cNvPr id="161" name="Google Shape;161;g3750a23f219_0_2017"/>
            <p:cNvGrpSpPr/>
            <p:nvPr/>
          </p:nvGrpSpPr>
          <p:grpSpPr>
            <a:xfrm>
              <a:off x="3991535" y="4912252"/>
              <a:ext cx="1422534" cy="185108"/>
              <a:chOff x="4012200" y="4617784"/>
              <a:chExt cx="1422534" cy="185108"/>
            </a:xfrm>
          </p:grpSpPr>
          <p:sp>
            <p:nvSpPr>
              <p:cNvPr id="162" name="Google Shape;162;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g3750a23f219_0_2017"/>
            <p:cNvGrpSpPr/>
            <p:nvPr/>
          </p:nvGrpSpPr>
          <p:grpSpPr>
            <a:xfrm>
              <a:off x="3991535" y="4615036"/>
              <a:ext cx="1422534" cy="185108"/>
              <a:chOff x="4012200" y="4617784"/>
              <a:chExt cx="1422534" cy="185108"/>
            </a:xfrm>
          </p:grpSpPr>
          <p:sp>
            <p:nvSpPr>
              <p:cNvPr id="183" name="Google Shape;183;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g3750a23f219_0_2017"/>
            <p:cNvGrpSpPr/>
            <p:nvPr/>
          </p:nvGrpSpPr>
          <p:grpSpPr>
            <a:xfrm>
              <a:off x="3991535" y="4317820"/>
              <a:ext cx="1422534" cy="185108"/>
              <a:chOff x="4012200" y="4617784"/>
              <a:chExt cx="1422534" cy="185108"/>
            </a:xfrm>
          </p:grpSpPr>
          <p:sp>
            <p:nvSpPr>
              <p:cNvPr id="204" name="Google Shape;204;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g3750a23f219_0_2017"/>
            <p:cNvGrpSpPr/>
            <p:nvPr/>
          </p:nvGrpSpPr>
          <p:grpSpPr>
            <a:xfrm>
              <a:off x="3991535" y="4020604"/>
              <a:ext cx="1422534" cy="185108"/>
              <a:chOff x="4012200" y="4617784"/>
              <a:chExt cx="1422534" cy="185108"/>
            </a:xfrm>
          </p:grpSpPr>
          <p:sp>
            <p:nvSpPr>
              <p:cNvPr id="225" name="Google Shape;225;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5" name="Google Shape;245;g3750a23f219_0_2017"/>
          <p:cNvSpPr txBox="1"/>
          <p:nvPr>
            <p:ph idx="1" type="body"/>
          </p:nvPr>
        </p:nvSpPr>
        <p:spPr>
          <a:xfrm>
            <a:off x="584884" y="961127"/>
            <a:ext cx="7717200" cy="47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None/>
              <a:defRPr b="0" i="0" sz="13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46" name="Google Shape;246;g3750a23f219_0_2017"/>
          <p:cNvSpPr txBox="1"/>
          <p:nvPr>
            <p:ph type="title"/>
          </p:nvPr>
        </p:nvSpPr>
        <p:spPr>
          <a:xfrm>
            <a:off x="584884" y="329545"/>
            <a:ext cx="7717500" cy="51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700"/>
              <a:buNone/>
              <a:defRPr b="0" i="0"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grpSp>
        <p:nvGrpSpPr>
          <p:cNvPr id="247" name="Google Shape;247;g3750a23f219_0_2017"/>
          <p:cNvGrpSpPr/>
          <p:nvPr/>
        </p:nvGrpSpPr>
        <p:grpSpPr>
          <a:xfrm>
            <a:off x="-841594" y="-227782"/>
            <a:ext cx="1896665" cy="1076756"/>
            <a:chOff x="3991535" y="4020604"/>
            <a:chExt cx="1422534" cy="1076756"/>
          </a:xfrm>
        </p:grpSpPr>
        <p:grpSp>
          <p:nvGrpSpPr>
            <p:cNvPr id="248" name="Google Shape;248;g3750a23f219_0_2017"/>
            <p:cNvGrpSpPr/>
            <p:nvPr/>
          </p:nvGrpSpPr>
          <p:grpSpPr>
            <a:xfrm>
              <a:off x="3991535" y="4912252"/>
              <a:ext cx="1422534" cy="185108"/>
              <a:chOff x="4012200" y="4617784"/>
              <a:chExt cx="1422534" cy="185108"/>
            </a:xfrm>
          </p:grpSpPr>
          <p:sp>
            <p:nvSpPr>
              <p:cNvPr id="249" name="Google Shape;249;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g3750a23f219_0_2017"/>
            <p:cNvGrpSpPr/>
            <p:nvPr/>
          </p:nvGrpSpPr>
          <p:grpSpPr>
            <a:xfrm>
              <a:off x="3991535" y="4615036"/>
              <a:ext cx="1422534" cy="185108"/>
              <a:chOff x="4012200" y="4617784"/>
              <a:chExt cx="1422534" cy="185108"/>
            </a:xfrm>
          </p:grpSpPr>
          <p:sp>
            <p:nvSpPr>
              <p:cNvPr id="270" name="Google Shape;270;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 name="Google Shape;290;g3750a23f219_0_2017"/>
            <p:cNvGrpSpPr/>
            <p:nvPr/>
          </p:nvGrpSpPr>
          <p:grpSpPr>
            <a:xfrm>
              <a:off x="3991535" y="4317820"/>
              <a:ext cx="1422534" cy="185108"/>
              <a:chOff x="4012200" y="4617784"/>
              <a:chExt cx="1422534" cy="185108"/>
            </a:xfrm>
          </p:grpSpPr>
          <p:sp>
            <p:nvSpPr>
              <p:cNvPr id="291" name="Google Shape;291;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 name="Google Shape;311;g3750a23f219_0_2017"/>
            <p:cNvGrpSpPr/>
            <p:nvPr/>
          </p:nvGrpSpPr>
          <p:grpSpPr>
            <a:xfrm>
              <a:off x="3991535" y="4020604"/>
              <a:ext cx="1422534" cy="185108"/>
              <a:chOff x="4012200" y="4617784"/>
              <a:chExt cx="1422534" cy="185108"/>
            </a:xfrm>
          </p:grpSpPr>
          <p:sp>
            <p:nvSpPr>
              <p:cNvPr id="312" name="Google Shape;312;g3750a23f219_0_2017"/>
              <p:cNvSpPr/>
              <p:nvPr/>
            </p:nvSpPr>
            <p:spPr>
              <a:xfrm>
                <a:off x="4012200"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3750a23f219_0_2017"/>
              <p:cNvSpPr/>
              <p:nvPr/>
            </p:nvSpPr>
            <p:spPr>
              <a:xfrm>
                <a:off x="416649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3750a23f219_0_2017"/>
              <p:cNvSpPr/>
              <p:nvPr/>
            </p:nvSpPr>
            <p:spPr>
              <a:xfrm>
                <a:off x="4320785"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3750a23f219_0_2017"/>
              <p:cNvSpPr/>
              <p:nvPr/>
            </p:nvSpPr>
            <p:spPr>
              <a:xfrm>
                <a:off x="4475078"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3750a23f219_0_2017"/>
              <p:cNvSpPr/>
              <p:nvPr/>
            </p:nvSpPr>
            <p:spPr>
              <a:xfrm>
                <a:off x="462937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3750a23f219_0_2017"/>
              <p:cNvSpPr/>
              <p:nvPr/>
            </p:nvSpPr>
            <p:spPr>
              <a:xfrm>
                <a:off x="4783663"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3750a23f219_0_2017"/>
              <p:cNvSpPr/>
              <p:nvPr/>
            </p:nvSpPr>
            <p:spPr>
              <a:xfrm>
                <a:off x="4937956"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3750a23f219_0_2017"/>
              <p:cNvSpPr/>
              <p:nvPr/>
            </p:nvSpPr>
            <p:spPr>
              <a:xfrm>
                <a:off x="5092249"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3750a23f219_0_2017"/>
              <p:cNvSpPr/>
              <p:nvPr/>
            </p:nvSpPr>
            <p:spPr>
              <a:xfrm>
                <a:off x="5246541" y="4617784"/>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3750a23f219_0_2017"/>
              <p:cNvSpPr/>
              <p:nvPr/>
            </p:nvSpPr>
            <p:spPr>
              <a:xfrm>
                <a:off x="5400834" y="4617784"/>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3750a23f219_0_2017"/>
              <p:cNvSpPr/>
              <p:nvPr/>
            </p:nvSpPr>
            <p:spPr>
              <a:xfrm>
                <a:off x="4012200"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3750a23f219_0_2017"/>
              <p:cNvSpPr/>
              <p:nvPr/>
            </p:nvSpPr>
            <p:spPr>
              <a:xfrm>
                <a:off x="416649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3750a23f219_0_2017"/>
              <p:cNvSpPr/>
              <p:nvPr/>
            </p:nvSpPr>
            <p:spPr>
              <a:xfrm>
                <a:off x="4320785"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3750a23f219_0_2017"/>
              <p:cNvSpPr/>
              <p:nvPr/>
            </p:nvSpPr>
            <p:spPr>
              <a:xfrm>
                <a:off x="4475078"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3750a23f219_0_2017"/>
              <p:cNvSpPr/>
              <p:nvPr/>
            </p:nvSpPr>
            <p:spPr>
              <a:xfrm>
                <a:off x="462937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3750a23f219_0_2017"/>
              <p:cNvSpPr/>
              <p:nvPr/>
            </p:nvSpPr>
            <p:spPr>
              <a:xfrm>
                <a:off x="4783663"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3750a23f219_0_2017"/>
              <p:cNvSpPr/>
              <p:nvPr/>
            </p:nvSpPr>
            <p:spPr>
              <a:xfrm>
                <a:off x="4937956"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3750a23f219_0_2017"/>
              <p:cNvSpPr/>
              <p:nvPr/>
            </p:nvSpPr>
            <p:spPr>
              <a:xfrm>
                <a:off x="5092249"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3750a23f219_0_2017"/>
              <p:cNvSpPr/>
              <p:nvPr/>
            </p:nvSpPr>
            <p:spPr>
              <a:xfrm>
                <a:off x="5246541" y="4768992"/>
                <a:ext cx="33900" cy="33900"/>
              </a:xfrm>
              <a:prstGeom prst="rect">
                <a:avLst/>
              </a:prstGeom>
              <a:solidFill>
                <a:srgbClr val="FFC2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3750a23f219_0_2017"/>
              <p:cNvSpPr/>
              <p:nvPr/>
            </p:nvSpPr>
            <p:spPr>
              <a:xfrm>
                <a:off x="5400834" y="4768992"/>
                <a:ext cx="33900" cy="339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bg>
      <p:bgPr>
        <a:solidFill>
          <a:srgbClr val="FFC20F"/>
        </a:solidFill>
      </p:bgPr>
    </p:bg>
    <p:spTree>
      <p:nvGrpSpPr>
        <p:cNvPr id="332" name="Shape 332"/>
        <p:cNvGrpSpPr/>
        <p:nvPr/>
      </p:nvGrpSpPr>
      <p:grpSpPr>
        <a:xfrm>
          <a:off x="0" y="0"/>
          <a:ext cx="0" cy="0"/>
          <a:chOff x="0" y="0"/>
          <a:chExt cx="0" cy="0"/>
        </a:xfrm>
      </p:grpSpPr>
      <p:sp>
        <p:nvSpPr>
          <p:cNvPr id="333" name="Google Shape;333;g3750a23f219_0_2190"/>
          <p:cNvSpPr/>
          <p:nvPr/>
        </p:nvSpPr>
        <p:spPr>
          <a:xfrm>
            <a:off x="-588975" y="0"/>
            <a:ext cx="10322100" cy="5143500"/>
          </a:xfrm>
          <a:prstGeom prst="parallelogram">
            <a:avLst>
              <a:gd fmla="val 13021" name="adj"/>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4" name="Google Shape;334;g3750a23f219_0_2190"/>
          <p:cNvSpPr txBox="1"/>
          <p:nvPr>
            <p:ph idx="1" type="body"/>
          </p:nvPr>
        </p:nvSpPr>
        <p:spPr>
          <a:xfrm>
            <a:off x="718073" y="1340380"/>
            <a:ext cx="7717200" cy="4737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None/>
              <a:defRPr b="0" i="0" sz="13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5" name="Google Shape;335;g3750a23f219_0_2190"/>
          <p:cNvSpPr txBox="1"/>
          <p:nvPr>
            <p:ph type="title"/>
          </p:nvPr>
        </p:nvSpPr>
        <p:spPr>
          <a:xfrm>
            <a:off x="718073" y="708798"/>
            <a:ext cx="7717500" cy="51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700"/>
              <a:buNone/>
              <a:defRPr b="0" i="0" sz="1800">
                <a:solidFill>
                  <a:schemeClr val="dk1"/>
                </a:solidFill>
                <a:latin typeface="Arial"/>
                <a:ea typeface="Arial"/>
                <a:cs typeface="Arial"/>
                <a:sym typeface="Arial"/>
              </a:defRPr>
            </a:lvl1pPr>
            <a:lvl2pPr lvl="1" algn="l">
              <a:lnSpc>
                <a:spcPct val="100000"/>
              </a:lnSpc>
              <a:spcBef>
                <a:spcPts val="0"/>
              </a:spcBef>
              <a:spcAft>
                <a:spcPts val="0"/>
              </a:spcAft>
              <a:buClr>
                <a:schemeClr val="dk1"/>
              </a:buClr>
              <a:buSzPts val="3000"/>
              <a:buNone/>
              <a:defRPr b="1">
                <a:solidFill>
                  <a:schemeClr val="dk1"/>
                </a:solidFill>
              </a:defRPr>
            </a:lvl2pPr>
            <a:lvl3pPr lvl="2" algn="l">
              <a:lnSpc>
                <a:spcPct val="100000"/>
              </a:lnSpc>
              <a:spcBef>
                <a:spcPts val="0"/>
              </a:spcBef>
              <a:spcAft>
                <a:spcPts val="0"/>
              </a:spcAft>
              <a:buClr>
                <a:schemeClr val="dk1"/>
              </a:buClr>
              <a:buSzPts val="3000"/>
              <a:buNone/>
              <a:defRPr b="1">
                <a:solidFill>
                  <a:schemeClr val="dk1"/>
                </a:solidFill>
              </a:defRPr>
            </a:lvl3pPr>
            <a:lvl4pPr lvl="3" algn="l">
              <a:lnSpc>
                <a:spcPct val="100000"/>
              </a:lnSpc>
              <a:spcBef>
                <a:spcPts val="0"/>
              </a:spcBef>
              <a:spcAft>
                <a:spcPts val="0"/>
              </a:spcAft>
              <a:buClr>
                <a:schemeClr val="dk1"/>
              </a:buClr>
              <a:buSzPts val="3000"/>
              <a:buNone/>
              <a:defRPr b="1">
                <a:solidFill>
                  <a:schemeClr val="dk1"/>
                </a:solidFill>
              </a:defRPr>
            </a:lvl4pPr>
            <a:lvl5pPr lvl="4" algn="l">
              <a:lnSpc>
                <a:spcPct val="100000"/>
              </a:lnSpc>
              <a:spcBef>
                <a:spcPts val="0"/>
              </a:spcBef>
              <a:spcAft>
                <a:spcPts val="0"/>
              </a:spcAft>
              <a:buClr>
                <a:schemeClr val="dk1"/>
              </a:buClr>
              <a:buSzPts val="3000"/>
              <a:buNone/>
              <a:defRPr b="1">
                <a:solidFill>
                  <a:schemeClr val="dk1"/>
                </a:solidFill>
              </a:defRPr>
            </a:lvl5pPr>
            <a:lvl6pPr lvl="5" algn="l">
              <a:lnSpc>
                <a:spcPct val="100000"/>
              </a:lnSpc>
              <a:spcBef>
                <a:spcPts val="0"/>
              </a:spcBef>
              <a:spcAft>
                <a:spcPts val="0"/>
              </a:spcAft>
              <a:buClr>
                <a:schemeClr val="dk1"/>
              </a:buClr>
              <a:buSzPts val="3000"/>
              <a:buNone/>
              <a:defRPr b="1">
                <a:solidFill>
                  <a:schemeClr val="dk1"/>
                </a:solidFill>
              </a:defRPr>
            </a:lvl6pPr>
            <a:lvl7pPr lvl="6" algn="l">
              <a:lnSpc>
                <a:spcPct val="100000"/>
              </a:lnSpc>
              <a:spcBef>
                <a:spcPts val="0"/>
              </a:spcBef>
              <a:spcAft>
                <a:spcPts val="0"/>
              </a:spcAft>
              <a:buClr>
                <a:schemeClr val="dk1"/>
              </a:buClr>
              <a:buSzPts val="3000"/>
              <a:buNone/>
              <a:defRPr b="1">
                <a:solidFill>
                  <a:schemeClr val="dk1"/>
                </a:solidFill>
              </a:defRPr>
            </a:lvl7pPr>
            <a:lvl8pPr lvl="7" algn="l">
              <a:lnSpc>
                <a:spcPct val="100000"/>
              </a:lnSpc>
              <a:spcBef>
                <a:spcPts val="0"/>
              </a:spcBef>
              <a:spcAft>
                <a:spcPts val="0"/>
              </a:spcAft>
              <a:buClr>
                <a:schemeClr val="dk1"/>
              </a:buClr>
              <a:buSzPts val="3000"/>
              <a:buNone/>
              <a:defRPr b="1">
                <a:solidFill>
                  <a:schemeClr val="dk1"/>
                </a:solidFill>
              </a:defRPr>
            </a:lvl8pPr>
            <a:lvl9pPr lvl="8" algn="l">
              <a:lnSpc>
                <a:spcPct val="100000"/>
              </a:lnSpc>
              <a:spcBef>
                <a:spcPts val="0"/>
              </a:spcBef>
              <a:spcAft>
                <a:spcPts val="0"/>
              </a:spcAft>
              <a:buClr>
                <a:schemeClr val="dk1"/>
              </a:buClr>
              <a:buSzPts val="3000"/>
              <a:buNone/>
              <a:defRPr b="1">
                <a:solidFill>
                  <a:schemeClr val="dk1"/>
                </a:solidFill>
              </a:defRPr>
            </a:lvl9pPr>
          </a:lstStyle>
          <a:p/>
        </p:txBody>
      </p:sp>
      <p:sp>
        <p:nvSpPr>
          <p:cNvPr id="336" name="Google Shape;336;g3750a23f219_0_2190"/>
          <p:cNvSpPr/>
          <p:nvPr/>
        </p:nvSpPr>
        <p:spPr>
          <a:xfrm>
            <a:off x="4301067" y="4887268"/>
            <a:ext cx="4572000" cy="2001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700"/>
              <a:buFont typeface="Arial"/>
              <a:buNone/>
            </a:pPr>
            <a:r>
              <a:rPr b="0" i="0" lang="en" sz="700" u="none" cap="none" strike="noStrike">
                <a:solidFill>
                  <a:srgbClr val="6D6D6D"/>
                </a:solidFill>
                <a:latin typeface="Arial"/>
                <a:ea typeface="Arial"/>
                <a:cs typeface="Arial"/>
                <a:sym typeface="Arial"/>
              </a:rPr>
              <a:t>Copyright © HBLAB All Rights Reserved.</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
  <p:cSld name="TITLE_ONLY_1">
    <p:spTree>
      <p:nvGrpSpPr>
        <p:cNvPr id="337" name="Shape 337"/>
        <p:cNvGrpSpPr/>
        <p:nvPr/>
      </p:nvGrpSpPr>
      <p:grpSpPr>
        <a:xfrm>
          <a:off x="0" y="0"/>
          <a:ext cx="0" cy="0"/>
          <a:chOff x="0" y="0"/>
          <a:chExt cx="0" cy="0"/>
        </a:xfrm>
      </p:grpSpPr>
      <p:sp>
        <p:nvSpPr>
          <p:cNvPr id="338" name="Google Shape;338;g3750a23f219_0_2195"/>
          <p:cNvSpPr/>
          <p:nvPr/>
        </p:nvSpPr>
        <p:spPr>
          <a:xfrm flipH="1" rot="10800000">
            <a:off x="-487681" y="4793403"/>
            <a:ext cx="10902243" cy="350096"/>
          </a:xfrm>
          <a:custGeom>
            <a:rect b="b" l="l" r="r" t="t"/>
            <a:pathLst>
              <a:path extrusionOk="0" h="32842" w="106071">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Meiryo"/>
              <a:ea typeface="Meiryo"/>
              <a:cs typeface="Meiryo"/>
              <a:sym typeface="Meiryo"/>
            </a:endParaRPr>
          </a:p>
        </p:txBody>
      </p:sp>
      <p:sp>
        <p:nvSpPr>
          <p:cNvPr id="339" name="Google Shape;339;g3750a23f219_0_2195"/>
          <p:cNvSpPr/>
          <p:nvPr/>
        </p:nvSpPr>
        <p:spPr>
          <a:xfrm rot="10800000">
            <a:off x="7238139" y="64"/>
            <a:ext cx="1905854" cy="537022"/>
          </a:xfrm>
          <a:custGeom>
            <a:rect b="b" l="l" r="r" t="t"/>
            <a:pathLst>
              <a:path extrusionOk="0" h="46963" w="63837">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Meiryo"/>
              <a:ea typeface="Meiryo"/>
              <a:cs typeface="Meiryo"/>
              <a:sym typeface="Meiryo"/>
            </a:endParaRPr>
          </a:p>
        </p:txBody>
      </p:sp>
      <p:sp>
        <p:nvSpPr>
          <p:cNvPr id="340" name="Google Shape;340;g3750a23f219_0_2195"/>
          <p:cNvSpPr txBox="1"/>
          <p:nvPr>
            <p:ph type="title"/>
          </p:nvPr>
        </p:nvSpPr>
        <p:spPr>
          <a:xfrm>
            <a:off x="720000" y="445025"/>
            <a:ext cx="7692000" cy="42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0" i="0" sz="20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1" name="Google Shape;341;g3750a23f219_0_2195"/>
          <p:cNvSpPr txBox="1"/>
          <p:nvPr>
            <p:ph idx="1" type="body"/>
          </p:nvPr>
        </p:nvSpPr>
        <p:spPr>
          <a:xfrm>
            <a:off x="720000" y="1003050"/>
            <a:ext cx="7692000" cy="5370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800"/>
              <a:buFont typeface="Open Sans"/>
              <a:buNone/>
              <a:defRPr b="0" i="0" sz="1200">
                <a:latin typeface="Meiryo"/>
                <a:ea typeface="Meiryo"/>
                <a:cs typeface="Meiryo"/>
                <a:sym typeface="Meiryo"/>
              </a:defRPr>
            </a:lvl1pPr>
            <a:lvl2pPr indent="-279400" lvl="1" marL="914400" algn="l">
              <a:lnSpc>
                <a:spcPct val="100000"/>
              </a:lnSpc>
              <a:spcBef>
                <a:spcPts val="0"/>
              </a:spcBef>
              <a:spcAft>
                <a:spcPts val="0"/>
              </a:spcAft>
              <a:buSzPts val="800"/>
              <a:buFont typeface="Open Sans"/>
              <a:buChar char="○"/>
              <a:defRPr sz="900"/>
            </a:lvl2pPr>
            <a:lvl3pPr indent="-279400" lvl="2" marL="1371600" algn="l">
              <a:lnSpc>
                <a:spcPct val="100000"/>
              </a:lnSpc>
              <a:spcBef>
                <a:spcPts val="1200"/>
              </a:spcBef>
              <a:spcAft>
                <a:spcPts val="0"/>
              </a:spcAft>
              <a:buSzPts val="800"/>
              <a:buFont typeface="Open Sans"/>
              <a:buChar char="■"/>
              <a:defRPr sz="900"/>
            </a:lvl3pPr>
            <a:lvl4pPr indent="-279400" lvl="3" marL="1828800" algn="l">
              <a:lnSpc>
                <a:spcPct val="100000"/>
              </a:lnSpc>
              <a:spcBef>
                <a:spcPts val="1200"/>
              </a:spcBef>
              <a:spcAft>
                <a:spcPts val="0"/>
              </a:spcAft>
              <a:buSzPts val="800"/>
              <a:buFont typeface="Open Sans"/>
              <a:buChar char="●"/>
              <a:defRPr sz="900"/>
            </a:lvl4pPr>
            <a:lvl5pPr indent="-298450" lvl="4" marL="2286000" algn="l">
              <a:lnSpc>
                <a:spcPct val="100000"/>
              </a:lnSpc>
              <a:spcBef>
                <a:spcPts val="1200"/>
              </a:spcBef>
              <a:spcAft>
                <a:spcPts val="0"/>
              </a:spcAft>
              <a:buSzPts val="1100"/>
              <a:buFont typeface="Open Sans"/>
              <a:buChar char="○"/>
              <a:defRPr sz="900"/>
            </a:lvl5pPr>
            <a:lvl6pPr indent="-298450" lvl="5" marL="2743200" algn="l">
              <a:lnSpc>
                <a:spcPct val="100000"/>
              </a:lnSpc>
              <a:spcBef>
                <a:spcPts val="1200"/>
              </a:spcBef>
              <a:spcAft>
                <a:spcPts val="0"/>
              </a:spcAft>
              <a:buSzPts val="1100"/>
              <a:buFont typeface="Open Sans"/>
              <a:buChar char="■"/>
              <a:defRPr sz="900"/>
            </a:lvl6pPr>
            <a:lvl7pPr indent="-273050" lvl="6" marL="3200400" algn="l">
              <a:lnSpc>
                <a:spcPct val="100000"/>
              </a:lnSpc>
              <a:spcBef>
                <a:spcPts val="1200"/>
              </a:spcBef>
              <a:spcAft>
                <a:spcPts val="0"/>
              </a:spcAft>
              <a:buSzPts val="700"/>
              <a:buFont typeface="Open Sans"/>
              <a:buChar char="●"/>
              <a:defRPr sz="900"/>
            </a:lvl7pPr>
            <a:lvl8pPr indent="-273050" lvl="7" marL="3657600" algn="l">
              <a:lnSpc>
                <a:spcPct val="100000"/>
              </a:lnSpc>
              <a:spcBef>
                <a:spcPts val="1200"/>
              </a:spcBef>
              <a:spcAft>
                <a:spcPts val="0"/>
              </a:spcAft>
              <a:buSzPts val="700"/>
              <a:buFont typeface="Open Sans"/>
              <a:buChar char="○"/>
              <a:defRPr sz="900"/>
            </a:lvl8pPr>
            <a:lvl9pPr indent="-266700" lvl="8" marL="4114800" algn="l">
              <a:lnSpc>
                <a:spcPct val="100000"/>
              </a:lnSpc>
              <a:spcBef>
                <a:spcPts val="1200"/>
              </a:spcBef>
              <a:spcAft>
                <a:spcPts val="1200"/>
              </a:spcAft>
              <a:buSzPts val="600"/>
              <a:buFont typeface="Open Sans"/>
              <a:buChar char="■"/>
              <a:defRPr sz="900"/>
            </a:lvl9pPr>
          </a:lstStyle>
          <a:p/>
        </p:txBody>
      </p:sp>
      <p:sp>
        <p:nvSpPr>
          <p:cNvPr id="342" name="Google Shape;342;g3750a23f219_0_2195"/>
          <p:cNvSpPr/>
          <p:nvPr/>
        </p:nvSpPr>
        <p:spPr>
          <a:xfrm>
            <a:off x="5181602" y="4902046"/>
            <a:ext cx="3775500" cy="1848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600"/>
              <a:buFont typeface="Arial"/>
              <a:buNone/>
            </a:pPr>
            <a:r>
              <a:rPr b="0" i="0" lang="en" sz="600" u="none" cap="none" strike="noStrike">
                <a:solidFill>
                  <a:srgbClr val="797979"/>
                </a:solidFill>
                <a:latin typeface="Meiryo"/>
                <a:ea typeface="Meiryo"/>
                <a:cs typeface="Meiryo"/>
                <a:sym typeface="Meiryo"/>
              </a:rPr>
              <a:t>HBLAB JSC　All rights reserved.</a:t>
            </a:r>
            <a:endParaRPr b="0" i="0" sz="1400" u="none" cap="none" strike="noStrike">
              <a:solidFill>
                <a:srgbClr val="000000"/>
              </a:solidFill>
              <a:latin typeface="Meiryo"/>
              <a:ea typeface="Meiryo"/>
              <a:cs typeface="Meiryo"/>
              <a:sym typeface="Meiry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ign  1">
  <p:cSld name="Title and design ">
    <p:spTree>
      <p:nvGrpSpPr>
        <p:cNvPr id="343" name="Shape 343"/>
        <p:cNvGrpSpPr/>
        <p:nvPr/>
      </p:nvGrpSpPr>
      <p:grpSpPr>
        <a:xfrm>
          <a:off x="0" y="0"/>
          <a:ext cx="0" cy="0"/>
          <a:chOff x="0" y="0"/>
          <a:chExt cx="0" cy="0"/>
        </a:xfrm>
      </p:grpSpPr>
      <p:sp>
        <p:nvSpPr>
          <p:cNvPr id="344" name="Google Shape;344;g3750a23f219_0_2201"/>
          <p:cNvSpPr/>
          <p:nvPr/>
        </p:nvSpPr>
        <p:spPr>
          <a:xfrm flipH="1" rot="10800000">
            <a:off x="-487681" y="4793407"/>
            <a:ext cx="10902243" cy="350096"/>
          </a:xfrm>
          <a:custGeom>
            <a:rect b="b" l="l" r="r" t="t"/>
            <a:pathLst>
              <a:path extrusionOk="0" h="32842" w="106071">
                <a:moveTo>
                  <a:pt x="0" y="0"/>
                </a:moveTo>
                <a:cubicBezTo>
                  <a:pt x="268" y="12588"/>
                  <a:pt x="3048" y="30882"/>
                  <a:pt x="17958" y="32682"/>
                </a:cubicBezTo>
                <a:cubicBezTo>
                  <a:pt x="18773" y="32791"/>
                  <a:pt x="19551" y="32842"/>
                  <a:pt x="20296" y="32842"/>
                </a:cubicBezTo>
                <a:cubicBezTo>
                  <a:pt x="28772" y="32842"/>
                  <a:pt x="33080" y="26197"/>
                  <a:pt x="40843" y="23689"/>
                </a:cubicBezTo>
                <a:cubicBezTo>
                  <a:pt x="42422" y="23190"/>
                  <a:pt x="43927" y="22969"/>
                  <a:pt x="45385" y="22969"/>
                </a:cubicBezTo>
                <a:cubicBezTo>
                  <a:pt x="49458" y="22969"/>
                  <a:pt x="53175" y="24682"/>
                  <a:pt x="57190" y="26686"/>
                </a:cubicBezTo>
                <a:cubicBezTo>
                  <a:pt x="63231" y="29543"/>
                  <a:pt x="69625" y="31249"/>
                  <a:pt x="75784" y="31249"/>
                </a:cubicBezTo>
                <a:cubicBezTo>
                  <a:pt x="84905" y="31249"/>
                  <a:pt x="93511" y="27512"/>
                  <a:pt x="99691" y="18244"/>
                </a:cubicBezTo>
                <a:cubicBezTo>
                  <a:pt x="103145" y="12944"/>
                  <a:pt x="105819" y="6482"/>
                  <a:pt x="106071" y="0"/>
                </a:cubicBezTo>
                <a:close/>
              </a:path>
            </a:pathLst>
          </a:custGeom>
          <a:solidFill>
            <a:srgbClr val="FFDE5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800"/>
              <a:buFont typeface="Arial"/>
              <a:buNone/>
            </a:pPr>
            <a:r>
              <a:t/>
            </a:r>
            <a:endParaRPr b="0" i="0" sz="1100" u="none" cap="none" strike="noStrike">
              <a:solidFill>
                <a:srgbClr val="000000"/>
              </a:solidFill>
              <a:latin typeface="Meiryo"/>
              <a:ea typeface="Meiryo"/>
              <a:cs typeface="Meiryo"/>
              <a:sym typeface="Meiryo"/>
            </a:endParaRPr>
          </a:p>
        </p:txBody>
      </p:sp>
      <p:sp>
        <p:nvSpPr>
          <p:cNvPr id="345" name="Google Shape;345;g3750a23f219_0_2201"/>
          <p:cNvSpPr/>
          <p:nvPr/>
        </p:nvSpPr>
        <p:spPr>
          <a:xfrm rot="10800000">
            <a:off x="7238139" y="64"/>
            <a:ext cx="1905854" cy="537022"/>
          </a:xfrm>
          <a:custGeom>
            <a:rect b="b" l="l" r="r" t="t"/>
            <a:pathLst>
              <a:path extrusionOk="0" h="46963" w="63837">
                <a:moveTo>
                  <a:pt x="4706" y="1"/>
                </a:moveTo>
                <a:cubicBezTo>
                  <a:pt x="4462" y="1"/>
                  <a:pt x="4214" y="11"/>
                  <a:pt x="3966" y="31"/>
                </a:cubicBezTo>
                <a:cubicBezTo>
                  <a:pt x="2549" y="208"/>
                  <a:pt x="1194" y="677"/>
                  <a:pt x="1" y="1380"/>
                </a:cubicBezTo>
                <a:lnTo>
                  <a:pt x="1" y="46962"/>
                </a:lnTo>
                <a:lnTo>
                  <a:pt x="59752" y="46962"/>
                </a:lnTo>
                <a:cubicBezTo>
                  <a:pt x="63836" y="36875"/>
                  <a:pt x="63031" y="26241"/>
                  <a:pt x="59107" y="19736"/>
                </a:cubicBezTo>
                <a:cubicBezTo>
                  <a:pt x="55628" y="13970"/>
                  <a:pt x="47934" y="11695"/>
                  <a:pt x="40684" y="11695"/>
                </a:cubicBezTo>
                <a:cubicBezTo>
                  <a:pt x="36610" y="11695"/>
                  <a:pt x="32679" y="12411"/>
                  <a:pt x="29711" y="13634"/>
                </a:cubicBezTo>
                <a:cubicBezTo>
                  <a:pt x="27444" y="14524"/>
                  <a:pt x="25746" y="14983"/>
                  <a:pt x="24342" y="14983"/>
                </a:cubicBezTo>
                <a:cubicBezTo>
                  <a:pt x="21533" y="14983"/>
                  <a:pt x="19916" y="13149"/>
                  <a:pt x="17324" y="9262"/>
                </a:cubicBezTo>
                <a:cubicBezTo>
                  <a:pt x="14534" y="5077"/>
                  <a:pt x="10186" y="1"/>
                  <a:pt x="4706" y="1"/>
                </a:cubicBezTo>
                <a:close/>
              </a:path>
            </a:pathLst>
          </a:custGeom>
          <a:solidFill>
            <a:srgbClr val="FFC530"/>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800"/>
              <a:buFont typeface="Arial"/>
              <a:buNone/>
            </a:pPr>
            <a:r>
              <a:t/>
            </a:r>
            <a:endParaRPr b="0" i="0" sz="1100" u="none" cap="none" strike="noStrike">
              <a:solidFill>
                <a:srgbClr val="000000"/>
              </a:solidFill>
              <a:latin typeface="Meiryo"/>
              <a:ea typeface="Meiryo"/>
              <a:cs typeface="Meiryo"/>
              <a:sym typeface="Meiryo"/>
            </a:endParaRPr>
          </a:p>
        </p:txBody>
      </p:sp>
      <p:sp>
        <p:nvSpPr>
          <p:cNvPr id="346" name="Google Shape;346;g3750a23f219_0_2201"/>
          <p:cNvSpPr txBox="1"/>
          <p:nvPr>
            <p:ph type="title"/>
          </p:nvPr>
        </p:nvSpPr>
        <p:spPr>
          <a:xfrm>
            <a:off x="720000" y="445028"/>
            <a:ext cx="7692000" cy="4203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chemeClr val="dk1"/>
              </a:buClr>
              <a:buSzPts val="1100"/>
              <a:buFont typeface="Meiryo"/>
              <a:buNone/>
              <a:defRPr b="0" i="0" sz="2000">
                <a:latin typeface="Meiryo"/>
                <a:ea typeface="Meiryo"/>
                <a:cs typeface="Meiryo"/>
                <a:sym typeface="Meiry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7" name="Google Shape;347;g3750a23f219_0_2201"/>
          <p:cNvSpPr txBox="1"/>
          <p:nvPr>
            <p:ph idx="1" type="body"/>
          </p:nvPr>
        </p:nvSpPr>
        <p:spPr>
          <a:xfrm>
            <a:off x="720000" y="1003050"/>
            <a:ext cx="7692000" cy="537000"/>
          </a:xfrm>
          <a:prstGeom prst="rect">
            <a:avLst/>
          </a:prstGeom>
          <a:noFill/>
          <a:ln>
            <a:noFill/>
          </a:ln>
        </p:spPr>
        <p:txBody>
          <a:bodyPr anchorCtr="0" anchor="t" bIns="68575" lIns="68575" spcFirstLastPara="1" rIns="68575" wrap="square" tIns="68575">
            <a:noAutofit/>
          </a:bodyPr>
          <a:lstStyle>
            <a:lvl1pPr indent="-228600" lvl="0" marL="457200" algn="ctr">
              <a:lnSpc>
                <a:spcPct val="100000"/>
              </a:lnSpc>
              <a:spcBef>
                <a:spcPts val="0"/>
              </a:spcBef>
              <a:spcAft>
                <a:spcPts val="0"/>
              </a:spcAft>
              <a:buClr>
                <a:schemeClr val="dk1"/>
              </a:buClr>
              <a:buSzPts val="600"/>
              <a:buFont typeface="Open Sans"/>
              <a:buNone/>
              <a:defRPr b="0" i="0" sz="1200">
                <a:latin typeface="Meiryo"/>
                <a:ea typeface="Meiryo"/>
                <a:cs typeface="Meiryo"/>
                <a:sym typeface="Meiryo"/>
              </a:defRPr>
            </a:lvl1pPr>
            <a:lvl2pPr indent="-266700" lvl="1" marL="914400" algn="l">
              <a:lnSpc>
                <a:spcPct val="100000"/>
              </a:lnSpc>
              <a:spcBef>
                <a:spcPts val="0"/>
              </a:spcBef>
              <a:spcAft>
                <a:spcPts val="0"/>
              </a:spcAft>
              <a:buClr>
                <a:schemeClr val="dk1"/>
              </a:buClr>
              <a:buSzPts val="600"/>
              <a:buFont typeface="Open Sans"/>
              <a:buChar char="○"/>
              <a:defRPr sz="900"/>
            </a:lvl2pPr>
            <a:lvl3pPr indent="-266700" lvl="2" marL="1371600" algn="l">
              <a:lnSpc>
                <a:spcPct val="100000"/>
              </a:lnSpc>
              <a:spcBef>
                <a:spcPts val="1200"/>
              </a:spcBef>
              <a:spcAft>
                <a:spcPts val="0"/>
              </a:spcAft>
              <a:buClr>
                <a:schemeClr val="dk1"/>
              </a:buClr>
              <a:buSzPts val="600"/>
              <a:buFont typeface="Open Sans"/>
              <a:buChar char="■"/>
              <a:defRPr sz="900"/>
            </a:lvl3pPr>
            <a:lvl4pPr indent="-266700" lvl="3" marL="1828800" algn="l">
              <a:lnSpc>
                <a:spcPct val="100000"/>
              </a:lnSpc>
              <a:spcBef>
                <a:spcPts val="1200"/>
              </a:spcBef>
              <a:spcAft>
                <a:spcPts val="0"/>
              </a:spcAft>
              <a:buClr>
                <a:schemeClr val="dk1"/>
              </a:buClr>
              <a:buSzPts val="600"/>
              <a:buFont typeface="Open Sans"/>
              <a:buChar char="●"/>
              <a:defRPr sz="900"/>
            </a:lvl4pPr>
            <a:lvl5pPr indent="-279400" lvl="4" marL="2286000" algn="l">
              <a:lnSpc>
                <a:spcPct val="100000"/>
              </a:lnSpc>
              <a:spcBef>
                <a:spcPts val="1200"/>
              </a:spcBef>
              <a:spcAft>
                <a:spcPts val="0"/>
              </a:spcAft>
              <a:buClr>
                <a:schemeClr val="dk1"/>
              </a:buClr>
              <a:buSzPts val="800"/>
              <a:buFont typeface="Open Sans"/>
              <a:buChar char="○"/>
              <a:defRPr sz="900"/>
            </a:lvl5pPr>
            <a:lvl6pPr indent="-279400" lvl="5" marL="2743200" algn="l">
              <a:lnSpc>
                <a:spcPct val="100000"/>
              </a:lnSpc>
              <a:spcBef>
                <a:spcPts val="1200"/>
              </a:spcBef>
              <a:spcAft>
                <a:spcPts val="0"/>
              </a:spcAft>
              <a:buClr>
                <a:schemeClr val="dk1"/>
              </a:buClr>
              <a:buSzPts val="800"/>
              <a:buFont typeface="Open Sans"/>
              <a:buChar char="■"/>
              <a:defRPr sz="900"/>
            </a:lvl6pPr>
            <a:lvl7pPr indent="-260350" lvl="6" marL="3200400" algn="l">
              <a:lnSpc>
                <a:spcPct val="100000"/>
              </a:lnSpc>
              <a:spcBef>
                <a:spcPts val="1200"/>
              </a:spcBef>
              <a:spcAft>
                <a:spcPts val="0"/>
              </a:spcAft>
              <a:buClr>
                <a:schemeClr val="dk1"/>
              </a:buClr>
              <a:buSzPts val="500"/>
              <a:buFont typeface="Open Sans"/>
              <a:buChar char="●"/>
              <a:defRPr sz="900"/>
            </a:lvl7pPr>
            <a:lvl8pPr indent="-260350" lvl="7" marL="3657600" algn="l">
              <a:lnSpc>
                <a:spcPct val="100000"/>
              </a:lnSpc>
              <a:spcBef>
                <a:spcPts val="1200"/>
              </a:spcBef>
              <a:spcAft>
                <a:spcPts val="0"/>
              </a:spcAft>
              <a:buClr>
                <a:schemeClr val="dk1"/>
              </a:buClr>
              <a:buSzPts val="500"/>
              <a:buFont typeface="Open Sans"/>
              <a:buChar char="○"/>
              <a:defRPr sz="900"/>
            </a:lvl8pPr>
            <a:lvl9pPr indent="-260350" lvl="8" marL="4114800" algn="l">
              <a:lnSpc>
                <a:spcPct val="100000"/>
              </a:lnSpc>
              <a:spcBef>
                <a:spcPts val="1200"/>
              </a:spcBef>
              <a:spcAft>
                <a:spcPts val="1200"/>
              </a:spcAft>
              <a:buClr>
                <a:schemeClr val="dk1"/>
              </a:buClr>
              <a:buSzPts val="500"/>
              <a:buFont typeface="Open Sans"/>
              <a:buChar char="■"/>
              <a:defRPr sz="900"/>
            </a:lvl9pPr>
          </a:lstStyle>
          <a:p/>
        </p:txBody>
      </p:sp>
      <p:sp>
        <p:nvSpPr>
          <p:cNvPr id="348" name="Google Shape;348;g3750a23f219_0_2201"/>
          <p:cNvSpPr/>
          <p:nvPr/>
        </p:nvSpPr>
        <p:spPr>
          <a:xfrm>
            <a:off x="5181603" y="4902048"/>
            <a:ext cx="3775500" cy="184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500"/>
              <a:buFont typeface="Arial"/>
              <a:buNone/>
            </a:pPr>
            <a:r>
              <a:rPr b="0" i="0" lang="en" sz="600" u="none" cap="none" strike="noStrike">
                <a:solidFill>
                  <a:srgbClr val="797979"/>
                </a:solidFill>
                <a:latin typeface="Meiryo"/>
                <a:ea typeface="Meiryo"/>
                <a:cs typeface="Meiryo"/>
                <a:sym typeface="Meiryo"/>
              </a:rPr>
              <a:t>©Copyright 2020 </a:t>
            </a:r>
            <a:r>
              <a:rPr lang="en" sz="600">
                <a:solidFill>
                  <a:srgbClr val="797979"/>
                </a:solidFill>
                <a:latin typeface="Meiryo"/>
                <a:ea typeface="Meiryo"/>
                <a:cs typeface="Meiryo"/>
                <a:sym typeface="Meiryo"/>
              </a:rPr>
              <a:t>・</a:t>
            </a:r>
            <a:r>
              <a:rPr b="0" i="0" lang="en" sz="600" u="none" cap="none" strike="noStrike">
                <a:solidFill>
                  <a:srgbClr val="797979"/>
                </a:solidFill>
                <a:latin typeface="Meiryo"/>
                <a:ea typeface="Meiryo"/>
                <a:cs typeface="Meiryo"/>
                <a:sym typeface="Meiryo"/>
              </a:rPr>
              <a:t>HBLAB JSC　All rights reserved.</a:t>
            </a:r>
            <a:endParaRPr b="0" i="0" sz="1400" u="none" cap="none" strike="noStrike">
              <a:solidFill>
                <a:srgbClr val="000000"/>
              </a:solidFill>
              <a:latin typeface="Meiryo"/>
              <a:ea typeface="Meiryo"/>
              <a:cs typeface="Meiryo"/>
              <a:sym typeface="Meiryo"/>
            </a:endParaRPr>
          </a:p>
        </p:txBody>
      </p:sp>
      <p:sp>
        <p:nvSpPr>
          <p:cNvPr id="349" name="Google Shape;349;g3750a23f219_0_2201"/>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5F5F5"/>
        </a:solidFill>
      </p:bgPr>
    </p:bg>
    <p:spTree>
      <p:nvGrpSpPr>
        <p:cNvPr id="350" name="Shape 350"/>
        <p:cNvGrpSpPr/>
        <p:nvPr/>
      </p:nvGrpSpPr>
      <p:grpSpPr>
        <a:xfrm>
          <a:off x="0" y="0"/>
          <a:ext cx="0" cy="0"/>
          <a:chOff x="0" y="0"/>
          <a:chExt cx="0" cy="0"/>
        </a:xfrm>
      </p:grpSpPr>
      <p:sp>
        <p:nvSpPr>
          <p:cNvPr id="351" name="Google Shape;351;g3750a23f219_0_2208"/>
          <p:cNvSpPr/>
          <p:nvPr/>
        </p:nvSpPr>
        <p:spPr>
          <a:xfrm>
            <a:off x="0" y="0"/>
            <a:ext cx="9144000" cy="5145900"/>
          </a:xfrm>
          <a:prstGeom prst="rect">
            <a:avLst/>
          </a:prstGeom>
          <a:solidFill>
            <a:srgbClr val="F5F5F5"/>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352" name="Google Shape;352;g3750a23f219_0_2208"/>
          <p:cNvSpPr/>
          <p:nvPr/>
        </p:nvSpPr>
        <p:spPr>
          <a:xfrm flipH="1" rot="5400000">
            <a:off x="2358900" y="-1915757"/>
            <a:ext cx="4426200" cy="9144000"/>
          </a:xfrm>
          <a:prstGeom prst="parallelogram">
            <a:avLst>
              <a:gd fmla="val 25000" name="adj"/>
            </a:avLst>
          </a:prstGeom>
          <a:solidFill>
            <a:srgbClr val="FFECB9"/>
          </a:solidFill>
          <a:ln>
            <a:noFill/>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5F5F5"/>
        </a:solidFill>
      </p:bgPr>
    </p:bg>
    <p:spTree>
      <p:nvGrpSpPr>
        <p:cNvPr id="56" name="Shape 56"/>
        <p:cNvGrpSpPr/>
        <p:nvPr/>
      </p:nvGrpSpPr>
      <p:grpSpPr>
        <a:xfrm>
          <a:off x="0" y="0"/>
          <a:ext cx="0" cy="0"/>
          <a:chOff x="0" y="0"/>
          <a:chExt cx="0" cy="0"/>
        </a:xfrm>
      </p:grpSpPr>
      <p:sp>
        <p:nvSpPr>
          <p:cNvPr id="57" name="Google Shape;57;g3750a23f219_0_1914"/>
          <p:cNvSpPr txBox="1"/>
          <p:nvPr>
            <p:ph type="title"/>
          </p:nvPr>
        </p:nvSpPr>
        <p:spPr>
          <a:xfrm>
            <a:off x="628651" y="274638"/>
            <a:ext cx="7886700" cy="993900"/>
          </a:xfrm>
          <a:prstGeom prst="rect">
            <a:avLst/>
          </a:prstGeom>
          <a:noFill/>
          <a:ln>
            <a:noFill/>
          </a:ln>
        </p:spPr>
        <p:txBody>
          <a:bodyPr anchorCtr="0" anchor="ctr" bIns="45700" lIns="91425" spcFirstLastPara="1" rIns="91425" wrap="square" tIns="45700">
            <a:normAutofit/>
          </a:bodyPr>
          <a:lstStyle>
            <a:lvl1pPr lvl="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9pPr>
          </a:lstStyle>
          <a:p/>
        </p:txBody>
      </p:sp>
      <p:sp>
        <p:nvSpPr>
          <p:cNvPr id="58" name="Google Shape;58;g3750a23f219_0_1914"/>
          <p:cNvSpPr txBox="1"/>
          <p:nvPr>
            <p:ph idx="1" type="body"/>
          </p:nvPr>
        </p:nvSpPr>
        <p:spPr>
          <a:xfrm>
            <a:off x="628651" y="1370013"/>
            <a:ext cx="7886700" cy="32622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05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グラフィカル ユーザー インターフェイス, アプリケーション&#10;&#10;自動的に生成された説明" id="357" name="Google Shape;357;g3750a23f219_0_0"/>
          <p:cNvPicPr preferRelativeResize="0"/>
          <p:nvPr/>
        </p:nvPicPr>
        <p:blipFill rotWithShape="1">
          <a:blip r:embed="rId3">
            <a:alphaModFix/>
          </a:blip>
          <a:srcRect b="0" l="0" r="0" t="0"/>
          <a:stretch/>
        </p:blipFill>
        <p:spPr>
          <a:xfrm>
            <a:off x="5260365" y="1377935"/>
            <a:ext cx="2179450" cy="2023194"/>
          </a:xfrm>
          <a:prstGeom prst="rect">
            <a:avLst/>
          </a:prstGeom>
          <a:noFill/>
          <a:ln>
            <a:noFill/>
          </a:ln>
        </p:spPr>
      </p:pic>
      <p:pic>
        <p:nvPicPr>
          <p:cNvPr descr="ロゴ&#10;&#10;自動的に生成された説明" id="358" name="Google Shape;358;g3750a23f219_0_0"/>
          <p:cNvPicPr preferRelativeResize="0"/>
          <p:nvPr/>
        </p:nvPicPr>
        <p:blipFill rotWithShape="1">
          <a:blip r:embed="rId4">
            <a:alphaModFix/>
          </a:blip>
          <a:srcRect b="0" l="0" r="0" t="0"/>
          <a:stretch/>
        </p:blipFill>
        <p:spPr>
          <a:xfrm>
            <a:off x="7413995" y="4486718"/>
            <a:ext cx="884012" cy="289561"/>
          </a:xfrm>
          <a:prstGeom prst="rect">
            <a:avLst/>
          </a:prstGeom>
          <a:noFill/>
          <a:ln>
            <a:noFill/>
          </a:ln>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2.1. AIREAD_ARISE-4034【AIRead】</a:t>
            </a:r>
          </a:p>
          <a:p>
            <a:pPr algn="ctr">
              <a:lnSpc>
                <a:spcPct val="150000"/>
              </a:lnSpc>
            </a:pPr>
            <a:r>
              <a:rPr sz="2400" b="1">
                <a:solidFill>
                  <a:srgbClr val="000000"/>
                </a:solidFill>
                <a:latin typeface="Noto Sans JP"/>
              </a:rPr>
              <a:t>位置合わせ機能の強化: tăng độ chính xác của alignment function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Một số biểu mẫu bị lệch do lấy điểm đặc trưng từ ảnh đã tiền xử lý, trong khi template dùng ảnh gốc dẫn đến mismatch giữa nguồn điểm đặc trưng (preprocessed) và template (original) gây warp_affine sai lệch; hệ thống xuất một số file debug (SIFT_01_Keypoint_Matches.jpg, SIFT_02_warpPerspective.jpg, SIFT_03_rgb_Image.jpg) theo mặc định gây lộn xộn thư mục output. Yêu cầu: đảm bảo input là ảnh gốc khi lấy feature để matching; chỉ xuất ảnh debug khi flag debug bật.</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Chúng tôi đã tích hợp cơ chế điều kiện để chỉ xuất các file debug SIFT_01_Keypoint_Matches.jpg, SIFT_02_warpPerspective.jpg, SIFT_03_rgb_Image.jpg khi flag debug bật.</a:t>
            </a:r>
          </a:p>
          <a:p>
            <a:pPr algn="l" lvl="1" indent="-317500" marL="914400">
              <a:lnSpc>
                <a:spcPct val="115000"/>
              </a:lnSpc>
              <a:buChar char="○"/>
            </a:pPr>
            <a:r>
              <a:rPr sz="1400">
                <a:latin typeface="Noto Sans JP"/>
              </a:rPr>
              <a:t>Cụ thể, hệ thống có sẵn config IS_DEBUG; chúng tôi đã truyền giá trị này vào hàm debug ảnh để điều khiển xuất ảnh debug (Raw data cũng đề cập AIREAD_DEBUG_MODE=true như điều kiện xuất debug).</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Configuration changes: IS_DEBUG (config sẵn) được truyền vào hàm debug ảnh để điều khiển việc in ảnh debug; đồng thời đảm bảo chỉ xuất debug images khi AIREAD_DEBUG_MODE=true.</a:t>
            </a:r>
          </a:p>
          <a:p>
            <a:pPr algn="l" lvl="1" indent="-317500" marL="914400">
              <a:lnSpc>
                <a:spcPct val="115000"/>
              </a:lnSpc>
              <a:buChar char="○"/>
            </a:pPr>
            <a:r>
              <a:rPr sz="1400">
                <a:latin typeface="Noto Sans JP"/>
              </a:rPr>
              <a:t>Lưu ý: raw data có IS_DEBUG, IS_DEBBUG (typo) và AIREAD_DEBUG_MODE; hiện trạng: khi IS_DEBBUG = false thì ảnh debug không in ra — cần chuẩn hóa flags.</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Quality control: đảm bảo backward compatibility với pipeline hiện có bằng cách chỉ thay đổi luồng truyền src vs binary cho bước lấy warp_affine; verify rằng các thay đổi không gây lỗi trên tập test hiện hành.</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Thay đổi truyền src để lấy warp_affine cho kết quả căn chỉnh tốt ngay cả khi ảnh raw chưa qua tiền xử lý; khi IS_DEBBUG = false các ảnh debug không được in ra.</a:t>
            </a:r>
          </a:p>
          <a:p>
            <a:pPr algn="l" indent="-317500" marL="457200">
              <a:lnSpc>
                <a:spcPct val="115000"/>
              </a:lnSpc>
              <a:buChar char="●"/>
            </a:pPr>
            <a:r>
              <a:rPr sz="1400">
                <a:latin typeface="Noto Sans JP"/>
              </a:rPr>
              <a:t>Nguyên nhân chính là bất đồng giữa nguồn ảnh dùng để trích feature (preprocessed) và template (original). Chuẩn hóa nguồn tính feature sang ảnh gốc (src) loại bỏ sai số do filter/thresholding/line-removal trong tiền xử lý. Thử nghiệm với template xoay/tilt chứng minh phương pháp matching (SIFT/warp_affine) bền vững với rotation nếu input là ảnh gốc. Việc điều khiển xuất debug giảm nhiễu output giúp QA và khách hàng dễ phân tích kết quả.</a:t>
            </a:r>
          </a:p>
          <a:p>
            <a:pPr algn="l" indent="-317500" marL="457200">
              <a:lnSpc>
                <a:spcPct val="115000"/>
              </a:lnSpc>
              <a:buChar char="●"/>
            </a:pPr>
            <a:r>
              <a:rPr sz="1400">
                <a:latin typeface="Noto Sans JP"/>
              </a:rPr>
              <a:t>Chất lượng căn chỉnh ổn định trên các test hiện có; cần đồng bộ tên flag debug (IS_DEBUG / IS_DEBBUG / AIREAD_DEBUG_MODE) giữa config và code để tránh nhầm lẫn vận hành.</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2.2. AIREAD_ARISE-4157 【multi3_jpn】</a:t>
            </a:r>
          </a:p>
          <a:p>
            <a:pPr algn="ctr">
              <a:lnSpc>
                <a:spcPct val="150000"/>
              </a:lnSpc>
            </a:pPr>
            <a:r>
              <a:rPr sz="2400" b="1">
                <a:solidFill>
                  <a:srgbClr val="000000"/>
                </a:solidFill>
                <a:latin typeface="Noto Sans JP"/>
              </a:rPr>
              <a:t>Cải thiện độ chính xác mô hình multi3_jpn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Mô-đun multi3_jpn có tỷ lệ lỗi cao trên các component chứa nhiều chữ (long components) và đọc sai ký tự 「〃」 (U+3003). Nguyên nhân: preprocess hiện tại resize cố định (height=48 và width cố định) và padding trắng gây vỡ nét ảnh dài; padding trắng khác phân phối dữ liệu huấn luyện (padding xám) dẫn đến mô hình bị suy giảm performance.</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Chúng tôi đã sửa lại logic resize trong hàm preprocess() để giữ tỉ lệ chiều rộng thay vì ép buộc width cố định: resize chiều cao cố định 48px, chiều rộng giữ tỉ lệ ban đầu; padding màu xám được thêm vào bên phải tuỳ theo width của batch hiện tại.</a:t>
            </a:r>
          </a:p>
          <a:p>
            <a:pPr algn="l" lvl="1" indent="-317500" marL="914400">
              <a:lnSpc>
                <a:spcPct val="115000"/>
              </a:lnSpc>
              <a:buChar char="○"/>
            </a:pPr>
            <a:r>
              <a:rPr sz="1400">
                <a:latin typeface="Noto Sans JP"/>
              </a:rPr>
              <a:t>Ảnh quá ngắn được resize chiều cao 48px, chiều rộng theo tỉ lệ ảnh và padding bên phải sao cho giữ đúng tỉ lệ 320x48px (theo yêu cầu batch).</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Quality control: đảm bảo không làm xấu đi hầu hết các trường hợp (chỉ Dilate_num giảm); cần follow-up để phân tích lý do giảm và xác minh không có regression trên các test khác.</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g3750a23f219_0_1215"/>
          <p:cNvPicPr preferRelativeResize="0"/>
          <p:nvPr/>
        </p:nvPicPr>
        <p:blipFill rotWithShape="1">
          <a:blip r:embed="rId3">
            <a:alphaModFix/>
          </a:blip>
          <a:srcRect b="0" l="0" r="0" t="0"/>
          <a:stretch/>
        </p:blipFill>
        <p:spPr>
          <a:xfrm>
            <a:off x="820803" y="2775057"/>
            <a:ext cx="513000" cy="25533"/>
          </a:xfrm>
          <a:prstGeom prst="rect">
            <a:avLst/>
          </a:prstGeom>
          <a:noFill/>
          <a:ln>
            <a:noFill/>
          </a:ln>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Accuracy cải thiện mạnh: long_comp tăng 0%→92%, vban chứa số 1%→99%, ký tự 「〃」 19%→92%; Dilate_num giảm nhẹ 94%→90% cần investigation thêm.</a:t>
            </a:r>
          </a:p>
          <a:p>
            <a:pPr algn="l" indent="-317500" marL="457200">
              <a:lnSpc>
                <a:spcPct val="115000"/>
              </a:lnSpc>
              <a:buChar char="●"/>
            </a:pPr>
            <a:r>
              <a:rPr sz="1400">
                <a:latin typeface="Noto Sans JP"/>
              </a:rPr>
              <a:t>Giải thích cải thiện: giữ tỉ lệ chiều rộng tránh vỡ nét ký tự dọc theo chiều ngang; padding màu xám tương thích với distribution huấn luyện giúp mô hình ổn định trên chuỗi dài và ký tự đặc biệt. Giải thích giảm ở Dilate_num: có thể do thay đổi padding/resize ảnh hưởng đến hình thái sau dilation — là trade-off; cần chạy regression test và có thể áp dụng xử lý đặc biệt (dilation trước resize hoặc branch preprocess cho case số).</a:t>
            </a:r>
          </a:p>
          <a:p>
            <a:pPr algn="l" indent="-317500" marL="457200">
              <a:lnSpc>
                <a:spcPct val="115000"/>
              </a:lnSpc>
              <a:buChar char="●"/>
            </a:pPr>
            <a:r>
              <a:rPr sz="1400">
                <a:latin typeface="Noto Sans JP"/>
              </a:rPr>
              <a:t>Chất lượng nhận diện cho trường hợp dài và ký tự đặc biệt đã cải thiện mạnh và đạt tương đương hoặc tốt hơn reference; cần follow-up để khôi phục accuracy Dilate_num nếu yêu cầu bảo toàn.</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191600" y="1483850"/>
            <a:ext cx="6760800" cy="1555800"/>
          </a:xfrm>
          <a:prstGeom prst="rect">
            <a:avLst/>
          </a:prstGeom>
          <a:noFill/>
        </p:spPr>
        <p:txBody>
          <a:bodyPr wrap="square" lIns="45720" rIns="45720" tIns="22860" bIns="22860">
            <a:spAutoFit/>
          </a:bodyPr>
          <a:lstStyle/>
          <a:p>
            <a:pPr algn="ctr">
              <a:lnSpc>
                <a:spcPct val="150000"/>
              </a:lnSpc>
            </a:pPr>
            <a:r>
              <a:rPr sz="2400" b="1">
                <a:solidFill>
                  <a:srgbClr val="000000"/>
                </a:solidFill>
                <a:latin typeface="Noto Sans JP"/>
              </a:rPr>
              <a:t>2.3. AIREAD_ARISE-4149 【AIRead】</a:t>
            </a:r>
          </a:p>
          <a:p>
            <a:pPr algn="ctr">
              <a:lnSpc>
                <a:spcPct val="150000"/>
              </a:lnSpc>
            </a:pPr>
            <a:r>
              <a:rPr sz="2400" b="1">
                <a:solidFill>
                  <a:srgbClr val="000000"/>
                </a:solidFill>
                <a:latin typeface="Noto Sans JP"/>
              </a:rPr>
              <a:t>Trong folder Temp của USERPROFILE còn tồn tại onnxruntime-java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Mỗi lần chạy AIRead tạo thư mục %USERPROFILE%\AppData\Local\Temp\onnxruntime-javaxxxxxxxxxxxxxx (~10MB mỗi folder). Nếu chạy nhiều lần các folder cũ tích luỹ gây tốn dung lượng. Yêu cầu: xóa các folder temp onnxruntime còn lại sau khi hoàn tất chạy để tránh chiếm dung lượng.</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2. 完了済み作業</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Quality control: đảm bảo việc xóa không ảnh hưởng đến các tiến trình đang chạy; chỉ xóa các folder không lock/khóa bởi process.</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2. 完了済み作業</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542873" y="2571750"/>
            <a:ext cx="5665500" cy="862200"/>
          </a:xfrm>
          <a:prstGeom prst="rect">
            <a:avLst/>
          </a:prstGeom>
          <a:noFill/>
        </p:spPr>
        <p:txBody>
          <a:bodyPr wrap="square" lIns="45720" rIns="45720" tIns="22860" bIns="22860">
            <a:spAutoFit/>
          </a:bodyPr>
          <a:lstStyle/>
          <a:p>
            <a:pPr algn="r">
              <a:lnSpc>
                <a:spcPct val="100000"/>
              </a:lnSpc>
            </a:pPr>
            <a:r>
              <a:rPr sz="3000" b="1">
                <a:solidFill>
                  <a:srgbClr val="000000"/>
                </a:solidFill>
                <a:latin typeface="Noto Sans JP"/>
              </a:rPr>
              <a:t>次の作業内容</a:t>
            </a:r>
          </a:p>
        </p:txBody>
      </p:sp>
      <p:sp>
        <p:nvSpPr>
          <p:cNvPr id="3" name="TextBox 2"/>
          <p:cNvSpPr txBox="1"/>
          <p:nvPr/>
        </p:nvSpPr>
        <p:spPr>
          <a:xfrm>
            <a:off x="5151175" y="1768609"/>
            <a:ext cx="3057300" cy="862200"/>
          </a:xfrm>
          <a:prstGeom prst="rect">
            <a:avLst/>
          </a:prstGeom>
          <a:noFill/>
        </p:spPr>
        <p:txBody>
          <a:bodyPr wrap="square" lIns="45720" rIns="45720" tIns="22860" bIns="22860">
            <a:spAutoFit/>
          </a:bodyPr>
          <a:lstStyle/>
          <a:p>
            <a:pPr algn="r">
              <a:lnSpc>
                <a:spcPct val="100000"/>
              </a:lnSpc>
            </a:pPr>
            <a:r>
              <a:rPr sz="6000" b="1">
                <a:solidFill>
                  <a:srgbClr val="000000"/>
                </a:solidFill>
                <a:latin typeface="Noto Sans JP"/>
              </a:rPr>
              <a:t>03</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3. 次の作業内容</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 AIREAD_ARISE-4157 (multi3_jpn): phân tích nguyên nhân giảm performance ở Dilate_num (94% → 90%): chạy thêm regression test cho Dilate_num, kiểm tra ordering dilation và resize (thử dilation trước resize hoặc điều chỉnh kernel/threshold). Nếu cần, bổ sung xử lý riêng cho các case số (preprocess branch) để khôi phục accuracy cho Dilate_num mà không mất lợi ích cho long_comp và 「〃」.</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3. 次の作業内容</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png"/>
          <p:cNvPicPr>
            <a:picLocks noChangeAspect="1"/>
          </p:cNvPicPr>
          <p:nvPr/>
        </p:nvPicPr>
        <p:blipFill>
          <a:blip r:embed="rId2"/>
          <a:stretch>
            <a:fillRect/>
          </a:stretch>
        </p:blipFill>
        <p:spPr>
          <a:xfrm>
            <a:off x="5260365" y="1377935"/>
            <a:ext cx="2179450" cy="2023194"/>
          </a:xfrm>
          <a:prstGeom prst="rect">
            <a:avLst/>
          </a:prstGeom>
        </p:spPr>
      </p:pic>
      <p:pic>
        <p:nvPicPr>
          <p:cNvPr id="3" name="Picture 2" descr="image.png"/>
          <p:cNvPicPr>
            <a:picLocks noChangeAspect="1"/>
          </p:cNvPicPr>
          <p:nvPr/>
        </p:nvPicPr>
        <p:blipFill>
          <a:blip r:embed="rId3"/>
          <a:stretch>
            <a:fillRect/>
          </a:stretch>
        </p:blipFill>
        <p:spPr>
          <a:xfrm>
            <a:off x="7413995" y="4486718"/>
            <a:ext cx="884012" cy="289561"/>
          </a:xfrm>
          <a:prstGeom prst="rect">
            <a:avLst/>
          </a:prstGeom>
        </p:spPr>
      </p:pic>
      <p:sp>
        <p:nvSpPr>
          <p:cNvPr id="4" name="TextBox 3"/>
          <p:cNvSpPr txBox="1"/>
          <p:nvPr/>
        </p:nvSpPr>
        <p:spPr>
          <a:xfrm>
            <a:off x="698942" y="1734594"/>
            <a:ext cx="5741100" cy="1674300"/>
          </a:xfrm>
          <a:prstGeom prst="rect">
            <a:avLst/>
          </a:prstGeom>
          <a:noFill/>
        </p:spPr>
        <p:txBody>
          <a:bodyPr wrap="square" lIns="45720" rIns="45720" tIns="22860" bIns="22860">
            <a:spAutoFit/>
          </a:bodyPr>
          <a:lstStyle/>
          <a:p>
            <a:pPr algn="l">
              <a:lnSpc>
                <a:spcPct val="150000"/>
              </a:lnSpc>
            </a:pPr>
            <a:r>
              <a:rPr sz="3600" b="1">
                <a:solidFill>
                  <a:srgbClr val="000000"/>
                </a:solidFill>
                <a:latin typeface="Noto Sans JP"/>
              </a:rPr>
              <a:t>20250807</a:t>
            </a:r>
            <a:r>
              <a:t>
</a:t>
            </a:r>
            <a:r>
              <a:rPr sz="3600" b="1">
                <a:solidFill>
                  <a:srgbClr val="000000"/>
                </a:solidFill>
                <a:latin typeface="Noto Sans JP"/>
              </a:rPr>
              <a:t>進捗報告書</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3" name="Picture 2" descr="image.png"/>
          <p:cNvPicPr>
            <a:picLocks noChangeAspect="1"/>
          </p:cNvPicPr>
          <p:nvPr/>
        </p:nvPicPr>
        <p:blipFill>
          <a:blip r:embed="rId2"/>
          <a:stretch>
            <a:fillRect/>
          </a:stretch>
        </p:blipFill>
        <p:spPr>
          <a:xfrm>
            <a:off x="820803" y="2775057"/>
            <a:ext cx="513000" cy="25533"/>
          </a:xfrm>
          <a:prstGeom prst="rect">
            <a:avLst/>
          </a:prstGeom>
        </p:spPr>
      </p:pic>
      <p:sp>
        <p:nvSpPr>
          <p:cNvPr id="4" name="TextBox 3"/>
          <p:cNvSpPr txBox="1"/>
          <p:nvPr/>
        </p:nvSpPr>
        <p:spPr>
          <a:xfrm>
            <a:off x="713225" y="2292038"/>
            <a:ext cx="3416400" cy="396600"/>
          </a:xfrm>
          <a:prstGeom prst="rect">
            <a:avLst/>
          </a:prstGeom>
          <a:noFill/>
        </p:spPr>
        <p:txBody>
          <a:bodyPr wrap="square" lIns="45720" rIns="45720" tIns="22860" bIns="22860">
            <a:spAutoFit/>
          </a:bodyPr>
          <a:lstStyle/>
          <a:p>
            <a:pPr algn="l"/>
            <a:r>
              <a:rPr sz="2250" b="1">
                <a:solidFill>
                  <a:srgbClr val="414143"/>
                </a:solidFill>
                <a:latin typeface="Noto Sans JP"/>
              </a:rPr>
              <a:t>アジェンダ</a:t>
            </a:r>
          </a:p>
        </p:txBody>
      </p:sp>
      <p:sp>
        <p:nvSpPr>
          <p:cNvPr id="5" name="TextBox 4"/>
          <p:cNvSpPr txBox="1"/>
          <p:nvPr/>
        </p:nvSpPr>
        <p:spPr>
          <a:xfrm>
            <a:off x="4291175" y="1551650"/>
            <a:ext cx="4326900" cy="1342200"/>
          </a:xfrm>
          <a:prstGeom prst="rect">
            <a:avLst/>
          </a:prstGeom>
          <a:noFill/>
        </p:spPr>
        <p:txBody>
          <a:bodyPr wrap="square" lIns="45720" rIns="45720" tIns="22860" bIns="22860">
            <a:spAutoFit/>
          </a:bodyPr>
          <a:lstStyle/>
          <a:p>
            <a:pPr algn="l" indent="-336550" marL="457200">
              <a:lnSpc>
                <a:spcPct val="150000"/>
              </a:lnSpc>
              <a:spcBef>
                <a:spcPts val="1114"/>
              </a:spcBef>
              <a:buAutoNum type="arabicPeriod" startAt="1"/>
            </a:pPr>
            <a:r>
              <a:rPr sz="1700" b="1">
                <a:solidFill>
                  <a:srgbClr val="FFFFFF"/>
                </a:solidFill>
                <a:latin typeface="Noto Sans JP"/>
              </a:rPr>
              <a:t>タスクの目的</a:t>
            </a:r>
          </a:p>
          <a:p>
            <a:pPr algn="l" indent="-336550" marL="457200">
              <a:lnSpc>
                <a:spcPct val="150000"/>
              </a:lnSpc>
              <a:spcBef>
                <a:spcPts val="1114"/>
              </a:spcBef>
              <a:buAutoNum type="arabicPeriod" startAt="1"/>
            </a:pPr>
            <a:r>
              <a:rPr sz="1700" b="1">
                <a:solidFill>
                  <a:srgbClr val="FFFFFF"/>
                </a:solidFill>
                <a:latin typeface="Noto Sans JP"/>
              </a:rPr>
              <a:t>完了済み作業</a:t>
            </a:r>
          </a:p>
          <a:p>
            <a:pPr algn="l" indent="-336550" marL="457200">
              <a:lnSpc>
                <a:spcPct val="150000"/>
              </a:lnSpc>
              <a:spcBef>
                <a:spcPts val="1114"/>
              </a:spcBef>
              <a:buAutoNum type="arabicPeriod" startAt="1"/>
            </a:pPr>
            <a:r>
              <a:rPr sz="1700" b="1">
                <a:solidFill>
                  <a:srgbClr val="FFFFFF"/>
                </a:solidFill>
                <a:latin typeface="Noto Sans JP"/>
              </a:rPr>
              <a:t>次の作業内容</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542873" y="2571750"/>
            <a:ext cx="5665500" cy="862200"/>
          </a:xfrm>
          <a:prstGeom prst="rect">
            <a:avLst/>
          </a:prstGeom>
          <a:noFill/>
        </p:spPr>
        <p:txBody>
          <a:bodyPr wrap="square" lIns="45720" rIns="45720" tIns="22860" bIns="22860">
            <a:spAutoFit/>
          </a:bodyPr>
          <a:lstStyle/>
          <a:p>
            <a:pPr algn="r">
              <a:lnSpc>
                <a:spcPct val="100000"/>
              </a:lnSpc>
            </a:pPr>
            <a:r>
              <a:rPr sz="3000" b="1">
                <a:solidFill>
                  <a:srgbClr val="000000"/>
                </a:solidFill>
                <a:latin typeface="Noto Sans JP"/>
              </a:rPr>
              <a:t>タスクの目的</a:t>
            </a:r>
          </a:p>
        </p:txBody>
      </p:sp>
      <p:sp>
        <p:nvSpPr>
          <p:cNvPr id="3" name="TextBox 2"/>
          <p:cNvSpPr txBox="1"/>
          <p:nvPr/>
        </p:nvSpPr>
        <p:spPr>
          <a:xfrm>
            <a:off x="5151175" y="1768609"/>
            <a:ext cx="3057300" cy="862200"/>
          </a:xfrm>
          <a:prstGeom prst="rect">
            <a:avLst/>
          </a:prstGeom>
          <a:noFill/>
        </p:spPr>
        <p:txBody>
          <a:bodyPr wrap="square" lIns="45720" rIns="45720" tIns="22860" bIns="22860">
            <a:spAutoFit/>
          </a:bodyPr>
          <a:lstStyle/>
          <a:p>
            <a:pPr algn="r">
              <a:lnSpc>
                <a:spcPct val="100000"/>
              </a:lnSpc>
            </a:pPr>
            <a:r>
              <a:rPr sz="6000" b="1">
                <a:solidFill>
                  <a:srgbClr val="000000"/>
                </a:solidFill>
                <a:latin typeface="Noto Sans JP"/>
              </a:rPr>
              <a:t>01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84875" y="427349"/>
            <a:ext cx="7717500" cy="421500"/>
          </a:xfrm>
          <a:prstGeom prst="rect">
            <a:avLst/>
          </a:prstGeom>
          <a:noFill/>
        </p:spPr>
        <p:txBody>
          <a:bodyPr wrap="square" lIns="45720" rIns="45720" tIns="22860" bIns="22860">
            <a:spAutoFit/>
          </a:bodyPr>
          <a:lstStyle/>
          <a:p>
            <a:pPr algn="l">
              <a:lnSpc>
                <a:spcPct val="100000"/>
              </a:lnSpc>
            </a:pPr>
            <a:r>
              <a:rPr sz="1800" b="1">
                <a:solidFill>
                  <a:srgbClr val="000000"/>
                </a:solidFill>
                <a:latin typeface="Noto Sans JP"/>
              </a:rPr>
              <a:t>1. タスクの目的</a:t>
            </a:r>
          </a:p>
        </p:txBody>
      </p:sp>
      <p:sp>
        <p:nvSpPr>
          <p:cNvPr id="3" name="TextBox 2"/>
          <p:cNvSpPr txBox="1"/>
          <p:nvPr/>
        </p:nvSpPr>
        <p:spPr>
          <a:xfrm>
            <a:off x="8768388" y="4835723"/>
            <a:ext cx="283200" cy="246300"/>
          </a:xfrm>
          <a:prstGeom prst="rect">
            <a:avLst/>
          </a:prstGeom>
          <a:noFill/>
        </p:spPr>
        <p:txBody>
          <a:bodyPr wrap="square" lIns="45720" rIns="45720" tIns="22860" bIns="22860">
            <a:spAutoFit/>
          </a:bodyPr>
          <a:lstStyle/>
          <a:p>
            <a:pPr algn="l">
              <a:lnSpc>
                <a:spcPct val="100000"/>
              </a:lnSpc>
            </a:pPr>
            <a:r>
              <a:rPr sz="1000" b="0" i="0">
                <a:solidFill>
                  <a:srgbClr val="000000"/>
                </a:solidFill>
                <a:latin typeface="Arial"/>
              </a:rPr>
              <a:t>3</a:t>
            </a:r>
          </a:p>
        </p:txBody>
      </p:sp>
      <p:sp>
        <p:nvSpPr>
          <p:cNvPr id="4" name="TextBox 3"/>
          <p:cNvSpPr txBox="1"/>
          <p:nvPr/>
        </p:nvSpPr>
        <p:spPr>
          <a:xfrm>
            <a:off x="626250" y="923775"/>
            <a:ext cx="7891500" cy="3873600"/>
          </a:xfrm>
          <a:prstGeom prst="rect">
            <a:avLst/>
          </a:prstGeom>
          <a:noFill/>
        </p:spPr>
        <p:txBody>
          <a:bodyPr wrap="square" lIns="45720" rIns="45720" tIns="22860" bIns="22860">
            <a:spAutoFit/>
          </a:bodyPr>
          <a:lstStyle/>
          <a:p>
            <a:pPr algn="l" indent="-317500" marL="457200">
              <a:lnSpc>
                <a:spcPct val="115000"/>
              </a:lnSpc>
              <a:buChar char="●"/>
            </a:pPr>
            <a:r>
              <a:rPr sz="1400">
                <a:latin typeface="Noto Sans JP"/>
              </a:rPr>
              <a:t>AIREAD_ARISE-4034【AIRead】位置合わせ機能の強化: tăng độ chính xác của alignment function</a:t>
            </a:r>
          </a:p>
          <a:p>
            <a:pPr algn="l" lvl="1" indent="-317500" marL="914400">
              <a:lnSpc>
                <a:spcPct val="115000"/>
              </a:lnSpc>
              <a:buChar char="○"/>
            </a:pPr>
            <a:r>
              <a:rPr sz="1400">
                <a:latin typeface="Noto Sans JP"/>
              </a:rPr>
              <a:t>Một số biểu mẫu bị lệch do lấy điểm đặc trưng từ ảnh đã tiền xử lý, trong khi template dùng ảnh gốc ...</a:t>
            </a:r>
          </a:p>
          <a:p>
            <a:pPr algn="l" lvl="1" indent="-317500" marL="914400">
              <a:lnSpc>
                <a:spcPct val="115000"/>
              </a:lnSpc>
              <a:buChar char="○"/>
            </a:pPr>
            <a:r>
              <a:rPr sz="1400">
                <a:latin typeface="Noto Sans JP"/>
              </a:rPr>
              <a:t>Kết quả: Thay đổi truyền src để lấy warp_affine cho kết quả căn chỉnh tốt ngay cả khi ảnh raw chưa qua tiền x...</a:t>
            </a:r>
          </a:p>
          <a:p>
            <a:pPr algn="l" indent="-317500" marL="457200">
              <a:lnSpc>
                <a:spcPct val="115000"/>
              </a:lnSpc>
              <a:buChar char="●"/>
            </a:pPr>
            <a:r>
              <a:rPr sz="1400">
                <a:latin typeface="Noto Sans JP"/>
              </a:rPr>
              <a:t>AIREAD_ARISE-4157 【multi3_jpn】 Cải thiện độ chính xác mô hình multi3_jpn</a:t>
            </a:r>
          </a:p>
          <a:p>
            <a:pPr algn="l" lvl="1" indent="-317500" marL="914400">
              <a:lnSpc>
                <a:spcPct val="115000"/>
              </a:lnSpc>
              <a:buChar char="○"/>
            </a:pPr>
            <a:r>
              <a:rPr sz="1400">
                <a:latin typeface="Noto Sans JP"/>
              </a:rPr>
              <a:t>Mô-đun multi3_jpn có tỷ lệ lỗi cao trên các component chứa nhiều chữ (long components) và đọc sai ký...</a:t>
            </a:r>
          </a:p>
          <a:p>
            <a:pPr algn="l" lvl="1" indent="-317500" marL="914400">
              <a:lnSpc>
                <a:spcPct val="115000"/>
              </a:lnSpc>
              <a:buChar char="○"/>
            </a:pPr>
            <a:r>
              <a:rPr sz="1400">
                <a:latin typeface="Noto Sans JP"/>
              </a:rPr>
              <a:t>Kết quả: Accuracy cải thiện mạnh: long_comp tăng 0%→92%, vban chứa số 1%→99%, ký tự 「〃」 19%→92%; Dilate_num g...</a:t>
            </a:r>
          </a:p>
          <a:p>
            <a:pPr algn="l" indent="-317500" marL="457200">
              <a:lnSpc>
                <a:spcPct val="115000"/>
              </a:lnSpc>
              <a:buChar char="●"/>
            </a:pPr>
            <a:r>
              <a:rPr sz="1400">
                <a:latin typeface="Noto Sans JP"/>
              </a:rPr>
              <a:t>AIREAD_ARISE-4149 【AIRead】 Trong folder Temp của USERPROFILE còn tồn tại onnxruntime-java</a:t>
            </a:r>
          </a:p>
          <a:p>
            <a:pPr algn="l" lvl="1" indent="-317500" marL="914400">
              <a:lnSpc>
                <a:spcPct val="115000"/>
              </a:lnSpc>
              <a:buChar char="○"/>
            </a:pPr>
            <a:r>
              <a:rPr sz="1400">
                <a:latin typeface="Noto Sans JP"/>
              </a:rPr>
              <a:t>Mỗi lần chạy AIRead tạo thư mục %USERPROFILE%\AppData\Local\Temp\onnxruntime-javaxxxxxxxxxxxxxx (~10...</a:t>
            </a:r>
          </a:p>
          <a:p>
            <a:pPr algn="l" lvl="1" indent="-317500" marL="914400">
              <a:lnSpc>
                <a:spcPct val="115000"/>
              </a:lnSpc>
              <a:buChar char="○"/>
            </a:pPr>
            <a:r>
              <a:rPr sz="1400">
                <a:latin typeface="Noto Sans JP"/>
              </a:rPr>
              <a:t>Kết quả: Đã xóa được các folder onnxruntime cũ trong Temp mà không ảnh hưởng tới tiến trình khác; thư mục onn...</a:t>
            </a:r>
          </a:p>
        </p:txBody>
      </p:sp>
      <p:sp>
        <p:nvSpPr>
          <p:cNvPr id="5" name="TextBox 4"/>
          <p:cNvSpPr txBox="1"/>
          <p:nvPr/>
        </p:nvSpPr>
        <p:spPr>
          <a:xfrm>
            <a:off x="2653144" y="-3003"/>
            <a:ext cx="3816900" cy="421500"/>
          </a:xfrm>
          <a:prstGeom prst="rect">
            <a:avLst/>
          </a:prstGeom>
          <a:solidFill>
            <a:srgbClr val="FFECB9"/>
          </a:solidFill>
        </p:spPr>
        <p:txBody>
          <a:bodyPr wrap="square" lIns="45720" rIns="45720" tIns="22860" bIns="22860">
            <a:spAutoFit/>
          </a:bodyPr>
          <a:lstStyle/>
          <a:p>
            <a:pPr algn="ctr">
              <a:lnSpc>
                <a:spcPct val="100000"/>
              </a:lnSpc>
            </a:pPr>
            <a:r>
              <a:rPr sz="2000" b="1" i="0">
                <a:solidFill>
                  <a:srgbClr val="000000"/>
                </a:solidFill>
                <a:latin typeface="Noto Sans JP"/>
              </a:rPr>
              <a:t>1. タスクの目的</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542873" y="2571750"/>
            <a:ext cx="5665500" cy="862200"/>
          </a:xfrm>
          <a:prstGeom prst="rect">
            <a:avLst/>
          </a:prstGeom>
          <a:noFill/>
        </p:spPr>
        <p:txBody>
          <a:bodyPr wrap="square" lIns="45720" rIns="45720" tIns="22860" bIns="22860">
            <a:spAutoFit/>
          </a:bodyPr>
          <a:lstStyle/>
          <a:p>
            <a:pPr algn="r">
              <a:lnSpc>
                <a:spcPct val="100000"/>
              </a:lnSpc>
            </a:pPr>
            <a:r>
              <a:rPr sz="3000" b="1">
                <a:solidFill>
                  <a:srgbClr val="000000"/>
                </a:solidFill>
                <a:latin typeface="Noto Sans JP"/>
              </a:rPr>
              <a:t>完了済み作業</a:t>
            </a:r>
          </a:p>
        </p:txBody>
      </p:sp>
      <p:sp>
        <p:nvSpPr>
          <p:cNvPr id="3" name="TextBox 2"/>
          <p:cNvSpPr txBox="1"/>
          <p:nvPr/>
        </p:nvSpPr>
        <p:spPr>
          <a:xfrm>
            <a:off x="5151175" y="1768609"/>
            <a:ext cx="3057300" cy="862200"/>
          </a:xfrm>
          <a:prstGeom prst="rect">
            <a:avLst/>
          </a:prstGeom>
          <a:noFill/>
        </p:spPr>
        <p:txBody>
          <a:bodyPr wrap="square" lIns="45720" rIns="45720" tIns="22860" bIns="22860">
            <a:spAutoFit/>
          </a:bodyPr>
          <a:lstStyle/>
          <a:p>
            <a:pPr algn="r">
              <a:lnSpc>
                <a:spcPct val="100000"/>
              </a:lnSpc>
            </a:pPr>
            <a:r>
              <a:rPr sz="6000" b="1">
                <a:solidFill>
                  <a:srgbClr val="000000"/>
                </a:solidFill>
                <a:latin typeface="Noto Sans JP"/>
              </a:rPr>
              <a:t>02</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