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8" r:id="rId4"/>
    <p:sldMasterId id="2147483669" r:id="rId5"/>
  </p:sldMasterIdLst>
  <p:notesMasterIdLst>
    <p:notesMasterId r:id="rId6"/>
  </p:notesMasterIdLst>
  <p:sldIdLst>
    <p:sldId id="256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3d079dcba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g33d079dcba9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solidFill>
          <a:srgbClr val="F5F5F5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59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/>
          <p:nvPr/>
        </p:nvSpPr>
        <p:spPr>
          <a:xfrm flipH="1" rot="5400000">
            <a:off x="2358900" y="-1915757"/>
            <a:ext cx="4426200" cy="9144000"/>
          </a:xfrm>
          <a:prstGeom prst="parallelogram">
            <a:avLst>
              <a:gd fmla="val 25000" name="adj"/>
            </a:avLst>
          </a:prstGeom>
          <a:solidFill>
            <a:srgbClr val="FFECB9"/>
          </a:soli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5F5F5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/>
          <p:nvPr/>
        </p:nvSpPr>
        <p:spPr>
          <a:xfrm>
            <a:off x="0" y="0"/>
            <a:ext cx="9144000" cy="51459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5"/>
          <p:cNvSpPr/>
          <p:nvPr/>
        </p:nvSpPr>
        <p:spPr>
          <a:xfrm flipH="1" rot="5400000">
            <a:off x="2358900" y="-1915757"/>
            <a:ext cx="4426200" cy="9144000"/>
          </a:xfrm>
          <a:prstGeom prst="parallelogram">
            <a:avLst>
              <a:gd fmla="val 25000" name="adj"/>
            </a:avLst>
          </a:prstGeom>
          <a:solidFill>
            <a:srgbClr val="FFECB9"/>
          </a:soli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solidFill>
          <a:schemeClr val="accent5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/>
          <p:nvPr/>
        </p:nvSpPr>
        <p:spPr>
          <a:xfrm>
            <a:off x="3387612" y="0"/>
            <a:ext cx="5976900" cy="5143500"/>
          </a:xfrm>
          <a:prstGeom prst="parallelogram">
            <a:avLst>
              <a:gd fmla="val 11112" name="adj"/>
            </a:avLst>
          </a:prstGeom>
          <a:solidFill>
            <a:srgbClr val="4141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6"/>
          <p:cNvSpPr txBox="1"/>
          <p:nvPr>
            <p:ph type="title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0" i="0" sz="22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2542873" y="2834784"/>
            <a:ext cx="56655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0" i="0" sz="2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27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27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27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27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27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27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27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" name="Google Shape;64;p17"/>
          <p:cNvSpPr txBox="1"/>
          <p:nvPr>
            <p:ph idx="2" type="title"/>
          </p:nvPr>
        </p:nvSpPr>
        <p:spPr>
          <a:xfrm>
            <a:off x="5151175" y="1768609"/>
            <a:ext cx="30573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0" i="0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60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60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60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60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60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60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60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60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65" name="Google Shape;65;p17"/>
          <p:cNvGrpSpPr/>
          <p:nvPr/>
        </p:nvGrpSpPr>
        <p:grpSpPr>
          <a:xfrm>
            <a:off x="7966286" y="4291026"/>
            <a:ext cx="1896665" cy="1076756"/>
            <a:chOff x="3991535" y="4020604"/>
            <a:chExt cx="1422534" cy="1076756"/>
          </a:xfrm>
        </p:grpSpPr>
        <p:grpSp>
          <p:nvGrpSpPr>
            <p:cNvPr id="66" name="Google Shape;66;p17"/>
            <p:cNvGrpSpPr/>
            <p:nvPr/>
          </p:nvGrpSpPr>
          <p:grpSpPr>
            <a:xfrm>
              <a:off x="3991535" y="4912252"/>
              <a:ext cx="1422534" cy="185108"/>
              <a:chOff x="4012200" y="4617784"/>
              <a:chExt cx="1422534" cy="185108"/>
            </a:xfrm>
          </p:grpSpPr>
          <p:sp>
            <p:nvSpPr>
              <p:cNvPr id="67" name="Google Shape;67;p17"/>
              <p:cNvSpPr/>
              <p:nvPr/>
            </p:nvSpPr>
            <p:spPr>
              <a:xfrm>
                <a:off x="4012200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17"/>
              <p:cNvSpPr/>
              <p:nvPr/>
            </p:nvSpPr>
            <p:spPr>
              <a:xfrm>
                <a:off x="416649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17"/>
              <p:cNvSpPr/>
              <p:nvPr/>
            </p:nvSpPr>
            <p:spPr>
              <a:xfrm>
                <a:off x="4320785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17"/>
              <p:cNvSpPr/>
              <p:nvPr/>
            </p:nvSpPr>
            <p:spPr>
              <a:xfrm>
                <a:off x="4475078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17"/>
              <p:cNvSpPr/>
              <p:nvPr/>
            </p:nvSpPr>
            <p:spPr>
              <a:xfrm>
                <a:off x="462937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17"/>
              <p:cNvSpPr/>
              <p:nvPr/>
            </p:nvSpPr>
            <p:spPr>
              <a:xfrm>
                <a:off x="478366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7"/>
              <p:cNvSpPr/>
              <p:nvPr/>
            </p:nvSpPr>
            <p:spPr>
              <a:xfrm>
                <a:off x="4937956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17"/>
              <p:cNvSpPr/>
              <p:nvPr/>
            </p:nvSpPr>
            <p:spPr>
              <a:xfrm>
                <a:off x="5092249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17"/>
              <p:cNvSpPr/>
              <p:nvPr/>
            </p:nvSpPr>
            <p:spPr>
              <a:xfrm>
                <a:off x="524654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17"/>
              <p:cNvSpPr/>
              <p:nvPr/>
            </p:nvSpPr>
            <p:spPr>
              <a:xfrm>
                <a:off x="5400834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17"/>
              <p:cNvSpPr/>
              <p:nvPr/>
            </p:nvSpPr>
            <p:spPr>
              <a:xfrm>
                <a:off x="4012200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17"/>
              <p:cNvSpPr/>
              <p:nvPr/>
            </p:nvSpPr>
            <p:spPr>
              <a:xfrm>
                <a:off x="416649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17"/>
              <p:cNvSpPr/>
              <p:nvPr/>
            </p:nvSpPr>
            <p:spPr>
              <a:xfrm>
                <a:off x="4320785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17"/>
              <p:cNvSpPr/>
              <p:nvPr/>
            </p:nvSpPr>
            <p:spPr>
              <a:xfrm>
                <a:off x="4475078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7"/>
              <p:cNvSpPr/>
              <p:nvPr/>
            </p:nvSpPr>
            <p:spPr>
              <a:xfrm>
                <a:off x="462937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17"/>
              <p:cNvSpPr/>
              <p:nvPr/>
            </p:nvSpPr>
            <p:spPr>
              <a:xfrm>
                <a:off x="478366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17"/>
              <p:cNvSpPr/>
              <p:nvPr/>
            </p:nvSpPr>
            <p:spPr>
              <a:xfrm>
                <a:off x="4937956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17"/>
              <p:cNvSpPr/>
              <p:nvPr/>
            </p:nvSpPr>
            <p:spPr>
              <a:xfrm>
                <a:off x="5092249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17"/>
              <p:cNvSpPr/>
              <p:nvPr/>
            </p:nvSpPr>
            <p:spPr>
              <a:xfrm>
                <a:off x="524654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17"/>
              <p:cNvSpPr/>
              <p:nvPr/>
            </p:nvSpPr>
            <p:spPr>
              <a:xfrm>
                <a:off x="5400834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7" name="Google Shape;87;p17"/>
            <p:cNvGrpSpPr/>
            <p:nvPr/>
          </p:nvGrpSpPr>
          <p:grpSpPr>
            <a:xfrm>
              <a:off x="3991535" y="4615036"/>
              <a:ext cx="1422534" cy="185108"/>
              <a:chOff x="4012200" y="4617784"/>
              <a:chExt cx="1422534" cy="185108"/>
            </a:xfrm>
          </p:grpSpPr>
          <p:sp>
            <p:nvSpPr>
              <p:cNvPr id="88" name="Google Shape;88;p17"/>
              <p:cNvSpPr/>
              <p:nvPr/>
            </p:nvSpPr>
            <p:spPr>
              <a:xfrm>
                <a:off x="4012200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17"/>
              <p:cNvSpPr/>
              <p:nvPr/>
            </p:nvSpPr>
            <p:spPr>
              <a:xfrm>
                <a:off x="416649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17"/>
              <p:cNvSpPr/>
              <p:nvPr/>
            </p:nvSpPr>
            <p:spPr>
              <a:xfrm>
                <a:off x="4320785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17"/>
              <p:cNvSpPr/>
              <p:nvPr/>
            </p:nvSpPr>
            <p:spPr>
              <a:xfrm>
                <a:off x="4475078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17"/>
              <p:cNvSpPr/>
              <p:nvPr/>
            </p:nvSpPr>
            <p:spPr>
              <a:xfrm>
                <a:off x="462937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17"/>
              <p:cNvSpPr/>
              <p:nvPr/>
            </p:nvSpPr>
            <p:spPr>
              <a:xfrm>
                <a:off x="478366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17"/>
              <p:cNvSpPr/>
              <p:nvPr/>
            </p:nvSpPr>
            <p:spPr>
              <a:xfrm>
                <a:off x="4937956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17"/>
              <p:cNvSpPr/>
              <p:nvPr/>
            </p:nvSpPr>
            <p:spPr>
              <a:xfrm>
                <a:off x="5092249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17"/>
              <p:cNvSpPr/>
              <p:nvPr/>
            </p:nvSpPr>
            <p:spPr>
              <a:xfrm>
                <a:off x="524654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17"/>
              <p:cNvSpPr/>
              <p:nvPr/>
            </p:nvSpPr>
            <p:spPr>
              <a:xfrm>
                <a:off x="5400834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17"/>
              <p:cNvSpPr/>
              <p:nvPr/>
            </p:nvSpPr>
            <p:spPr>
              <a:xfrm>
                <a:off x="4012200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17"/>
              <p:cNvSpPr/>
              <p:nvPr/>
            </p:nvSpPr>
            <p:spPr>
              <a:xfrm>
                <a:off x="416649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17"/>
              <p:cNvSpPr/>
              <p:nvPr/>
            </p:nvSpPr>
            <p:spPr>
              <a:xfrm>
                <a:off x="4320785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17"/>
              <p:cNvSpPr/>
              <p:nvPr/>
            </p:nvSpPr>
            <p:spPr>
              <a:xfrm>
                <a:off x="4475078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17"/>
              <p:cNvSpPr/>
              <p:nvPr/>
            </p:nvSpPr>
            <p:spPr>
              <a:xfrm>
                <a:off x="462937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17"/>
              <p:cNvSpPr/>
              <p:nvPr/>
            </p:nvSpPr>
            <p:spPr>
              <a:xfrm>
                <a:off x="478366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17"/>
              <p:cNvSpPr/>
              <p:nvPr/>
            </p:nvSpPr>
            <p:spPr>
              <a:xfrm>
                <a:off x="4937956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17"/>
              <p:cNvSpPr/>
              <p:nvPr/>
            </p:nvSpPr>
            <p:spPr>
              <a:xfrm>
                <a:off x="5092249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17"/>
              <p:cNvSpPr/>
              <p:nvPr/>
            </p:nvSpPr>
            <p:spPr>
              <a:xfrm>
                <a:off x="524654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17"/>
              <p:cNvSpPr/>
              <p:nvPr/>
            </p:nvSpPr>
            <p:spPr>
              <a:xfrm>
                <a:off x="5400834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8" name="Google Shape;108;p17"/>
            <p:cNvGrpSpPr/>
            <p:nvPr/>
          </p:nvGrpSpPr>
          <p:grpSpPr>
            <a:xfrm>
              <a:off x="3991535" y="4317820"/>
              <a:ext cx="1422534" cy="185108"/>
              <a:chOff x="4012200" y="4617784"/>
              <a:chExt cx="1422534" cy="185108"/>
            </a:xfrm>
          </p:grpSpPr>
          <p:sp>
            <p:nvSpPr>
              <p:cNvPr id="109" name="Google Shape;109;p17"/>
              <p:cNvSpPr/>
              <p:nvPr/>
            </p:nvSpPr>
            <p:spPr>
              <a:xfrm>
                <a:off x="4012200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17"/>
              <p:cNvSpPr/>
              <p:nvPr/>
            </p:nvSpPr>
            <p:spPr>
              <a:xfrm>
                <a:off x="416649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17"/>
              <p:cNvSpPr/>
              <p:nvPr/>
            </p:nvSpPr>
            <p:spPr>
              <a:xfrm>
                <a:off x="4320785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17"/>
              <p:cNvSpPr/>
              <p:nvPr/>
            </p:nvSpPr>
            <p:spPr>
              <a:xfrm>
                <a:off x="4475078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17"/>
              <p:cNvSpPr/>
              <p:nvPr/>
            </p:nvSpPr>
            <p:spPr>
              <a:xfrm>
                <a:off x="462937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17"/>
              <p:cNvSpPr/>
              <p:nvPr/>
            </p:nvSpPr>
            <p:spPr>
              <a:xfrm>
                <a:off x="478366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17"/>
              <p:cNvSpPr/>
              <p:nvPr/>
            </p:nvSpPr>
            <p:spPr>
              <a:xfrm>
                <a:off x="4937956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17"/>
              <p:cNvSpPr/>
              <p:nvPr/>
            </p:nvSpPr>
            <p:spPr>
              <a:xfrm>
                <a:off x="5092249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17"/>
              <p:cNvSpPr/>
              <p:nvPr/>
            </p:nvSpPr>
            <p:spPr>
              <a:xfrm>
                <a:off x="524654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17"/>
              <p:cNvSpPr/>
              <p:nvPr/>
            </p:nvSpPr>
            <p:spPr>
              <a:xfrm>
                <a:off x="5400834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17"/>
              <p:cNvSpPr/>
              <p:nvPr/>
            </p:nvSpPr>
            <p:spPr>
              <a:xfrm>
                <a:off x="4012200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17"/>
              <p:cNvSpPr/>
              <p:nvPr/>
            </p:nvSpPr>
            <p:spPr>
              <a:xfrm>
                <a:off x="416649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17"/>
              <p:cNvSpPr/>
              <p:nvPr/>
            </p:nvSpPr>
            <p:spPr>
              <a:xfrm>
                <a:off x="4320785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17"/>
              <p:cNvSpPr/>
              <p:nvPr/>
            </p:nvSpPr>
            <p:spPr>
              <a:xfrm>
                <a:off x="4475078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17"/>
              <p:cNvSpPr/>
              <p:nvPr/>
            </p:nvSpPr>
            <p:spPr>
              <a:xfrm>
                <a:off x="462937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17"/>
              <p:cNvSpPr/>
              <p:nvPr/>
            </p:nvSpPr>
            <p:spPr>
              <a:xfrm>
                <a:off x="478366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17"/>
              <p:cNvSpPr/>
              <p:nvPr/>
            </p:nvSpPr>
            <p:spPr>
              <a:xfrm>
                <a:off x="4937956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17"/>
              <p:cNvSpPr/>
              <p:nvPr/>
            </p:nvSpPr>
            <p:spPr>
              <a:xfrm>
                <a:off x="5092249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17"/>
              <p:cNvSpPr/>
              <p:nvPr/>
            </p:nvSpPr>
            <p:spPr>
              <a:xfrm>
                <a:off x="524654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17"/>
              <p:cNvSpPr/>
              <p:nvPr/>
            </p:nvSpPr>
            <p:spPr>
              <a:xfrm>
                <a:off x="5400834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9" name="Google Shape;129;p17"/>
            <p:cNvGrpSpPr/>
            <p:nvPr/>
          </p:nvGrpSpPr>
          <p:grpSpPr>
            <a:xfrm>
              <a:off x="3991535" y="4020604"/>
              <a:ext cx="1422534" cy="185108"/>
              <a:chOff x="4012200" y="4617784"/>
              <a:chExt cx="1422534" cy="185108"/>
            </a:xfrm>
          </p:grpSpPr>
          <p:sp>
            <p:nvSpPr>
              <p:cNvPr id="130" name="Google Shape;130;p17"/>
              <p:cNvSpPr/>
              <p:nvPr/>
            </p:nvSpPr>
            <p:spPr>
              <a:xfrm>
                <a:off x="4012200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17"/>
              <p:cNvSpPr/>
              <p:nvPr/>
            </p:nvSpPr>
            <p:spPr>
              <a:xfrm>
                <a:off x="416649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17"/>
              <p:cNvSpPr/>
              <p:nvPr/>
            </p:nvSpPr>
            <p:spPr>
              <a:xfrm>
                <a:off x="4320785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17"/>
              <p:cNvSpPr/>
              <p:nvPr/>
            </p:nvSpPr>
            <p:spPr>
              <a:xfrm>
                <a:off x="4475078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17"/>
              <p:cNvSpPr/>
              <p:nvPr/>
            </p:nvSpPr>
            <p:spPr>
              <a:xfrm>
                <a:off x="462937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17"/>
              <p:cNvSpPr/>
              <p:nvPr/>
            </p:nvSpPr>
            <p:spPr>
              <a:xfrm>
                <a:off x="478366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17"/>
              <p:cNvSpPr/>
              <p:nvPr/>
            </p:nvSpPr>
            <p:spPr>
              <a:xfrm>
                <a:off x="4937956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17"/>
              <p:cNvSpPr/>
              <p:nvPr/>
            </p:nvSpPr>
            <p:spPr>
              <a:xfrm>
                <a:off x="5092249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17"/>
              <p:cNvSpPr/>
              <p:nvPr/>
            </p:nvSpPr>
            <p:spPr>
              <a:xfrm>
                <a:off x="524654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17"/>
              <p:cNvSpPr/>
              <p:nvPr/>
            </p:nvSpPr>
            <p:spPr>
              <a:xfrm>
                <a:off x="5400834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17"/>
              <p:cNvSpPr/>
              <p:nvPr/>
            </p:nvSpPr>
            <p:spPr>
              <a:xfrm>
                <a:off x="4012200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17"/>
              <p:cNvSpPr/>
              <p:nvPr/>
            </p:nvSpPr>
            <p:spPr>
              <a:xfrm>
                <a:off x="416649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17"/>
              <p:cNvSpPr/>
              <p:nvPr/>
            </p:nvSpPr>
            <p:spPr>
              <a:xfrm>
                <a:off x="4320785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17"/>
              <p:cNvSpPr/>
              <p:nvPr/>
            </p:nvSpPr>
            <p:spPr>
              <a:xfrm>
                <a:off x="4475078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17"/>
              <p:cNvSpPr/>
              <p:nvPr/>
            </p:nvSpPr>
            <p:spPr>
              <a:xfrm>
                <a:off x="462937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7"/>
              <p:cNvSpPr/>
              <p:nvPr/>
            </p:nvSpPr>
            <p:spPr>
              <a:xfrm>
                <a:off x="478366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17"/>
              <p:cNvSpPr/>
              <p:nvPr/>
            </p:nvSpPr>
            <p:spPr>
              <a:xfrm>
                <a:off x="4937956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17"/>
              <p:cNvSpPr/>
              <p:nvPr/>
            </p:nvSpPr>
            <p:spPr>
              <a:xfrm>
                <a:off x="5092249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17"/>
              <p:cNvSpPr/>
              <p:nvPr/>
            </p:nvSpPr>
            <p:spPr>
              <a:xfrm>
                <a:off x="524654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17"/>
              <p:cNvSpPr/>
              <p:nvPr/>
            </p:nvSpPr>
            <p:spPr>
              <a:xfrm>
                <a:off x="5400834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0" name="Google Shape;150;p17"/>
          <p:cNvSpPr/>
          <p:nvPr/>
        </p:nvSpPr>
        <p:spPr>
          <a:xfrm>
            <a:off x="-110003" y="-89377"/>
            <a:ext cx="1860900" cy="1395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5F5F5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>
            <p:ph idx="1" type="body"/>
          </p:nvPr>
        </p:nvSpPr>
        <p:spPr>
          <a:xfrm>
            <a:off x="584884" y="961127"/>
            <a:ext cx="77172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8"/>
          <p:cNvSpPr txBox="1"/>
          <p:nvPr>
            <p:ph type="title"/>
          </p:nvPr>
        </p:nvSpPr>
        <p:spPr>
          <a:xfrm>
            <a:off x="584884" y="329545"/>
            <a:ext cx="77175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0" i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154" name="Google Shape;15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6603" y="831957"/>
            <a:ext cx="513000" cy="25533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8"/>
          <p:cNvSpPr/>
          <p:nvPr/>
        </p:nvSpPr>
        <p:spPr>
          <a:xfrm>
            <a:off x="4301067" y="4887268"/>
            <a:ext cx="45720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6D6D6D"/>
                </a:solidFill>
                <a:latin typeface="Arial"/>
                <a:ea typeface="Arial"/>
                <a:cs typeface="Arial"/>
                <a:sym typeface="Arial"/>
              </a:rPr>
              <a:t>Copyright © HBLAB 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ítulo ">
  <p:cSld name="1_Solo título ">
    <p:bg>
      <p:bgPr>
        <a:solidFill>
          <a:schemeClr val="accent5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19"/>
          <p:cNvGrpSpPr/>
          <p:nvPr/>
        </p:nvGrpSpPr>
        <p:grpSpPr>
          <a:xfrm>
            <a:off x="7966286" y="4291026"/>
            <a:ext cx="1896665" cy="1076756"/>
            <a:chOff x="3991535" y="4020604"/>
            <a:chExt cx="1422534" cy="1076756"/>
          </a:xfrm>
        </p:grpSpPr>
        <p:grpSp>
          <p:nvGrpSpPr>
            <p:cNvPr id="158" name="Google Shape;158;p19"/>
            <p:cNvGrpSpPr/>
            <p:nvPr/>
          </p:nvGrpSpPr>
          <p:grpSpPr>
            <a:xfrm>
              <a:off x="3991535" y="4912252"/>
              <a:ext cx="1422534" cy="185108"/>
              <a:chOff x="4012200" y="4617784"/>
              <a:chExt cx="1422534" cy="185108"/>
            </a:xfrm>
          </p:grpSpPr>
          <p:sp>
            <p:nvSpPr>
              <p:cNvPr id="159" name="Google Shape;159;p19"/>
              <p:cNvSpPr/>
              <p:nvPr/>
            </p:nvSpPr>
            <p:spPr>
              <a:xfrm>
                <a:off x="4012200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19"/>
              <p:cNvSpPr/>
              <p:nvPr/>
            </p:nvSpPr>
            <p:spPr>
              <a:xfrm>
                <a:off x="416649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19"/>
              <p:cNvSpPr/>
              <p:nvPr/>
            </p:nvSpPr>
            <p:spPr>
              <a:xfrm>
                <a:off x="4320785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19"/>
              <p:cNvSpPr/>
              <p:nvPr/>
            </p:nvSpPr>
            <p:spPr>
              <a:xfrm>
                <a:off x="4475078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19"/>
              <p:cNvSpPr/>
              <p:nvPr/>
            </p:nvSpPr>
            <p:spPr>
              <a:xfrm>
                <a:off x="462937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19"/>
              <p:cNvSpPr/>
              <p:nvPr/>
            </p:nvSpPr>
            <p:spPr>
              <a:xfrm>
                <a:off x="478366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9"/>
              <p:cNvSpPr/>
              <p:nvPr/>
            </p:nvSpPr>
            <p:spPr>
              <a:xfrm>
                <a:off x="4937956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9"/>
              <p:cNvSpPr/>
              <p:nvPr/>
            </p:nvSpPr>
            <p:spPr>
              <a:xfrm>
                <a:off x="5092249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19"/>
              <p:cNvSpPr/>
              <p:nvPr/>
            </p:nvSpPr>
            <p:spPr>
              <a:xfrm>
                <a:off x="524654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9"/>
              <p:cNvSpPr/>
              <p:nvPr/>
            </p:nvSpPr>
            <p:spPr>
              <a:xfrm>
                <a:off x="5400834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19"/>
              <p:cNvSpPr/>
              <p:nvPr/>
            </p:nvSpPr>
            <p:spPr>
              <a:xfrm>
                <a:off x="4012200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19"/>
              <p:cNvSpPr/>
              <p:nvPr/>
            </p:nvSpPr>
            <p:spPr>
              <a:xfrm>
                <a:off x="416649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19"/>
              <p:cNvSpPr/>
              <p:nvPr/>
            </p:nvSpPr>
            <p:spPr>
              <a:xfrm>
                <a:off x="4320785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9"/>
              <p:cNvSpPr/>
              <p:nvPr/>
            </p:nvSpPr>
            <p:spPr>
              <a:xfrm>
                <a:off x="4475078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9"/>
              <p:cNvSpPr/>
              <p:nvPr/>
            </p:nvSpPr>
            <p:spPr>
              <a:xfrm>
                <a:off x="462937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19"/>
              <p:cNvSpPr/>
              <p:nvPr/>
            </p:nvSpPr>
            <p:spPr>
              <a:xfrm>
                <a:off x="478366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19"/>
              <p:cNvSpPr/>
              <p:nvPr/>
            </p:nvSpPr>
            <p:spPr>
              <a:xfrm>
                <a:off x="4937956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9"/>
              <p:cNvSpPr/>
              <p:nvPr/>
            </p:nvSpPr>
            <p:spPr>
              <a:xfrm>
                <a:off x="5092249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19"/>
              <p:cNvSpPr/>
              <p:nvPr/>
            </p:nvSpPr>
            <p:spPr>
              <a:xfrm>
                <a:off x="524654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19"/>
              <p:cNvSpPr/>
              <p:nvPr/>
            </p:nvSpPr>
            <p:spPr>
              <a:xfrm>
                <a:off x="5400834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9" name="Google Shape;179;p19"/>
            <p:cNvGrpSpPr/>
            <p:nvPr/>
          </p:nvGrpSpPr>
          <p:grpSpPr>
            <a:xfrm>
              <a:off x="3991535" y="4615036"/>
              <a:ext cx="1422534" cy="185108"/>
              <a:chOff x="4012200" y="4617784"/>
              <a:chExt cx="1422534" cy="185108"/>
            </a:xfrm>
          </p:grpSpPr>
          <p:sp>
            <p:nvSpPr>
              <p:cNvPr id="180" name="Google Shape;180;p19"/>
              <p:cNvSpPr/>
              <p:nvPr/>
            </p:nvSpPr>
            <p:spPr>
              <a:xfrm>
                <a:off x="4012200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19"/>
              <p:cNvSpPr/>
              <p:nvPr/>
            </p:nvSpPr>
            <p:spPr>
              <a:xfrm>
                <a:off x="416649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19"/>
              <p:cNvSpPr/>
              <p:nvPr/>
            </p:nvSpPr>
            <p:spPr>
              <a:xfrm>
                <a:off x="4320785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19"/>
              <p:cNvSpPr/>
              <p:nvPr/>
            </p:nvSpPr>
            <p:spPr>
              <a:xfrm>
                <a:off x="4475078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19"/>
              <p:cNvSpPr/>
              <p:nvPr/>
            </p:nvSpPr>
            <p:spPr>
              <a:xfrm>
                <a:off x="462937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19"/>
              <p:cNvSpPr/>
              <p:nvPr/>
            </p:nvSpPr>
            <p:spPr>
              <a:xfrm>
                <a:off x="478366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19"/>
              <p:cNvSpPr/>
              <p:nvPr/>
            </p:nvSpPr>
            <p:spPr>
              <a:xfrm>
                <a:off x="4937956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19"/>
              <p:cNvSpPr/>
              <p:nvPr/>
            </p:nvSpPr>
            <p:spPr>
              <a:xfrm>
                <a:off x="5092249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19"/>
              <p:cNvSpPr/>
              <p:nvPr/>
            </p:nvSpPr>
            <p:spPr>
              <a:xfrm>
                <a:off x="524654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19"/>
              <p:cNvSpPr/>
              <p:nvPr/>
            </p:nvSpPr>
            <p:spPr>
              <a:xfrm>
                <a:off x="5400834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19"/>
              <p:cNvSpPr/>
              <p:nvPr/>
            </p:nvSpPr>
            <p:spPr>
              <a:xfrm>
                <a:off x="4012200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19"/>
              <p:cNvSpPr/>
              <p:nvPr/>
            </p:nvSpPr>
            <p:spPr>
              <a:xfrm>
                <a:off x="416649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19"/>
              <p:cNvSpPr/>
              <p:nvPr/>
            </p:nvSpPr>
            <p:spPr>
              <a:xfrm>
                <a:off x="4320785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19"/>
              <p:cNvSpPr/>
              <p:nvPr/>
            </p:nvSpPr>
            <p:spPr>
              <a:xfrm>
                <a:off x="4475078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19"/>
              <p:cNvSpPr/>
              <p:nvPr/>
            </p:nvSpPr>
            <p:spPr>
              <a:xfrm>
                <a:off x="462937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19"/>
              <p:cNvSpPr/>
              <p:nvPr/>
            </p:nvSpPr>
            <p:spPr>
              <a:xfrm>
                <a:off x="478366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19"/>
              <p:cNvSpPr/>
              <p:nvPr/>
            </p:nvSpPr>
            <p:spPr>
              <a:xfrm>
                <a:off x="4937956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19"/>
              <p:cNvSpPr/>
              <p:nvPr/>
            </p:nvSpPr>
            <p:spPr>
              <a:xfrm>
                <a:off x="5092249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19"/>
              <p:cNvSpPr/>
              <p:nvPr/>
            </p:nvSpPr>
            <p:spPr>
              <a:xfrm>
                <a:off x="524654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19"/>
              <p:cNvSpPr/>
              <p:nvPr/>
            </p:nvSpPr>
            <p:spPr>
              <a:xfrm>
                <a:off x="5400834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0" name="Google Shape;200;p19"/>
            <p:cNvGrpSpPr/>
            <p:nvPr/>
          </p:nvGrpSpPr>
          <p:grpSpPr>
            <a:xfrm>
              <a:off x="3991535" y="4317820"/>
              <a:ext cx="1422534" cy="185108"/>
              <a:chOff x="4012200" y="4617784"/>
              <a:chExt cx="1422534" cy="185108"/>
            </a:xfrm>
          </p:grpSpPr>
          <p:sp>
            <p:nvSpPr>
              <p:cNvPr id="201" name="Google Shape;201;p19"/>
              <p:cNvSpPr/>
              <p:nvPr/>
            </p:nvSpPr>
            <p:spPr>
              <a:xfrm>
                <a:off x="4012200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19"/>
              <p:cNvSpPr/>
              <p:nvPr/>
            </p:nvSpPr>
            <p:spPr>
              <a:xfrm>
                <a:off x="416649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19"/>
              <p:cNvSpPr/>
              <p:nvPr/>
            </p:nvSpPr>
            <p:spPr>
              <a:xfrm>
                <a:off x="4320785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19"/>
              <p:cNvSpPr/>
              <p:nvPr/>
            </p:nvSpPr>
            <p:spPr>
              <a:xfrm>
                <a:off x="4475078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19"/>
              <p:cNvSpPr/>
              <p:nvPr/>
            </p:nvSpPr>
            <p:spPr>
              <a:xfrm>
                <a:off x="462937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19"/>
              <p:cNvSpPr/>
              <p:nvPr/>
            </p:nvSpPr>
            <p:spPr>
              <a:xfrm>
                <a:off x="478366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19"/>
              <p:cNvSpPr/>
              <p:nvPr/>
            </p:nvSpPr>
            <p:spPr>
              <a:xfrm>
                <a:off x="4937956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19"/>
              <p:cNvSpPr/>
              <p:nvPr/>
            </p:nvSpPr>
            <p:spPr>
              <a:xfrm>
                <a:off x="5092249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19"/>
              <p:cNvSpPr/>
              <p:nvPr/>
            </p:nvSpPr>
            <p:spPr>
              <a:xfrm>
                <a:off x="524654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19"/>
              <p:cNvSpPr/>
              <p:nvPr/>
            </p:nvSpPr>
            <p:spPr>
              <a:xfrm>
                <a:off x="5400834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19"/>
              <p:cNvSpPr/>
              <p:nvPr/>
            </p:nvSpPr>
            <p:spPr>
              <a:xfrm>
                <a:off x="4012200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19"/>
              <p:cNvSpPr/>
              <p:nvPr/>
            </p:nvSpPr>
            <p:spPr>
              <a:xfrm>
                <a:off x="416649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19"/>
              <p:cNvSpPr/>
              <p:nvPr/>
            </p:nvSpPr>
            <p:spPr>
              <a:xfrm>
                <a:off x="4320785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19"/>
              <p:cNvSpPr/>
              <p:nvPr/>
            </p:nvSpPr>
            <p:spPr>
              <a:xfrm>
                <a:off x="4475078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19"/>
              <p:cNvSpPr/>
              <p:nvPr/>
            </p:nvSpPr>
            <p:spPr>
              <a:xfrm>
                <a:off x="462937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19"/>
              <p:cNvSpPr/>
              <p:nvPr/>
            </p:nvSpPr>
            <p:spPr>
              <a:xfrm>
                <a:off x="478366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19"/>
              <p:cNvSpPr/>
              <p:nvPr/>
            </p:nvSpPr>
            <p:spPr>
              <a:xfrm>
                <a:off x="4937956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19"/>
              <p:cNvSpPr/>
              <p:nvPr/>
            </p:nvSpPr>
            <p:spPr>
              <a:xfrm>
                <a:off x="5092249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19"/>
              <p:cNvSpPr/>
              <p:nvPr/>
            </p:nvSpPr>
            <p:spPr>
              <a:xfrm>
                <a:off x="524654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19"/>
              <p:cNvSpPr/>
              <p:nvPr/>
            </p:nvSpPr>
            <p:spPr>
              <a:xfrm>
                <a:off x="5400834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1" name="Google Shape;221;p19"/>
            <p:cNvGrpSpPr/>
            <p:nvPr/>
          </p:nvGrpSpPr>
          <p:grpSpPr>
            <a:xfrm>
              <a:off x="3991535" y="4020604"/>
              <a:ext cx="1422534" cy="185108"/>
              <a:chOff x="4012200" y="4617784"/>
              <a:chExt cx="1422534" cy="185108"/>
            </a:xfrm>
          </p:grpSpPr>
          <p:sp>
            <p:nvSpPr>
              <p:cNvPr id="222" name="Google Shape;222;p19"/>
              <p:cNvSpPr/>
              <p:nvPr/>
            </p:nvSpPr>
            <p:spPr>
              <a:xfrm>
                <a:off x="4012200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19"/>
              <p:cNvSpPr/>
              <p:nvPr/>
            </p:nvSpPr>
            <p:spPr>
              <a:xfrm>
                <a:off x="416649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19"/>
              <p:cNvSpPr/>
              <p:nvPr/>
            </p:nvSpPr>
            <p:spPr>
              <a:xfrm>
                <a:off x="4320785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19"/>
              <p:cNvSpPr/>
              <p:nvPr/>
            </p:nvSpPr>
            <p:spPr>
              <a:xfrm>
                <a:off x="4475078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19"/>
              <p:cNvSpPr/>
              <p:nvPr/>
            </p:nvSpPr>
            <p:spPr>
              <a:xfrm>
                <a:off x="462937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19"/>
              <p:cNvSpPr/>
              <p:nvPr/>
            </p:nvSpPr>
            <p:spPr>
              <a:xfrm>
                <a:off x="478366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19"/>
              <p:cNvSpPr/>
              <p:nvPr/>
            </p:nvSpPr>
            <p:spPr>
              <a:xfrm>
                <a:off x="4937956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19"/>
              <p:cNvSpPr/>
              <p:nvPr/>
            </p:nvSpPr>
            <p:spPr>
              <a:xfrm>
                <a:off x="5092249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19"/>
              <p:cNvSpPr/>
              <p:nvPr/>
            </p:nvSpPr>
            <p:spPr>
              <a:xfrm>
                <a:off x="524654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19"/>
              <p:cNvSpPr/>
              <p:nvPr/>
            </p:nvSpPr>
            <p:spPr>
              <a:xfrm>
                <a:off x="5400834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19"/>
              <p:cNvSpPr/>
              <p:nvPr/>
            </p:nvSpPr>
            <p:spPr>
              <a:xfrm>
                <a:off x="4012200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19"/>
              <p:cNvSpPr/>
              <p:nvPr/>
            </p:nvSpPr>
            <p:spPr>
              <a:xfrm>
                <a:off x="416649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19"/>
              <p:cNvSpPr/>
              <p:nvPr/>
            </p:nvSpPr>
            <p:spPr>
              <a:xfrm>
                <a:off x="4320785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19"/>
              <p:cNvSpPr/>
              <p:nvPr/>
            </p:nvSpPr>
            <p:spPr>
              <a:xfrm>
                <a:off x="4475078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19"/>
              <p:cNvSpPr/>
              <p:nvPr/>
            </p:nvSpPr>
            <p:spPr>
              <a:xfrm>
                <a:off x="462937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19"/>
              <p:cNvSpPr/>
              <p:nvPr/>
            </p:nvSpPr>
            <p:spPr>
              <a:xfrm>
                <a:off x="478366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19"/>
              <p:cNvSpPr/>
              <p:nvPr/>
            </p:nvSpPr>
            <p:spPr>
              <a:xfrm>
                <a:off x="4937956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19"/>
              <p:cNvSpPr/>
              <p:nvPr/>
            </p:nvSpPr>
            <p:spPr>
              <a:xfrm>
                <a:off x="5092249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19"/>
              <p:cNvSpPr/>
              <p:nvPr/>
            </p:nvSpPr>
            <p:spPr>
              <a:xfrm>
                <a:off x="524654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19"/>
              <p:cNvSpPr/>
              <p:nvPr/>
            </p:nvSpPr>
            <p:spPr>
              <a:xfrm>
                <a:off x="5400834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42" name="Google Shape;242;p19"/>
          <p:cNvSpPr txBox="1"/>
          <p:nvPr>
            <p:ph idx="1" type="body"/>
          </p:nvPr>
        </p:nvSpPr>
        <p:spPr>
          <a:xfrm>
            <a:off x="584884" y="961127"/>
            <a:ext cx="77172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19"/>
          <p:cNvSpPr txBox="1"/>
          <p:nvPr>
            <p:ph type="title"/>
          </p:nvPr>
        </p:nvSpPr>
        <p:spPr>
          <a:xfrm>
            <a:off x="584884" y="329545"/>
            <a:ext cx="77175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0" i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244" name="Google Shape;244;p19"/>
          <p:cNvGrpSpPr/>
          <p:nvPr/>
        </p:nvGrpSpPr>
        <p:grpSpPr>
          <a:xfrm>
            <a:off x="-841594" y="-227782"/>
            <a:ext cx="1896665" cy="1076756"/>
            <a:chOff x="3991535" y="4020604"/>
            <a:chExt cx="1422534" cy="1076756"/>
          </a:xfrm>
        </p:grpSpPr>
        <p:grpSp>
          <p:nvGrpSpPr>
            <p:cNvPr id="245" name="Google Shape;245;p19"/>
            <p:cNvGrpSpPr/>
            <p:nvPr/>
          </p:nvGrpSpPr>
          <p:grpSpPr>
            <a:xfrm>
              <a:off x="3991535" y="4912252"/>
              <a:ext cx="1422534" cy="185108"/>
              <a:chOff x="4012200" y="4617784"/>
              <a:chExt cx="1422534" cy="185108"/>
            </a:xfrm>
          </p:grpSpPr>
          <p:sp>
            <p:nvSpPr>
              <p:cNvPr id="246" name="Google Shape;246;p19"/>
              <p:cNvSpPr/>
              <p:nvPr/>
            </p:nvSpPr>
            <p:spPr>
              <a:xfrm>
                <a:off x="4012200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9"/>
              <p:cNvSpPr/>
              <p:nvPr/>
            </p:nvSpPr>
            <p:spPr>
              <a:xfrm>
                <a:off x="416649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19"/>
              <p:cNvSpPr/>
              <p:nvPr/>
            </p:nvSpPr>
            <p:spPr>
              <a:xfrm>
                <a:off x="4320785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19"/>
              <p:cNvSpPr/>
              <p:nvPr/>
            </p:nvSpPr>
            <p:spPr>
              <a:xfrm>
                <a:off x="4475078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19"/>
              <p:cNvSpPr/>
              <p:nvPr/>
            </p:nvSpPr>
            <p:spPr>
              <a:xfrm>
                <a:off x="462937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478366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19"/>
              <p:cNvSpPr/>
              <p:nvPr/>
            </p:nvSpPr>
            <p:spPr>
              <a:xfrm>
                <a:off x="4937956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19"/>
              <p:cNvSpPr/>
              <p:nvPr/>
            </p:nvSpPr>
            <p:spPr>
              <a:xfrm>
                <a:off x="5092249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19"/>
              <p:cNvSpPr/>
              <p:nvPr/>
            </p:nvSpPr>
            <p:spPr>
              <a:xfrm>
                <a:off x="524654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19"/>
              <p:cNvSpPr/>
              <p:nvPr/>
            </p:nvSpPr>
            <p:spPr>
              <a:xfrm>
                <a:off x="5400834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19"/>
              <p:cNvSpPr/>
              <p:nvPr/>
            </p:nvSpPr>
            <p:spPr>
              <a:xfrm>
                <a:off x="4012200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>
                <a:off x="416649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19"/>
              <p:cNvSpPr/>
              <p:nvPr/>
            </p:nvSpPr>
            <p:spPr>
              <a:xfrm>
                <a:off x="4320785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19"/>
              <p:cNvSpPr/>
              <p:nvPr/>
            </p:nvSpPr>
            <p:spPr>
              <a:xfrm>
                <a:off x="4475078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19"/>
              <p:cNvSpPr/>
              <p:nvPr/>
            </p:nvSpPr>
            <p:spPr>
              <a:xfrm>
                <a:off x="462937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19"/>
              <p:cNvSpPr/>
              <p:nvPr/>
            </p:nvSpPr>
            <p:spPr>
              <a:xfrm>
                <a:off x="478366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19"/>
              <p:cNvSpPr/>
              <p:nvPr/>
            </p:nvSpPr>
            <p:spPr>
              <a:xfrm>
                <a:off x="4937956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5092249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19"/>
              <p:cNvSpPr/>
              <p:nvPr/>
            </p:nvSpPr>
            <p:spPr>
              <a:xfrm>
                <a:off x="524654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19"/>
              <p:cNvSpPr/>
              <p:nvPr/>
            </p:nvSpPr>
            <p:spPr>
              <a:xfrm>
                <a:off x="5400834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6" name="Google Shape;266;p19"/>
            <p:cNvGrpSpPr/>
            <p:nvPr/>
          </p:nvGrpSpPr>
          <p:grpSpPr>
            <a:xfrm>
              <a:off x="3991535" y="4615036"/>
              <a:ext cx="1422534" cy="185108"/>
              <a:chOff x="4012200" y="4617784"/>
              <a:chExt cx="1422534" cy="185108"/>
            </a:xfrm>
          </p:grpSpPr>
          <p:sp>
            <p:nvSpPr>
              <p:cNvPr id="267" name="Google Shape;267;p19"/>
              <p:cNvSpPr/>
              <p:nvPr/>
            </p:nvSpPr>
            <p:spPr>
              <a:xfrm>
                <a:off x="4012200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19"/>
              <p:cNvSpPr/>
              <p:nvPr/>
            </p:nvSpPr>
            <p:spPr>
              <a:xfrm>
                <a:off x="416649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4320785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19"/>
              <p:cNvSpPr/>
              <p:nvPr/>
            </p:nvSpPr>
            <p:spPr>
              <a:xfrm>
                <a:off x="4475078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19"/>
              <p:cNvSpPr/>
              <p:nvPr/>
            </p:nvSpPr>
            <p:spPr>
              <a:xfrm>
                <a:off x="462937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19"/>
              <p:cNvSpPr/>
              <p:nvPr/>
            </p:nvSpPr>
            <p:spPr>
              <a:xfrm>
                <a:off x="478366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19"/>
              <p:cNvSpPr/>
              <p:nvPr/>
            </p:nvSpPr>
            <p:spPr>
              <a:xfrm>
                <a:off x="4937956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19"/>
              <p:cNvSpPr/>
              <p:nvPr/>
            </p:nvSpPr>
            <p:spPr>
              <a:xfrm>
                <a:off x="5092249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524654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19"/>
              <p:cNvSpPr/>
              <p:nvPr/>
            </p:nvSpPr>
            <p:spPr>
              <a:xfrm>
                <a:off x="5400834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19"/>
              <p:cNvSpPr/>
              <p:nvPr/>
            </p:nvSpPr>
            <p:spPr>
              <a:xfrm>
                <a:off x="4012200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19"/>
              <p:cNvSpPr/>
              <p:nvPr/>
            </p:nvSpPr>
            <p:spPr>
              <a:xfrm>
                <a:off x="416649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19"/>
              <p:cNvSpPr/>
              <p:nvPr/>
            </p:nvSpPr>
            <p:spPr>
              <a:xfrm>
                <a:off x="4320785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19"/>
              <p:cNvSpPr/>
              <p:nvPr/>
            </p:nvSpPr>
            <p:spPr>
              <a:xfrm>
                <a:off x="4475078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19"/>
              <p:cNvSpPr/>
              <p:nvPr/>
            </p:nvSpPr>
            <p:spPr>
              <a:xfrm>
                <a:off x="462937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478366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19"/>
              <p:cNvSpPr/>
              <p:nvPr/>
            </p:nvSpPr>
            <p:spPr>
              <a:xfrm>
                <a:off x="4937956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19"/>
              <p:cNvSpPr/>
              <p:nvPr/>
            </p:nvSpPr>
            <p:spPr>
              <a:xfrm>
                <a:off x="5092249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19"/>
              <p:cNvSpPr/>
              <p:nvPr/>
            </p:nvSpPr>
            <p:spPr>
              <a:xfrm>
                <a:off x="524654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19"/>
              <p:cNvSpPr/>
              <p:nvPr/>
            </p:nvSpPr>
            <p:spPr>
              <a:xfrm>
                <a:off x="5400834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7" name="Google Shape;287;p19"/>
            <p:cNvGrpSpPr/>
            <p:nvPr/>
          </p:nvGrpSpPr>
          <p:grpSpPr>
            <a:xfrm>
              <a:off x="3991535" y="4317820"/>
              <a:ext cx="1422534" cy="185108"/>
              <a:chOff x="4012200" y="4617784"/>
              <a:chExt cx="1422534" cy="185108"/>
            </a:xfrm>
          </p:grpSpPr>
          <p:sp>
            <p:nvSpPr>
              <p:cNvPr id="288" name="Google Shape;288;p19"/>
              <p:cNvSpPr/>
              <p:nvPr/>
            </p:nvSpPr>
            <p:spPr>
              <a:xfrm>
                <a:off x="4012200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19"/>
              <p:cNvSpPr/>
              <p:nvPr/>
            </p:nvSpPr>
            <p:spPr>
              <a:xfrm>
                <a:off x="416649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19"/>
              <p:cNvSpPr/>
              <p:nvPr/>
            </p:nvSpPr>
            <p:spPr>
              <a:xfrm>
                <a:off x="4320785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19"/>
              <p:cNvSpPr/>
              <p:nvPr/>
            </p:nvSpPr>
            <p:spPr>
              <a:xfrm>
                <a:off x="4475078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19"/>
              <p:cNvSpPr/>
              <p:nvPr/>
            </p:nvSpPr>
            <p:spPr>
              <a:xfrm>
                <a:off x="462937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19"/>
              <p:cNvSpPr/>
              <p:nvPr/>
            </p:nvSpPr>
            <p:spPr>
              <a:xfrm>
                <a:off x="478366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19"/>
              <p:cNvSpPr/>
              <p:nvPr/>
            </p:nvSpPr>
            <p:spPr>
              <a:xfrm>
                <a:off x="4937956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19"/>
              <p:cNvSpPr/>
              <p:nvPr/>
            </p:nvSpPr>
            <p:spPr>
              <a:xfrm>
                <a:off x="5092249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19"/>
              <p:cNvSpPr/>
              <p:nvPr/>
            </p:nvSpPr>
            <p:spPr>
              <a:xfrm>
                <a:off x="524654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19"/>
              <p:cNvSpPr/>
              <p:nvPr/>
            </p:nvSpPr>
            <p:spPr>
              <a:xfrm>
                <a:off x="5400834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19"/>
              <p:cNvSpPr/>
              <p:nvPr/>
            </p:nvSpPr>
            <p:spPr>
              <a:xfrm>
                <a:off x="4012200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19"/>
              <p:cNvSpPr/>
              <p:nvPr/>
            </p:nvSpPr>
            <p:spPr>
              <a:xfrm>
                <a:off x="416649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19"/>
              <p:cNvSpPr/>
              <p:nvPr/>
            </p:nvSpPr>
            <p:spPr>
              <a:xfrm>
                <a:off x="4320785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19"/>
              <p:cNvSpPr/>
              <p:nvPr/>
            </p:nvSpPr>
            <p:spPr>
              <a:xfrm>
                <a:off x="4475078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19"/>
              <p:cNvSpPr/>
              <p:nvPr/>
            </p:nvSpPr>
            <p:spPr>
              <a:xfrm>
                <a:off x="462937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19"/>
              <p:cNvSpPr/>
              <p:nvPr/>
            </p:nvSpPr>
            <p:spPr>
              <a:xfrm>
                <a:off x="478366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19"/>
              <p:cNvSpPr/>
              <p:nvPr/>
            </p:nvSpPr>
            <p:spPr>
              <a:xfrm>
                <a:off x="4937956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19"/>
              <p:cNvSpPr/>
              <p:nvPr/>
            </p:nvSpPr>
            <p:spPr>
              <a:xfrm>
                <a:off x="5092249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19"/>
              <p:cNvSpPr/>
              <p:nvPr/>
            </p:nvSpPr>
            <p:spPr>
              <a:xfrm>
                <a:off x="524654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19"/>
              <p:cNvSpPr/>
              <p:nvPr/>
            </p:nvSpPr>
            <p:spPr>
              <a:xfrm>
                <a:off x="5400834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8" name="Google Shape;308;p19"/>
            <p:cNvGrpSpPr/>
            <p:nvPr/>
          </p:nvGrpSpPr>
          <p:grpSpPr>
            <a:xfrm>
              <a:off x="3991535" y="4020604"/>
              <a:ext cx="1422534" cy="185108"/>
              <a:chOff x="4012200" y="4617784"/>
              <a:chExt cx="1422534" cy="185108"/>
            </a:xfrm>
          </p:grpSpPr>
          <p:sp>
            <p:nvSpPr>
              <p:cNvPr id="309" name="Google Shape;309;p19"/>
              <p:cNvSpPr/>
              <p:nvPr/>
            </p:nvSpPr>
            <p:spPr>
              <a:xfrm>
                <a:off x="4012200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19"/>
              <p:cNvSpPr/>
              <p:nvPr/>
            </p:nvSpPr>
            <p:spPr>
              <a:xfrm>
                <a:off x="416649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19"/>
              <p:cNvSpPr/>
              <p:nvPr/>
            </p:nvSpPr>
            <p:spPr>
              <a:xfrm>
                <a:off x="4320785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19"/>
              <p:cNvSpPr/>
              <p:nvPr/>
            </p:nvSpPr>
            <p:spPr>
              <a:xfrm>
                <a:off x="4475078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19"/>
              <p:cNvSpPr/>
              <p:nvPr/>
            </p:nvSpPr>
            <p:spPr>
              <a:xfrm>
                <a:off x="462937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19"/>
              <p:cNvSpPr/>
              <p:nvPr/>
            </p:nvSpPr>
            <p:spPr>
              <a:xfrm>
                <a:off x="478366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19"/>
              <p:cNvSpPr/>
              <p:nvPr/>
            </p:nvSpPr>
            <p:spPr>
              <a:xfrm>
                <a:off x="4937956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19"/>
              <p:cNvSpPr/>
              <p:nvPr/>
            </p:nvSpPr>
            <p:spPr>
              <a:xfrm>
                <a:off x="5092249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19"/>
              <p:cNvSpPr/>
              <p:nvPr/>
            </p:nvSpPr>
            <p:spPr>
              <a:xfrm>
                <a:off x="524654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19"/>
              <p:cNvSpPr/>
              <p:nvPr/>
            </p:nvSpPr>
            <p:spPr>
              <a:xfrm>
                <a:off x="5400834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19"/>
              <p:cNvSpPr/>
              <p:nvPr/>
            </p:nvSpPr>
            <p:spPr>
              <a:xfrm>
                <a:off x="4012200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19"/>
              <p:cNvSpPr/>
              <p:nvPr/>
            </p:nvSpPr>
            <p:spPr>
              <a:xfrm>
                <a:off x="416649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19"/>
              <p:cNvSpPr/>
              <p:nvPr/>
            </p:nvSpPr>
            <p:spPr>
              <a:xfrm>
                <a:off x="4320785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19"/>
              <p:cNvSpPr/>
              <p:nvPr/>
            </p:nvSpPr>
            <p:spPr>
              <a:xfrm>
                <a:off x="4475078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19"/>
              <p:cNvSpPr/>
              <p:nvPr/>
            </p:nvSpPr>
            <p:spPr>
              <a:xfrm>
                <a:off x="462937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19"/>
              <p:cNvSpPr/>
              <p:nvPr/>
            </p:nvSpPr>
            <p:spPr>
              <a:xfrm>
                <a:off x="478366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19"/>
              <p:cNvSpPr/>
              <p:nvPr/>
            </p:nvSpPr>
            <p:spPr>
              <a:xfrm>
                <a:off x="4937956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19"/>
              <p:cNvSpPr/>
              <p:nvPr/>
            </p:nvSpPr>
            <p:spPr>
              <a:xfrm>
                <a:off x="5092249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19"/>
              <p:cNvSpPr/>
              <p:nvPr/>
            </p:nvSpPr>
            <p:spPr>
              <a:xfrm>
                <a:off x="524654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19"/>
              <p:cNvSpPr/>
              <p:nvPr/>
            </p:nvSpPr>
            <p:spPr>
              <a:xfrm>
                <a:off x="5400834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1_Title and body">
    <p:bg>
      <p:bgPr>
        <a:solidFill>
          <a:srgbClr val="FFC20F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0"/>
          <p:cNvSpPr/>
          <p:nvPr/>
        </p:nvSpPr>
        <p:spPr>
          <a:xfrm>
            <a:off x="-588975" y="0"/>
            <a:ext cx="10322100" cy="5143500"/>
          </a:xfrm>
          <a:prstGeom prst="parallelogram">
            <a:avLst>
              <a:gd fmla="val 13021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0"/>
          <p:cNvSpPr txBox="1"/>
          <p:nvPr>
            <p:ph idx="1" type="body"/>
          </p:nvPr>
        </p:nvSpPr>
        <p:spPr>
          <a:xfrm>
            <a:off x="718073" y="1340380"/>
            <a:ext cx="77172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20"/>
          <p:cNvSpPr txBox="1"/>
          <p:nvPr>
            <p:ph type="title"/>
          </p:nvPr>
        </p:nvSpPr>
        <p:spPr>
          <a:xfrm>
            <a:off x="718073" y="708798"/>
            <a:ext cx="77175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0" i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3" name="Google Shape;333;p20"/>
          <p:cNvSpPr/>
          <p:nvPr/>
        </p:nvSpPr>
        <p:spPr>
          <a:xfrm>
            <a:off x="4301067" y="4887268"/>
            <a:ext cx="45720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6D6D6D"/>
                </a:solidFill>
                <a:latin typeface="Arial"/>
                <a:ea typeface="Arial"/>
                <a:cs typeface="Arial"/>
                <a:sym typeface="Arial"/>
              </a:rPr>
              <a:t>Copyright © HBLAB 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esign ">
  <p:cSld name="TITLE_ONLY_1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1"/>
          <p:cNvSpPr/>
          <p:nvPr/>
        </p:nvSpPr>
        <p:spPr>
          <a:xfrm flipH="1" rot="10800000">
            <a:off x="-487681" y="4793403"/>
            <a:ext cx="10902243" cy="350096"/>
          </a:xfrm>
          <a:custGeom>
            <a:rect b="b" l="l" r="r" t="t"/>
            <a:pathLst>
              <a:path extrusionOk="0" h="32842" w="106071">
                <a:moveTo>
                  <a:pt x="0" y="0"/>
                </a:moveTo>
                <a:cubicBezTo>
                  <a:pt x="268" y="12588"/>
                  <a:pt x="3048" y="30882"/>
                  <a:pt x="17958" y="32682"/>
                </a:cubicBezTo>
                <a:cubicBezTo>
                  <a:pt x="18773" y="32791"/>
                  <a:pt x="19551" y="32842"/>
                  <a:pt x="20296" y="32842"/>
                </a:cubicBezTo>
                <a:cubicBezTo>
                  <a:pt x="28772" y="32842"/>
                  <a:pt x="33080" y="26197"/>
                  <a:pt x="40843" y="23689"/>
                </a:cubicBezTo>
                <a:cubicBezTo>
                  <a:pt x="42422" y="23190"/>
                  <a:pt x="43927" y="22969"/>
                  <a:pt x="45385" y="22969"/>
                </a:cubicBezTo>
                <a:cubicBezTo>
                  <a:pt x="49458" y="22969"/>
                  <a:pt x="53175" y="24682"/>
                  <a:pt x="57190" y="26686"/>
                </a:cubicBezTo>
                <a:cubicBezTo>
                  <a:pt x="63231" y="29543"/>
                  <a:pt x="69625" y="31249"/>
                  <a:pt x="75784" y="31249"/>
                </a:cubicBezTo>
                <a:cubicBezTo>
                  <a:pt x="84905" y="31249"/>
                  <a:pt x="93511" y="27512"/>
                  <a:pt x="99691" y="18244"/>
                </a:cubicBezTo>
                <a:cubicBezTo>
                  <a:pt x="103145" y="12944"/>
                  <a:pt x="105819" y="6482"/>
                  <a:pt x="106071" y="0"/>
                </a:cubicBezTo>
                <a:close/>
              </a:path>
            </a:pathLst>
          </a:custGeom>
          <a:solidFill>
            <a:srgbClr val="FFDE55"/>
          </a:soli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36" name="Google Shape;336;p21"/>
          <p:cNvSpPr/>
          <p:nvPr/>
        </p:nvSpPr>
        <p:spPr>
          <a:xfrm rot="10800000">
            <a:off x="7238139" y="64"/>
            <a:ext cx="1905854" cy="537022"/>
          </a:xfrm>
          <a:custGeom>
            <a:rect b="b" l="l" r="r" t="t"/>
            <a:pathLst>
              <a:path extrusionOk="0" h="46963" w="63837">
                <a:moveTo>
                  <a:pt x="4706" y="1"/>
                </a:moveTo>
                <a:cubicBezTo>
                  <a:pt x="4462" y="1"/>
                  <a:pt x="4214" y="11"/>
                  <a:pt x="3966" y="31"/>
                </a:cubicBezTo>
                <a:cubicBezTo>
                  <a:pt x="2549" y="208"/>
                  <a:pt x="1194" y="677"/>
                  <a:pt x="1" y="1380"/>
                </a:cubicBezTo>
                <a:lnTo>
                  <a:pt x="1" y="46962"/>
                </a:lnTo>
                <a:lnTo>
                  <a:pt x="59752" y="46962"/>
                </a:lnTo>
                <a:cubicBezTo>
                  <a:pt x="63836" y="36875"/>
                  <a:pt x="63031" y="26241"/>
                  <a:pt x="59107" y="19736"/>
                </a:cubicBezTo>
                <a:cubicBezTo>
                  <a:pt x="55628" y="13970"/>
                  <a:pt x="47934" y="11695"/>
                  <a:pt x="40684" y="11695"/>
                </a:cubicBezTo>
                <a:cubicBezTo>
                  <a:pt x="36610" y="11695"/>
                  <a:pt x="32679" y="12411"/>
                  <a:pt x="29711" y="13634"/>
                </a:cubicBezTo>
                <a:cubicBezTo>
                  <a:pt x="27444" y="14524"/>
                  <a:pt x="25746" y="14983"/>
                  <a:pt x="24342" y="14983"/>
                </a:cubicBezTo>
                <a:cubicBezTo>
                  <a:pt x="21533" y="14983"/>
                  <a:pt x="19916" y="13149"/>
                  <a:pt x="17324" y="9262"/>
                </a:cubicBezTo>
                <a:cubicBezTo>
                  <a:pt x="14534" y="5077"/>
                  <a:pt x="10186" y="1"/>
                  <a:pt x="4706" y="1"/>
                </a:cubicBezTo>
                <a:close/>
              </a:path>
            </a:pathLst>
          </a:custGeom>
          <a:solidFill>
            <a:srgbClr val="FFC530"/>
          </a:soli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37" name="Google Shape;337;p21"/>
          <p:cNvSpPr txBox="1"/>
          <p:nvPr>
            <p:ph type="title"/>
          </p:nvPr>
        </p:nvSpPr>
        <p:spPr>
          <a:xfrm>
            <a:off x="720000" y="445025"/>
            <a:ext cx="76920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>
                <a:latin typeface="Meiryo"/>
                <a:ea typeface="Meiryo"/>
                <a:cs typeface="Meiryo"/>
                <a:sym typeface="Meiry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21"/>
          <p:cNvSpPr txBox="1"/>
          <p:nvPr>
            <p:ph idx="1" type="body"/>
          </p:nvPr>
        </p:nvSpPr>
        <p:spPr>
          <a:xfrm>
            <a:off x="720000" y="1003050"/>
            <a:ext cx="76920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None/>
              <a:defRPr b="0" i="0" sz="1200">
                <a:latin typeface="Meiryo"/>
                <a:ea typeface="Meiryo"/>
                <a:cs typeface="Meiryo"/>
                <a:sym typeface="Meiryo"/>
              </a:defRPr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 sz="900"/>
            </a:lvl2pPr>
            <a:lvl3pPr indent="-2794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800"/>
              <a:buFont typeface="Open Sans"/>
              <a:buChar char="■"/>
              <a:defRPr sz="900"/>
            </a:lvl3pPr>
            <a:lvl4pPr indent="-2794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800"/>
              <a:buFont typeface="Open Sans"/>
              <a:buChar char="●"/>
              <a:defRPr sz="900"/>
            </a:lvl4pPr>
            <a:lvl5pPr indent="-29845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Open Sans"/>
              <a:buChar char="○"/>
              <a:defRPr sz="900"/>
            </a:lvl5pPr>
            <a:lvl6pPr indent="-298450" lvl="5" marL="2743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Open Sans"/>
              <a:buChar char="■"/>
              <a:defRPr sz="900"/>
            </a:lvl6pPr>
            <a:lvl7pPr indent="-273050" lvl="6" marL="3200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700"/>
              <a:buFont typeface="Open Sans"/>
              <a:buChar char="●"/>
              <a:defRPr sz="900"/>
            </a:lvl7pPr>
            <a:lvl8pPr indent="-273050" lvl="7" marL="3657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700"/>
              <a:buFont typeface="Open Sans"/>
              <a:buChar char="○"/>
              <a:defRPr sz="900"/>
            </a:lvl8pPr>
            <a:lvl9pPr indent="-266700" lvl="8" marL="411480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600"/>
              <a:buFont typeface="Open Sans"/>
              <a:buChar char="■"/>
              <a:defRPr sz="900"/>
            </a:lvl9pPr>
          </a:lstStyle>
          <a:p/>
        </p:txBody>
      </p:sp>
      <p:sp>
        <p:nvSpPr>
          <p:cNvPr id="339" name="Google Shape;339;p21"/>
          <p:cNvSpPr/>
          <p:nvPr/>
        </p:nvSpPr>
        <p:spPr>
          <a:xfrm>
            <a:off x="5181602" y="4902046"/>
            <a:ext cx="3775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797979"/>
                </a:solidFill>
                <a:latin typeface="Meiryo"/>
                <a:ea typeface="Meiryo"/>
                <a:cs typeface="Meiryo"/>
                <a:sym typeface="Meiryo"/>
              </a:rPr>
              <a:t>HBLAB JSC　All rights reserved.</a:t>
            </a:r>
            <a:endParaRPr b="0" i="0" sz="1400" u="none" cap="none" strike="noStrike">
              <a:solidFill>
                <a:srgbClr val="000000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esign  1">
  <p:cSld name="Title and design 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2"/>
          <p:cNvSpPr/>
          <p:nvPr/>
        </p:nvSpPr>
        <p:spPr>
          <a:xfrm flipH="1" rot="10800000">
            <a:off x="-487681" y="4793407"/>
            <a:ext cx="10902243" cy="350096"/>
          </a:xfrm>
          <a:custGeom>
            <a:rect b="b" l="l" r="r" t="t"/>
            <a:pathLst>
              <a:path extrusionOk="0" h="32842" w="106071">
                <a:moveTo>
                  <a:pt x="0" y="0"/>
                </a:moveTo>
                <a:cubicBezTo>
                  <a:pt x="268" y="12588"/>
                  <a:pt x="3048" y="30882"/>
                  <a:pt x="17958" y="32682"/>
                </a:cubicBezTo>
                <a:cubicBezTo>
                  <a:pt x="18773" y="32791"/>
                  <a:pt x="19551" y="32842"/>
                  <a:pt x="20296" y="32842"/>
                </a:cubicBezTo>
                <a:cubicBezTo>
                  <a:pt x="28772" y="32842"/>
                  <a:pt x="33080" y="26197"/>
                  <a:pt x="40843" y="23689"/>
                </a:cubicBezTo>
                <a:cubicBezTo>
                  <a:pt x="42422" y="23190"/>
                  <a:pt x="43927" y="22969"/>
                  <a:pt x="45385" y="22969"/>
                </a:cubicBezTo>
                <a:cubicBezTo>
                  <a:pt x="49458" y="22969"/>
                  <a:pt x="53175" y="24682"/>
                  <a:pt x="57190" y="26686"/>
                </a:cubicBezTo>
                <a:cubicBezTo>
                  <a:pt x="63231" y="29543"/>
                  <a:pt x="69625" y="31249"/>
                  <a:pt x="75784" y="31249"/>
                </a:cubicBezTo>
                <a:cubicBezTo>
                  <a:pt x="84905" y="31249"/>
                  <a:pt x="93511" y="27512"/>
                  <a:pt x="99691" y="18244"/>
                </a:cubicBezTo>
                <a:cubicBezTo>
                  <a:pt x="103145" y="12944"/>
                  <a:pt x="105819" y="6482"/>
                  <a:pt x="106071" y="0"/>
                </a:cubicBezTo>
                <a:close/>
              </a:path>
            </a:pathLst>
          </a:custGeom>
          <a:solidFill>
            <a:srgbClr val="FFDE55"/>
          </a:soli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42" name="Google Shape;342;p22"/>
          <p:cNvSpPr/>
          <p:nvPr/>
        </p:nvSpPr>
        <p:spPr>
          <a:xfrm rot="10800000">
            <a:off x="7238139" y="64"/>
            <a:ext cx="1905854" cy="537022"/>
          </a:xfrm>
          <a:custGeom>
            <a:rect b="b" l="l" r="r" t="t"/>
            <a:pathLst>
              <a:path extrusionOk="0" h="46963" w="63837">
                <a:moveTo>
                  <a:pt x="4706" y="1"/>
                </a:moveTo>
                <a:cubicBezTo>
                  <a:pt x="4462" y="1"/>
                  <a:pt x="4214" y="11"/>
                  <a:pt x="3966" y="31"/>
                </a:cubicBezTo>
                <a:cubicBezTo>
                  <a:pt x="2549" y="208"/>
                  <a:pt x="1194" y="677"/>
                  <a:pt x="1" y="1380"/>
                </a:cubicBezTo>
                <a:lnTo>
                  <a:pt x="1" y="46962"/>
                </a:lnTo>
                <a:lnTo>
                  <a:pt x="59752" y="46962"/>
                </a:lnTo>
                <a:cubicBezTo>
                  <a:pt x="63836" y="36875"/>
                  <a:pt x="63031" y="26241"/>
                  <a:pt x="59107" y="19736"/>
                </a:cubicBezTo>
                <a:cubicBezTo>
                  <a:pt x="55628" y="13970"/>
                  <a:pt x="47934" y="11695"/>
                  <a:pt x="40684" y="11695"/>
                </a:cubicBezTo>
                <a:cubicBezTo>
                  <a:pt x="36610" y="11695"/>
                  <a:pt x="32679" y="12411"/>
                  <a:pt x="29711" y="13634"/>
                </a:cubicBezTo>
                <a:cubicBezTo>
                  <a:pt x="27444" y="14524"/>
                  <a:pt x="25746" y="14983"/>
                  <a:pt x="24342" y="14983"/>
                </a:cubicBezTo>
                <a:cubicBezTo>
                  <a:pt x="21533" y="14983"/>
                  <a:pt x="19916" y="13149"/>
                  <a:pt x="17324" y="9262"/>
                </a:cubicBezTo>
                <a:cubicBezTo>
                  <a:pt x="14534" y="5077"/>
                  <a:pt x="10186" y="1"/>
                  <a:pt x="4706" y="1"/>
                </a:cubicBezTo>
                <a:close/>
              </a:path>
            </a:pathLst>
          </a:custGeom>
          <a:solidFill>
            <a:srgbClr val="FFC530"/>
          </a:soli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43" name="Google Shape;343;p22"/>
          <p:cNvSpPr txBox="1"/>
          <p:nvPr>
            <p:ph type="title"/>
          </p:nvPr>
        </p:nvSpPr>
        <p:spPr>
          <a:xfrm>
            <a:off x="720000" y="445028"/>
            <a:ext cx="76920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eiryo"/>
              <a:buNone/>
              <a:defRPr b="0" i="0" sz="2000">
                <a:latin typeface="Meiryo"/>
                <a:ea typeface="Meiryo"/>
                <a:cs typeface="Meiryo"/>
                <a:sym typeface="Meiry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4" name="Google Shape;344;p22"/>
          <p:cNvSpPr txBox="1"/>
          <p:nvPr>
            <p:ph idx="1" type="body"/>
          </p:nvPr>
        </p:nvSpPr>
        <p:spPr>
          <a:xfrm>
            <a:off x="720000" y="1003050"/>
            <a:ext cx="76920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Open Sans"/>
              <a:buNone/>
              <a:defRPr b="0" i="0" sz="1200">
                <a:latin typeface="Meiryo"/>
                <a:ea typeface="Meiryo"/>
                <a:cs typeface="Meiryo"/>
                <a:sym typeface="Meiryo"/>
              </a:defRPr>
            </a:lvl1pPr>
            <a:lvl2pPr indent="-2667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Open Sans"/>
              <a:buChar char="○"/>
              <a:defRPr sz="900"/>
            </a:lvl2pPr>
            <a:lvl3pPr indent="-2667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Open Sans"/>
              <a:buChar char="■"/>
              <a:defRPr sz="900"/>
            </a:lvl3pPr>
            <a:lvl4pPr indent="-2667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Open Sans"/>
              <a:buChar char="●"/>
              <a:defRPr sz="900"/>
            </a:lvl4pPr>
            <a:lvl5pPr indent="-2794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○"/>
              <a:defRPr sz="900"/>
            </a:lvl5pPr>
            <a:lvl6pPr indent="-279400" lvl="5" marL="2743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■"/>
              <a:defRPr sz="900"/>
            </a:lvl6pPr>
            <a:lvl7pPr indent="-260350" lvl="6" marL="3200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Open Sans"/>
              <a:buChar char="●"/>
              <a:defRPr sz="900"/>
            </a:lvl7pPr>
            <a:lvl8pPr indent="-260350" lvl="7" marL="3657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Open Sans"/>
              <a:buChar char="○"/>
              <a:defRPr sz="900"/>
            </a:lvl8pPr>
            <a:lvl9pPr indent="-260350" lvl="8" marL="411480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500"/>
              <a:buFont typeface="Open Sans"/>
              <a:buChar char="■"/>
              <a:defRPr sz="900"/>
            </a:lvl9pPr>
          </a:lstStyle>
          <a:p/>
        </p:txBody>
      </p:sp>
      <p:sp>
        <p:nvSpPr>
          <p:cNvPr id="345" name="Google Shape;345;p22"/>
          <p:cNvSpPr/>
          <p:nvPr/>
        </p:nvSpPr>
        <p:spPr>
          <a:xfrm>
            <a:off x="5181603" y="4902048"/>
            <a:ext cx="3775500" cy="1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" sz="600" u="none" cap="none" strike="noStrike">
                <a:solidFill>
                  <a:srgbClr val="797979"/>
                </a:solidFill>
                <a:latin typeface="Meiryo"/>
                <a:ea typeface="Meiryo"/>
                <a:cs typeface="Meiryo"/>
                <a:sym typeface="Meiryo"/>
              </a:rPr>
              <a:t>©Copyright 2020 </a:t>
            </a:r>
            <a:r>
              <a:rPr lang="en" sz="600">
                <a:solidFill>
                  <a:srgbClr val="797979"/>
                </a:solidFill>
                <a:latin typeface="Meiryo"/>
                <a:ea typeface="Meiryo"/>
                <a:cs typeface="Meiryo"/>
                <a:sym typeface="Meiryo"/>
              </a:rPr>
              <a:t>・</a:t>
            </a:r>
            <a:r>
              <a:rPr b="0" i="0" lang="en" sz="600" u="none" cap="none" strike="noStrike">
                <a:solidFill>
                  <a:srgbClr val="797979"/>
                </a:solidFill>
                <a:latin typeface="Meiryo"/>
                <a:ea typeface="Meiryo"/>
                <a:cs typeface="Meiryo"/>
                <a:sym typeface="Meiryo"/>
              </a:rPr>
              <a:t>HBLAB JSC　All rights reserved.</a:t>
            </a:r>
            <a:endParaRPr b="0" i="0" sz="1400" u="none" cap="none" strike="noStrike">
              <a:solidFill>
                <a:srgbClr val="000000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46" name="Google Shape;346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5F5F5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628651" y="274638"/>
            <a:ext cx="78867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628651" y="1370013"/>
            <a:ext cx="7886700" cy="3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A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