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1c216588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2df1c21658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アプリケーション&#10;&#10;自動的に生成された説明"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365" y="1377935"/>
            <a:ext cx="2179450" cy="2023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ロゴ&#10;&#10;自動的に生成された説明" id="58" name="Google Shape;5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995" y="4486718"/>
            <a:ext cx="884012" cy="28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