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3d079dcba9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33d079dcb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F5F5F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5F5F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3387612" y="0"/>
            <a:ext cx="5976900" cy="5143500"/>
          </a:xfrm>
          <a:prstGeom prst="parallelogram">
            <a:avLst>
              <a:gd fmla="val 11112" name="adj"/>
            </a:avLst>
          </a:prstGeom>
          <a:solidFill>
            <a:srgbClr val="4141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 txBox="1"/>
          <p:nvPr>
            <p:ph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0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2542873" y="2834784"/>
            <a:ext cx="56655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0" i="0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2" type="title"/>
          </p:nvPr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0" i="0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5" name="Google Shape;65;p17"/>
          <p:cNvGrpSpPr/>
          <p:nvPr/>
        </p:nvGrpSpPr>
        <p:grpSpPr>
          <a:xfrm>
            <a:off x="7966286" y="4291026"/>
            <a:ext cx="1896665" cy="1076756"/>
            <a:chOff x="3991535" y="4020604"/>
            <a:chExt cx="1422534" cy="1076756"/>
          </a:xfrm>
        </p:grpSpPr>
        <p:grpSp>
          <p:nvGrpSpPr>
            <p:cNvPr id="66" name="Google Shape;66;p17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67" name="Google Shape;67;p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" name="Google Shape;87;p17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88" name="Google Shape;88;p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17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109" name="Google Shape;109;p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17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130" name="Google Shape;130;p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0" name="Google Shape;150;p17"/>
          <p:cNvSpPr/>
          <p:nvPr/>
        </p:nvSpPr>
        <p:spPr>
          <a:xfrm>
            <a:off x="-110003" y="-89377"/>
            <a:ext cx="1860900" cy="1395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5F5F5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584884" y="961127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584884" y="329545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6603" y="831957"/>
            <a:ext cx="513000" cy="2553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/>
          <p:nvPr/>
        </p:nvSpPr>
        <p:spPr>
          <a:xfrm>
            <a:off x="4301067" y="4887268"/>
            <a:ext cx="457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Copyright © HBLAB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>
  <p:cSld name="1_Solo título ">
    <p:bg>
      <p:bgPr>
        <a:solidFill>
          <a:schemeClr val="accent5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9"/>
          <p:cNvGrpSpPr/>
          <p:nvPr/>
        </p:nvGrpSpPr>
        <p:grpSpPr>
          <a:xfrm>
            <a:off x="7966286" y="4291026"/>
            <a:ext cx="1896665" cy="1076756"/>
            <a:chOff x="3991535" y="4020604"/>
            <a:chExt cx="1422534" cy="1076756"/>
          </a:xfrm>
        </p:grpSpPr>
        <p:grpSp>
          <p:nvGrpSpPr>
            <p:cNvPr id="158" name="Google Shape;158;p19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159" name="Google Shape;159;p19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9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9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19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180" name="Google Shape;180;p19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9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" name="Google Shape;200;p19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201" name="Google Shape;201;p19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19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9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2" name="Google Shape;242;p19"/>
          <p:cNvSpPr txBox="1"/>
          <p:nvPr>
            <p:ph idx="1" type="body"/>
          </p:nvPr>
        </p:nvSpPr>
        <p:spPr>
          <a:xfrm>
            <a:off x="584884" y="961127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9"/>
          <p:cNvSpPr txBox="1"/>
          <p:nvPr>
            <p:ph type="title"/>
          </p:nvPr>
        </p:nvSpPr>
        <p:spPr>
          <a:xfrm>
            <a:off x="584884" y="329545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44" name="Google Shape;244;p19"/>
          <p:cNvGrpSpPr/>
          <p:nvPr/>
        </p:nvGrpSpPr>
        <p:grpSpPr>
          <a:xfrm>
            <a:off x="-841594" y="-227782"/>
            <a:ext cx="1896665" cy="1076756"/>
            <a:chOff x="3991535" y="4020604"/>
            <a:chExt cx="1422534" cy="1076756"/>
          </a:xfrm>
        </p:grpSpPr>
        <p:grpSp>
          <p:nvGrpSpPr>
            <p:cNvPr id="245" name="Google Shape;245;p19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246" name="Google Shape;246;p19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19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267" name="Google Shape;267;p19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7" name="Google Shape;287;p19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288" name="Google Shape;288;p19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8" name="Google Shape;308;p19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309" name="Google Shape;309;p19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1_Title and body">
    <p:bg>
      <p:bgPr>
        <a:solidFill>
          <a:srgbClr val="FFC20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"/>
          <p:cNvSpPr/>
          <p:nvPr/>
        </p:nvSpPr>
        <p:spPr>
          <a:xfrm>
            <a:off x="-588975" y="0"/>
            <a:ext cx="10322100" cy="5143500"/>
          </a:xfrm>
          <a:prstGeom prst="parallelogram">
            <a:avLst>
              <a:gd fmla="val 13021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 txBox="1"/>
          <p:nvPr>
            <p:ph idx="1" type="body"/>
          </p:nvPr>
        </p:nvSpPr>
        <p:spPr>
          <a:xfrm>
            <a:off x="718073" y="1340380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0"/>
          <p:cNvSpPr txBox="1"/>
          <p:nvPr>
            <p:ph type="title"/>
          </p:nvPr>
        </p:nvSpPr>
        <p:spPr>
          <a:xfrm>
            <a:off x="718073" y="708798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20"/>
          <p:cNvSpPr/>
          <p:nvPr/>
        </p:nvSpPr>
        <p:spPr>
          <a:xfrm>
            <a:off x="4301067" y="4887268"/>
            <a:ext cx="457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Copyright © HBLAB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">
  <p:cSld name="TITLE_ONLY_1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/>
          <p:nvPr/>
        </p:nvSpPr>
        <p:spPr>
          <a:xfrm flipH="1" rot="10800000">
            <a:off x="-487681" y="4793403"/>
            <a:ext cx="10902243" cy="350096"/>
          </a:xfrm>
          <a:custGeom>
            <a:rect b="b" l="l" r="r" t="t"/>
            <a:pathLst>
              <a:path extrusionOk="0" h="32842" w="106071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6" name="Google Shape;336;p21"/>
          <p:cNvSpPr/>
          <p:nvPr/>
        </p:nvSpPr>
        <p:spPr>
          <a:xfrm rot="10800000">
            <a:off x="7238139" y="64"/>
            <a:ext cx="1905854" cy="537022"/>
          </a:xfrm>
          <a:custGeom>
            <a:rect b="b" l="l" r="r" t="t"/>
            <a:pathLst>
              <a:path extrusionOk="0" h="46963" w="63837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7" name="Google Shape;337;p21"/>
          <p:cNvSpPr txBox="1"/>
          <p:nvPr>
            <p:ph type="title"/>
          </p:nvPr>
        </p:nvSpPr>
        <p:spPr>
          <a:xfrm>
            <a:off x="720000" y="445025"/>
            <a:ext cx="769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1"/>
          <p:cNvSpPr txBox="1"/>
          <p:nvPr>
            <p:ph idx="1" type="body"/>
          </p:nvPr>
        </p:nvSpPr>
        <p:spPr>
          <a:xfrm>
            <a:off x="720000" y="1003050"/>
            <a:ext cx="769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b="0" i="0" sz="1200">
                <a:latin typeface="Meiryo"/>
                <a:ea typeface="Meiryo"/>
                <a:cs typeface="Meiryo"/>
                <a:sym typeface="Meiry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900"/>
            </a:lvl2pPr>
            <a:lvl3pPr indent="-2794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00"/>
              <a:buFont typeface="Open Sans"/>
              <a:buChar char="■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00"/>
              <a:buFont typeface="Open Sans"/>
              <a:buChar char="●"/>
              <a:defRPr sz="900"/>
            </a:lvl4pPr>
            <a:lvl5pPr indent="-29845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Open Sans"/>
              <a:buChar char="○"/>
              <a:defRPr sz="900"/>
            </a:lvl5pPr>
            <a:lvl6pPr indent="-29845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Open Sans"/>
              <a:buChar char="■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Open Sans"/>
              <a:buChar char="●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Open Sans"/>
              <a:buChar char="○"/>
              <a:defRPr sz="900"/>
            </a:lvl8pPr>
            <a:lvl9pPr indent="-2667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00"/>
              <a:buFont typeface="Open Sans"/>
              <a:buChar char="■"/>
              <a:defRPr sz="900"/>
            </a:lvl9pPr>
          </a:lstStyle>
          <a:p/>
        </p:txBody>
      </p:sp>
      <p:sp>
        <p:nvSpPr>
          <p:cNvPr id="339" name="Google Shape;339;p21"/>
          <p:cNvSpPr/>
          <p:nvPr/>
        </p:nvSpPr>
        <p:spPr>
          <a:xfrm>
            <a:off x="5181602" y="4902046"/>
            <a:ext cx="3775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HBLAB JSC　All rights reserved.</a:t>
            </a:r>
            <a:endParaRPr b="0" i="0" sz="14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 1">
  <p:cSld name="Title and design 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/>
          <p:nvPr/>
        </p:nvSpPr>
        <p:spPr>
          <a:xfrm flipH="1" rot="10800000">
            <a:off x="-487681" y="4793407"/>
            <a:ext cx="10902243" cy="350096"/>
          </a:xfrm>
          <a:custGeom>
            <a:rect b="b" l="l" r="r" t="t"/>
            <a:pathLst>
              <a:path extrusionOk="0" h="32842" w="106071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2" name="Google Shape;342;p22"/>
          <p:cNvSpPr/>
          <p:nvPr/>
        </p:nvSpPr>
        <p:spPr>
          <a:xfrm rot="10800000">
            <a:off x="7238139" y="64"/>
            <a:ext cx="1905854" cy="537022"/>
          </a:xfrm>
          <a:custGeom>
            <a:rect b="b" l="l" r="r" t="t"/>
            <a:pathLst>
              <a:path extrusionOk="0" h="46963" w="63837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3" name="Google Shape;343;p22"/>
          <p:cNvSpPr txBox="1"/>
          <p:nvPr>
            <p:ph type="title"/>
          </p:nvPr>
        </p:nvSpPr>
        <p:spPr>
          <a:xfrm>
            <a:off x="720000" y="445028"/>
            <a:ext cx="769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iryo"/>
              <a:buNone/>
              <a:defRPr b="0" i="0" sz="20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4" name="Google Shape;344;p22"/>
          <p:cNvSpPr txBox="1"/>
          <p:nvPr>
            <p:ph idx="1" type="body"/>
          </p:nvPr>
        </p:nvSpPr>
        <p:spPr>
          <a:xfrm>
            <a:off x="720000" y="1003050"/>
            <a:ext cx="769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None/>
              <a:defRPr b="0" i="0" sz="1200">
                <a:latin typeface="Meiryo"/>
                <a:ea typeface="Meiryo"/>
                <a:cs typeface="Meiryo"/>
                <a:sym typeface="Meiryo"/>
              </a:defRPr>
            </a:lvl1pPr>
            <a:lvl2pPr indent="-266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○"/>
              <a:defRPr sz="900"/>
            </a:lvl2pPr>
            <a:lvl3pPr indent="-2667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900"/>
            </a:lvl3pPr>
            <a:lvl4pPr indent="-2667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●"/>
              <a:defRPr sz="900"/>
            </a:lvl4pPr>
            <a:lvl5pPr indent="-2794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900"/>
            </a:lvl5pPr>
            <a:lvl6pPr indent="-2794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900"/>
            </a:lvl6pPr>
            <a:lvl7pPr indent="-26035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Char char="●"/>
              <a:defRPr sz="900"/>
            </a:lvl7pPr>
            <a:lvl8pPr indent="-26035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Char char="○"/>
              <a:defRPr sz="900"/>
            </a:lvl8pPr>
            <a:lvl9pPr indent="-26035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500"/>
              <a:buFont typeface="Open Sans"/>
              <a:buChar char="■"/>
              <a:defRPr sz="900"/>
            </a:lvl9pPr>
          </a:lstStyle>
          <a:p/>
        </p:txBody>
      </p:sp>
      <p:sp>
        <p:nvSpPr>
          <p:cNvPr id="345" name="Google Shape;345;p22"/>
          <p:cNvSpPr/>
          <p:nvPr/>
        </p:nvSpPr>
        <p:spPr>
          <a:xfrm>
            <a:off x="5181603" y="4902048"/>
            <a:ext cx="37755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©Copyright 2020 </a:t>
            </a:r>
            <a:r>
              <a:rPr lang="en" sz="600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HBLAB JSC　All rights reserved.</a:t>
            </a:r>
            <a:endParaRPr b="0" i="0" sz="14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6" name="Google Shape;34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5F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628651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628651" y="1370013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