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L/IBI7PiteMN+YUosbQfpN1j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customschemas.google.com/relationships/presentationmetadata" Target="metadata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0a23f2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750a23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50a23f219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50a23f21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50a23f219_0_1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750a23f219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0a23f219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3750a23f219_0_2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50a23f219_0_60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750a23f219_0_60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50a23f219_0_1917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50a23f219_0_1917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0a23f219_0_1920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50a23f219_0_1920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0a23f219_0_1923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750a23f219_0_1923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g3750a23f219_0_1923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9" name="Google Shape;69;g3750a23f219_0_1923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70" name="Google Shape;70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g3750a23f219_0_1923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91" name="Google Shape;91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g3750a23f219_0_1923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12" name="Google Shape;112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3750a23f219_0_1923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3" name="Google Shape;133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" name="Google Shape;153;g3750a23f219_0_1923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0a23f219_0_2012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50a23f219_0_2012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7" name="Google Shape;157;g3750a23f219_0_20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750a23f219_0_2012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750a23f219_0_20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61" name="Google Shape;161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62" name="Google Shape;16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3" name="Google Shape;183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4" name="Google Shape;204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5" name="Google Shape;225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g3750a23f219_0_2017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3750a23f219_0_2017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7" name="Google Shape;247;g3750a23f219_0_2017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8" name="Google Shape;248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9" name="Google Shape;249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70" name="Google Shape;270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91" name="Google Shape;291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12" name="Google Shape;31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0a23f219_0_219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750a23f219_0_219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3750a23f219_0_219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g3750a23f219_0_219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50a23f219_0_2195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3750a23f219_0_2195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3750a23f219_0_2195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3750a23f219_0_2195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2" name="Google Shape;342;g3750a23f219_0_2195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50a23f219_0_2201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3750a23f219_0_220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3750a23f219_0_2201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g3750a23f219_0_220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8" name="Google Shape;348;g3750a23f219_0_2201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9" name="Google Shape;349;g3750a23f219_0_22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50a23f219_0_2208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50a23f219_0_2208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0a23f219_0_19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750a23f219_0_19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357" name="Google Shape;357;g3750a23f2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358" name="Google Shape;358;g3750a23f2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2.1. AIREAD_ARISE-4149 【AIRead】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Trong folder Temp của USERPROFILE còn tồn tại onnxruntime-java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2.1 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Mô tả Vấn đề: Mỗi lần chạy AIRead sẽ tạo ra một thư mục tạm thời trong %USERPROFILE%\AppData\Local\Temp, dẫn đến việc chiếm dung lượng đáng kể nếu số lần chạy tăng lên.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Quy trình Giải pháp:</a:t>
            </a:r>
          </a:p>
          <a:p>
            <a:pPr algn="l" lvl="1">
              <a:lnSpc>
                <a:spcPct val="115000"/>
              </a:lnSpc>
              <a:spcAft>
                <a:spcPts val="1200"/>
              </a:spcAft>
              <a:buChar char="○"/>
            </a:pPr>
            <a:r>
              <a:rPr sz="1200">
                <a:latin typeface="Noto Sans JP"/>
              </a:rPr>
              <a:t>Chúng tôi đã thêm FileSystemUtil.java vào Core.src.main.java...Core.Utils để xử lý việc xóa các file tạm thời của onnxruntime.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Đã kiểm tra quá trình xóa thư mục tạm thời và đảm bảo không ảnh hưởng đến các tiến trình khác.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2.1 実装結果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Kết quả đo lường: Đã xóa được các folder onnxruntime trong thư mục temp mà không làm ảnh hưởng đến các tiến trình khác.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Quality control: Đã kiểm tra quy trình để đảm bảo không có lỗi nào xảy ra trong quá trình xóa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2.1 評価・分析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Phân tích: Việc xóa các thư mục tạm thời không cần thiết giúp hệ thống tiết kiệm dung lượng lưu trữ.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Nhận xét: Các cải tiến này giúp duy trì hiệu suất hệ thống và giảm thiểu lãng phí tài nguyên.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2.2. AIREAD_ARISE-4157 【multi3_jpn】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Cải thiện độ chính xác mô hình multi3_jpn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2.2 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Mô tả Vấn đề: Mô hình hiện tại gặp khó khăn trong việc nhận diện các ký tự dài và ký tự phức tạp như 「〃」, dẫn đến việc đọc sai và không chính xác.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Quy trình Giải pháp:</a:t>
            </a:r>
          </a:p>
          <a:p>
            <a:pPr algn="l" lvl="1">
              <a:lnSpc>
                <a:spcPct val="115000"/>
              </a:lnSpc>
              <a:spcAft>
                <a:spcPts val="1200"/>
              </a:spcAft>
              <a:buChar char="○"/>
            </a:pPr>
            <a:r>
              <a:rPr sz="1200">
                <a:latin typeface="Noto Sans JP"/>
              </a:rPr>
              <a:t>Chúng tôi đã thực hiện các thử nghiệm với các trường hợp đặc biệt để đánh giá độ chính xác của mô hình multi3_jpn.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Đã kiểm tra lại hàm preprocess() và phát hiện rằng ảnh dài bị vỡ nét do resize cố định.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2.2 実装結果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Kết quả đo lường: Độ chính xác của mô hình trong việc nhận diện ký tự dài đã tăng từ 0% lên 91% và ký tự 「〃」 đã đạt được độ chính xác 100%.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Quality control: Đã kiểm tra lại toàn bộ quy trình để đảm bảo rằng không có sự suy giảm hiệu suất ở các trường hợp khác.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2.2 評価・分析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Phân tích: Việc cải thiện quy trình tiền xử lý ảnh đã giúp mô hình hoạt động hiệu quả hơn.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Nhận xét: Mô hình đã thể hiện độ ổn định tốt hơn và có khả năng nhận diện chính xác hơn các ký tự phức tạp.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3. 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Tiếp tục theo dõi hiệu suất của mô hình multi3_jpn sau các cải tiến.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Chuẩn bị các kế hoạch cải thiện khác cho quy trình tiền xử lý và tối ưu hóa tài nguyên hệ thống.</a:t>
            </a:r>
          </a:p>
          <a:p>
            <a:pPr algn="l">
              <a:lnSpc>
                <a:spcPct val="115000"/>
              </a:lnSpc>
              <a:spcAft>
                <a:spcPts val="1380"/>
              </a:spcAft>
              <a:buChar char="●"/>
            </a:pPr>
            <a:r>
              <a:rPr sz="1200">
                <a:latin typeface="Noto Sans JP"/>
              </a:rPr>
              <a:t>Đảm bảo hiệu suất tối ưu trong các phiên làm việc tiếp theo.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750a23f219_0_1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3" y="2775057"/>
            <a:ext cx="513000" cy="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5" y="1377935"/>
            <a:ext cx="2179450" cy="2023194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95" y="4486718"/>
            <a:ext cx="884012" cy="28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942" y="1734594"/>
            <a:ext cx="5741100" cy="16743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Aft>
                <a:spcPts val="1800"/>
              </a:spcAft>
            </a:pPr>
            <a:r>
              <a:rPr sz="3600" b="1">
                <a:solidFill>
                  <a:srgbClr val="000000"/>
                </a:solidFill>
                <a:latin typeface="Noto Sans JP"/>
              </a:rPr>
              <a:t>20250813</a:t>
            </a:r>
            <a:r>
              <a:t>
</a:t>
            </a:r>
            <a:r>
              <a:rPr sz="3600" b="1">
                <a:solidFill>
                  <a:srgbClr val="000000"/>
                </a:solidFill>
                <a:latin typeface="Noto Sans JP"/>
              </a:rPr>
              <a:t>進捗報告書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3" y="2775057"/>
            <a:ext cx="513000" cy="25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225" y="2292038"/>
            <a:ext cx="3416400" cy="396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/>
            <a:r>
              <a:rPr sz="2250" b="1">
                <a:solidFill>
                  <a:srgbClr val="414143"/>
                </a:solidFill>
                <a:latin typeface="Noto Sans JP"/>
              </a:rPr>
              <a:t>アジェンダ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175" y="1551650"/>
            <a:ext cx="4326900" cy="134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タスクの目的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完了済み作業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8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次の作業内容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2000" b="1">
                <a:solidFill>
                  <a:srgbClr val="000000"/>
                </a:solidFill>
                <a:latin typeface="Noto Sans JP"/>
              </a:rPr>
              <a:t>1. 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AIREAD_ARISE-4034 【AIRead】位置合わせ機能の強化</a:t>
            </a:r>
          </a:p>
          <a:p>
            <a:pPr algn="l" lvl="1">
              <a:lnSpc>
                <a:spcPct val="115000"/>
              </a:lnSpc>
              <a:spcAft>
                <a:spcPts val="1200"/>
              </a:spcAft>
              <a:buChar char="○"/>
            </a:pPr>
            <a:r>
              <a:rPr sz="1200">
                <a:latin typeface="Noto Sans JP"/>
              </a:rPr>
              <a:t>Tăng độ chính xác của alignment function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AIREAD_ARISE-4157 【multi3_jpn】Cải thiện độ chính xác mô hình</a:t>
            </a:r>
          </a:p>
          <a:p>
            <a:pPr algn="l" lvl="1">
              <a:lnSpc>
                <a:spcPct val="115000"/>
              </a:lnSpc>
              <a:spcAft>
                <a:spcPts val="1200"/>
              </a:spcAft>
              <a:buChar char="○"/>
            </a:pPr>
            <a:r>
              <a:rPr sz="1200">
                <a:latin typeface="Noto Sans JP"/>
              </a:rPr>
              <a:t>Điều tra lỗi và sửa đổi hàm tiền xử lý của multi3_jpn</a:t>
            </a:r>
          </a:p>
          <a:p>
            <a:pPr algn="l">
              <a:lnSpc>
                <a:spcPct val="115000"/>
              </a:lnSpc>
              <a:spcAft>
                <a:spcPts val="1200"/>
              </a:spcAft>
              <a:buChar char="●"/>
            </a:pPr>
            <a:r>
              <a:rPr sz="1200">
                <a:latin typeface="Noto Sans JP"/>
              </a:rPr>
              <a:t>AIREAD_ARISE-4149 【AIRead】Trong folder Temp của USERPROFILE còn tồn tại onnxruntime-java</a:t>
            </a:r>
          </a:p>
          <a:p>
            <a:pPr algn="l" lvl="1">
              <a:lnSpc>
                <a:spcPct val="115000"/>
              </a:lnSpc>
              <a:spcAft>
                <a:spcPts val="1380"/>
              </a:spcAft>
              <a:buChar char="○"/>
            </a:pPr>
            <a:r>
              <a:rPr sz="1200">
                <a:latin typeface="Noto Sans JP"/>
              </a:rPr>
              <a:t>Bổ sung hàm xóa các file temp tự động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