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1" roundtripDataSignature="AMtx7mgL/IBI7PiteMN+YUosbQfpN1jH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customschemas.google.com/relationships/presentationmetadata" Target="metadata"/><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750a23f21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750a23f2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750a23f219_0_1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3750a23f219_0_1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750a23f219_0_19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750a23f219_0_19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750a23f219_0_2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370" name="Google Shape;370;g3750a23f219_0_2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5F5F5"/>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1" name="Google Shape;11;p11"/>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3" name="Shape 53"/>
        <p:cNvGrpSpPr/>
        <p:nvPr/>
      </p:nvGrpSpPr>
      <p:grpSpPr>
        <a:xfrm>
          <a:off x="0" y="0"/>
          <a:ext cx="0" cy="0"/>
          <a:chOff x="0" y="0"/>
          <a:chExt cx="0" cy="0"/>
        </a:xfrm>
      </p:grpSpPr>
      <p:sp>
        <p:nvSpPr>
          <p:cNvPr id="54" name="Google Shape;54;g3750a23f219_0_606"/>
          <p:cNvSpPr/>
          <p:nvPr/>
        </p:nvSpPr>
        <p:spPr>
          <a:xfrm>
            <a:off x="3387612" y="0"/>
            <a:ext cx="5976900" cy="5143500"/>
          </a:xfrm>
          <a:prstGeom prst="parallelogram">
            <a:avLst>
              <a:gd fmla="val 11112" name="adj"/>
            </a:avLst>
          </a:prstGeom>
          <a:solidFill>
            <a:srgbClr val="414143"/>
          </a:solidFill>
          <a:ln cap="flat" cmpd="sng" w="9525">
            <a:solidFill>
              <a:schemeClr val="dk2"/>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55" name="Google Shape;55;g3750a23f219_0_606"/>
          <p:cNvSpPr txBox="1"/>
          <p:nvPr>
            <p:ph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0" i="0" sz="225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5F5F5"/>
        </a:solidFill>
      </p:bgPr>
    </p:bg>
    <p:spTree>
      <p:nvGrpSpPr>
        <p:cNvPr id="59" name="Shape 59"/>
        <p:cNvGrpSpPr/>
        <p:nvPr/>
      </p:nvGrpSpPr>
      <p:grpSpPr>
        <a:xfrm>
          <a:off x="0" y="0"/>
          <a:ext cx="0" cy="0"/>
          <a:chOff x="0" y="0"/>
          <a:chExt cx="0" cy="0"/>
        </a:xfrm>
      </p:grpSpPr>
      <p:sp>
        <p:nvSpPr>
          <p:cNvPr id="60" name="Google Shape;60;g3750a23f219_0_1917"/>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1" name="Google Shape;61;g3750a23f219_0_1917"/>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62" name="Shape 62"/>
        <p:cNvGrpSpPr/>
        <p:nvPr/>
      </p:nvGrpSpPr>
      <p:grpSpPr>
        <a:xfrm>
          <a:off x="0" y="0"/>
          <a:ext cx="0" cy="0"/>
          <a:chOff x="0" y="0"/>
          <a:chExt cx="0" cy="0"/>
        </a:xfrm>
      </p:grpSpPr>
      <p:sp>
        <p:nvSpPr>
          <p:cNvPr id="63" name="Google Shape;63;g3750a23f219_0_1920"/>
          <p:cNvSpPr/>
          <p:nvPr/>
        </p:nvSpPr>
        <p:spPr>
          <a:xfrm>
            <a:off x="3387612" y="0"/>
            <a:ext cx="5976900" cy="5143500"/>
          </a:xfrm>
          <a:prstGeom prst="parallelogram">
            <a:avLst>
              <a:gd fmla="val 11112" name="adj"/>
            </a:avLst>
          </a:prstGeom>
          <a:solidFill>
            <a:srgbClr val="414143"/>
          </a:solidFill>
          <a:ln cap="flat" cmpd="sng" w="9525">
            <a:solidFill>
              <a:schemeClr val="dk2"/>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 name="Google Shape;64;g3750a23f219_0_1920"/>
          <p:cNvSpPr txBox="1"/>
          <p:nvPr>
            <p:ph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0" i="0" sz="225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5" name="Shape 65"/>
        <p:cNvGrpSpPr/>
        <p:nvPr/>
      </p:nvGrpSpPr>
      <p:grpSpPr>
        <a:xfrm>
          <a:off x="0" y="0"/>
          <a:ext cx="0" cy="0"/>
          <a:chOff x="0" y="0"/>
          <a:chExt cx="0" cy="0"/>
        </a:xfrm>
      </p:grpSpPr>
      <p:sp>
        <p:nvSpPr>
          <p:cNvPr id="66" name="Google Shape;66;g3750a23f219_0_1923"/>
          <p:cNvSpPr txBox="1"/>
          <p:nvPr>
            <p:ph type="title"/>
          </p:nvPr>
        </p:nvSpPr>
        <p:spPr>
          <a:xfrm>
            <a:off x="2542873" y="2834784"/>
            <a:ext cx="56655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0" i="0" sz="2550">
                <a:solidFill>
                  <a:schemeClr val="dk1"/>
                </a:solidFill>
                <a:latin typeface="Arial"/>
                <a:ea typeface="Arial"/>
                <a:cs typeface="Arial"/>
                <a:sym typeface="Arial"/>
              </a:defRPr>
            </a:lvl1pPr>
            <a:lvl2pPr lvl="1" algn="r">
              <a:lnSpc>
                <a:spcPct val="100000"/>
              </a:lnSpc>
              <a:spcBef>
                <a:spcPts val="0"/>
              </a:spcBef>
              <a:spcAft>
                <a:spcPts val="0"/>
              </a:spcAft>
              <a:buClr>
                <a:schemeClr val="dk1"/>
              </a:buClr>
              <a:buSzPts val="3600"/>
              <a:buNone/>
              <a:defRPr b="1" sz="2700">
                <a:solidFill>
                  <a:schemeClr val="dk1"/>
                </a:solidFill>
              </a:defRPr>
            </a:lvl2pPr>
            <a:lvl3pPr lvl="2" algn="r">
              <a:lnSpc>
                <a:spcPct val="100000"/>
              </a:lnSpc>
              <a:spcBef>
                <a:spcPts val="0"/>
              </a:spcBef>
              <a:spcAft>
                <a:spcPts val="0"/>
              </a:spcAft>
              <a:buClr>
                <a:schemeClr val="dk1"/>
              </a:buClr>
              <a:buSzPts val="3600"/>
              <a:buNone/>
              <a:defRPr b="1" sz="2700">
                <a:solidFill>
                  <a:schemeClr val="dk1"/>
                </a:solidFill>
              </a:defRPr>
            </a:lvl3pPr>
            <a:lvl4pPr lvl="3" algn="r">
              <a:lnSpc>
                <a:spcPct val="100000"/>
              </a:lnSpc>
              <a:spcBef>
                <a:spcPts val="0"/>
              </a:spcBef>
              <a:spcAft>
                <a:spcPts val="0"/>
              </a:spcAft>
              <a:buClr>
                <a:schemeClr val="dk1"/>
              </a:buClr>
              <a:buSzPts val="3600"/>
              <a:buNone/>
              <a:defRPr b="1" sz="2700">
                <a:solidFill>
                  <a:schemeClr val="dk1"/>
                </a:solidFill>
              </a:defRPr>
            </a:lvl4pPr>
            <a:lvl5pPr lvl="4" algn="r">
              <a:lnSpc>
                <a:spcPct val="100000"/>
              </a:lnSpc>
              <a:spcBef>
                <a:spcPts val="0"/>
              </a:spcBef>
              <a:spcAft>
                <a:spcPts val="0"/>
              </a:spcAft>
              <a:buClr>
                <a:schemeClr val="dk1"/>
              </a:buClr>
              <a:buSzPts val="3600"/>
              <a:buNone/>
              <a:defRPr b="1" sz="2700">
                <a:solidFill>
                  <a:schemeClr val="dk1"/>
                </a:solidFill>
              </a:defRPr>
            </a:lvl5pPr>
            <a:lvl6pPr lvl="5" algn="r">
              <a:lnSpc>
                <a:spcPct val="100000"/>
              </a:lnSpc>
              <a:spcBef>
                <a:spcPts val="0"/>
              </a:spcBef>
              <a:spcAft>
                <a:spcPts val="0"/>
              </a:spcAft>
              <a:buClr>
                <a:schemeClr val="dk1"/>
              </a:buClr>
              <a:buSzPts val="3600"/>
              <a:buNone/>
              <a:defRPr b="1" sz="2700">
                <a:solidFill>
                  <a:schemeClr val="dk1"/>
                </a:solidFill>
              </a:defRPr>
            </a:lvl6pPr>
            <a:lvl7pPr lvl="6" algn="r">
              <a:lnSpc>
                <a:spcPct val="100000"/>
              </a:lnSpc>
              <a:spcBef>
                <a:spcPts val="0"/>
              </a:spcBef>
              <a:spcAft>
                <a:spcPts val="0"/>
              </a:spcAft>
              <a:buClr>
                <a:schemeClr val="dk1"/>
              </a:buClr>
              <a:buSzPts val="3600"/>
              <a:buNone/>
              <a:defRPr b="1" sz="2700">
                <a:solidFill>
                  <a:schemeClr val="dk1"/>
                </a:solidFill>
              </a:defRPr>
            </a:lvl7pPr>
            <a:lvl8pPr lvl="7" algn="r">
              <a:lnSpc>
                <a:spcPct val="100000"/>
              </a:lnSpc>
              <a:spcBef>
                <a:spcPts val="0"/>
              </a:spcBef>
              <a:spcAft>
                <a:spcPts val="0"/>
              </a:spcAft>
              <a:buClr>
                <a:schemeClr val="dk1"/>
              </a:buClr>
              <a:buSzPts val="3600"/>
              <a:buNone/>
              <a:defRPr b="1" sz="2700">
                <a:solidFill>
                  <a:schemeClr val="dk1"/>
                </a:solidFill>
              </a:defRPr>
            </a:lvl8pPr>
            <a:lvl9pPr lvl="8" algn="r">
              <a:lnSpc>
                <a:spcPct val="100000"/>
              </a:lnSpc>
              <a:spcBef>
                <a:spcPts val="0"/>
              </a:spcBef>
              <a:spcAft>
                <a:spcPts val="0"/>
              </a:spcAft>
              <a:buClr>
                <a:schemeClr val="dk1"/>
              </a:buClr>
              <a:buSzPts val="3600"/>
              <a:buNone/>
              <a:defRPr b="1" sz="2700">
                <a:solidFill>
                  <a:schemeClr val="dk1"/>
                </a:solidFill>
              </a:defRPr>
            </a:lvl9pPr>
          </a:lstStyle>
          <a:p/>
        </p:txBody>
      </p:sp>
      <p:sp>
        <p:nvSpPr>
          <p:cNvPr id="67" name="Google Shape;67;g3750a23f219_0_1923"/>
          <p:cNvSpPr txBox="1"/>
          <p:nvPr>
            <p:ph idx="2" type="title"/>
          </p:nvPr>
        </p:nvSpPr>
        <p:spPr>
          <a:xfrm>
            <a:off x="5151175" y="17686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0" i="0" sz="6000">
                <a:solidFill>
                  <a:schemeClr val="dk1"/>
                </a:solidFill>
                <a:latin typeface="Arial"/>
                <a:ea typeface="Arial"/>
                <a:cs typeface="Arial"/>
                <a:sym typeface="Arial"/>
              </a:defRPr>
            </a:lvl1pPr>
            <a:lvl2pPr lvl="1" algn="r">
              <a:lnSpc>
                <a:spcPct val="100000"/>
              </a:lnSpc>
              <a:spcBef>
                <a:spcPts val="0"/>
              </a:spcBef>
              <a:spcAft>
                <a:spcPts val="0"/>
              </a:spcAft>
              <a:buClr>
                <a:schemeClr val="dk1"/>
              </a:buClr>
              <a:buSzPts val="8000"/>
              <a:buNone/>
              <a:defRPr b="1" sz="6000">
                <a:solidFill>
                  <a:schemeClr val="dk1"/>
                </a:solidFill>
              </a:defRPr>
            </a:lvl2pPr>
            <a:lvl3pPr lvl="2" algn="r">
              <a:lnSpc>
                <a:spcPct val="100000"/>
              </a:lnSpc>
              <a:spcBef>
                <a:spcPts val="0"/>
              </a:spcBef>
              <a:spcAft>
                <a:spcPts val="0"/>
              </a:spcAft>
              <a:buClr>
                <a:schemeClr val="dk1"/>
              </a:buClr>
              <a:buSzPts val="8000"/>
              <a:buNone/>
              <a:defRPr b="1" sz="6000">
                <a:solidFill>
                  <a:schemeClr val="dk1"/>
                </a:solidFill>
              </a:defRPr>
            </a:lvl3pPr>
            <a:lvl4pPr lvl="3" algn="r">
              <a:lnSpc>
                <a:spcPct val="100000"/>
              </a:lnSpc>
              <a:spcBef>
                <a:spcPts val="0"/>
              </a:spcBef>
              <a:spcAft>
                <a:spcPts val="0"/>
              </a:spcAft>
              <a:buClr>
                <a:schemeClr val="dk1"/>
              </a:buClr>
              <a:buSzPts val="8000"/>
              <a:buNone/>
              <a:defRPr b="1" sz="6000">
                <a:solidFill>
                  <a:schemeClr val="dk1"/>
                </a:solidFill>
              </a:defRPr>
            </a:lvl4pPr>
            <a:lvl5pPr lvl="4" algn="r">
              <a:lnSpc>
                <a:spcPct val="100000"/>
              </a:lnSpc>
              <a:spcBef>
                <a:spcPts val="0"/>
              </a:spcBef>
              <a:spcAft>
                <a:spcPts val="0"/>
              </a:spcAft>
              <a:buClr>
                <a:schemeClr val="dk1"/>
              </a:buClr>
              <a:buSzPts val="8000"/>
              <a:buNone/>
              <a:defRPr b="1" sz="6000">
                <a:solidFill>
                  <a:schemeClr val="dk1"/>
                </a:solidFill>
              </a:defRPr>
            </a:lvl5pPr>
            <a:lvl6pPr lvl="5" algn="r">
              <a:lnSpc>
                <a:spcPct val="100000"/>
              </a:lnSpc>
              <a:spcBef>
                <a:spcPts val="0"/>
              </a:spcBef>
              <a:spcAft>
                <a:spcPts val="0"/>
              </a:spcAft>
              <a:buClr>
                <a:schemeClr val="dk1"/>
              </a:buClr>
              <a:buSzPts val="8000"/>
              <a:buNone/>
              <a:defRPr b="1" sz="6000">
                <a:solidFill>
                  <a:schemeClr val="dk1"/>
                </a:solidFill>
              </a:defRPr>
            </a:lvl6pPr>
            <a:lvl7pPr lvl="6" algn="r">
              <a:lnSpc>
                <a:spcPct val="100000"/>
              </a:lnSpc>
              <a:spcBef>
                <a:spcPts val="0"/>
              </a:spcBef>
              <a:spcAft>
                <a:spcPts val="0"/>
              </a:spcAft>
              <a:buClr>
                <a:schemeClr val="dk1"/>
              </a:buClr>
              <a:buSzPts val="8000"/>
              <a:buNone/>
              <a:defRPr b="1" sz="6000">
                <a:solidFill>
                  <a:schemeClr val="dk1"/>
                </a:solidFill>
              </a:defRPr>
            </a:lvl7pPr>
            <a:lvl8pPr lvl="7" algn="r">
              <a:lnSpc>
                <a:spcPct val="100000"/>
              </a:lnSpc>
              <a:spcBef>
                <a:spcPts val="0"/>
              </a:spcBef>
              <a:spcAft>
                <a:spcPts val="0"/>
              </a:spcAft>
              <a:buClr>
                <a:schemeClr val="dk1"/>
              </a:buClr>
              <a:buSzPts val="8000"/>
              <a:buNone/>
              <a:defRPr b="1" sz="6000">
                <a:solidFill>
                  <a:schemeClr val="dk1"/>
                </a:solidFill>
              </a:defRPr>
            </a:lvl8pPr>
            <a:lvl9pPr lvl="8" algn="r">
              <a:lnSpc>
                <a:spcPct val="100000"/>
              </a:lnSpc>
              <a:spcBef>
                <a:spcPts val="0"/>
              </a:spcBef>
              <a:spcAft>
                <a:spcPts val="0"/>
              </a:spcAft>
              <a:buClr>
                <a:schemeClr val="dk1"/>
              </a:buClr>
              <a:buSzPts val="8000"/>
              <a:buNone/>
              <a:defRPr b="1" sz="6000">
                <a:solidFill>
                  <a:schemeClr val="dk1"/>
                </a:solidFill>
              </a:defRPr>
            </a:lvl9pPr>
          </a:lstStyle>
          <a:p/>
        </p:txBody>
      </p:sp>
      <p:grpSp>
        <p:nvGrpSpPr>
          <p:cNvPr id="68" name="Google Shape;68;g3750a23f219_0_1923"/>
          <p:cNvGrpSpPr/>
          <p:nvPr/>
        </p:nvGrpSpPr>
        <p:grpSpPr>
          <a:xfrm>
            <a:off x="7966286" y="4291026"/>
            <a:ext cx="1896665" cy="1076756"/>
            <a:chOff x="3991535" y="4020604"/>
            <a:chExt cx="1422534" cy="1076756"/>
          </a:xfrm>
        </p:grpSpPr>
        <p:grpSp>
          <p:nvGrpSpPr>
            <p:cNvPr id="69" name="Google Shape;69;g3750a23f219_0_1923"/>
            <p:cNvGrpSpPr/>
            <p:nvPr/>
          </p:nvGrpSpPr>
          <p:grpSpPr>
            <a:xfrm>
              <a:off x="3991535" y="4912252"/>
              <a:ext cx="1422534" cy="185108"/>
              <a:chOff x="4012200" y="4617784"/>
              <a:chExt cx="1422534" cy="185108"/>
            </a:xfrm>
          </p:grpSpPr>
          <p:sp>
            <p:nvSpPr>
              <p:cNvPr id="70" name="Google Shape;70;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g3750a23f219_0_1923"/>
            <p:cNvGrpSpPr/>
            <p:nvPr/>
          </p:nvGrpSpPr>
          <p:grpSpPr>
            <a:xfrm>
              <a:off x="3991535" y="4615036"/>
              <a:ext cx="1422534" cy="185108"/>
              <a:chOff x="4012200" y="4617784"/>
              <a:chExt cx="1422534" cy="185108"/>
            </a:xfrm>
          </p:grpSpPr>
          <p:sp>
            <p:nvSpPr>
              <p:cNvPr id="91" name="Google Shape;91;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g3750a23f219_0_1923"/>
            <p:cNvGrpSpPr/>
            <p:nvPr/>
          </p:nvGrpSpPr>
          <p:grpSpPr>
            <a:xfrm>
              <a:off x="3991535" y="4317820"/>
              <a:ext cx="1422534" cy="185108"/>
              <a:chOff x="4012200" y="4617784"/>
              <a:chExt cx="1422534" cy="185108"/>
            </a:xfrm>
          </p:grpSpPr>
          <p:sp>
            <p:nvSpPr>
              <p:cNvPr id="112" name="Google Shape;112;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g3750a23f219_0_1923"/>
            <p:cNvGrpSpPr/>
            <p:nvPr/>
          </p:nvGrpSpPr>
          <p:grpSpPr>
            <a:xfrm>
              <a:off x="3991535" y="4020604"/>
              <a:ext cx="1422534" cy="185108"/>
              <a:chOff x="4012200" y="4617784"/>
              <a:chExt cx="1422534" cy="185108"/>
            </a:xfrm>
          </p:grpSpPr>
          <p:sp>
            <p:nvSpPr>
              <p:cNvPr id="133" name="Google Shape;133;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 name="Google Shape;153;g3750a23f219_0_1923"/>
          <p:cNvSpPr/>
          <p:nvPr/>
        </p:nvSpPr>
        <p:spPr>
          <a:xfrm>
            <a:off x="-110003" y="-89377"/>
            <a:ext cx="1860900" cy="13956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5F5F5"/>
        </a:solidFill>
      </p:bgPr>
    </p:bg>
    <p:spTree>
      <p:nvGrpSpPr>
        <p:cNvPr id="154" name="Shape 154"/>
        <p:cNvGrpSpPr/>
        <p:nvPr/>
      </p:nvGrpSpPr>
      <p:grpSpPr>
        <a:xfrm>
          <a:off x="0" y="0"/>
          <a:ext cx="0" cy="0"/>
          <a:chOff x="0" y="0"/>
          <a:chExt cx="0" cy="0"/>
        </a:xfrm>
      </p:grpSpPr>
      <p:sp>
        <p:nvSpPr>
          <p:cNvPr id="155" name="Google Shape;155;g3750a23f219_0_2012"/>
          <p:cNvSpPr txBox="1"/>
          <p:nvPr>
            <p:ph idx="1" type="body"/>
          </p:nvPr>
        </p:nvSpPr>
        <p:spPr>
          <a:xfrm>
            <a:off x="584884" y="961127"/>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6" name="Google Shape;156;g3750a23f219_0_2012"/>
          <p:cNvSpPr txBox="1"/>
          <p:nvPr>
            <p:ph type="title"/>
          </p:nvPr>
        </p:nvSpPr>
        <p:spPr>
          <a:xfrm>
            <a:off x="584884" y="329545"/>
            <a:ext cx="77175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pic>
        <p:nvPicPr>
          <p:cNvPr id="157" name="Google Shape;157;g3750a23f219_0_2012"/>
          <p:cNvPicPr preferRelativeResize="0"/>
          <p:nvPr/>
        </p:nvPicPr>
        <p:blipFill rotWithShape="1">
          <a:blip r:embed="rId2">
            <a:alphaModFix/>
          </a:blip>
          <a:srcRect b="0" l="0" r="0" t="0"/>
          <a:stretch/>
        </p:blipFill>
        <p:spPr>
          <a:xfrm>
            <a:off x="656603" y="831957"/>
            <a:ext cx="513000" cy="25533"/>
          </a:xfrm>
          <a:prstGeom prst="rect">
            <a:avLst/>
          </a:prstGeom>
          <a:noFill/>
          <a:ln>
            <a:noFill/>
          </a:ln>
        </p:spPr>
      </p:pic>
      <p:sp>
        <p:nvSpPr>
          <p:cNvPr id="158" name="Google Shape;158;g3750a23f219_0_2012"/>
          <p:cNvSpPr/>
          <p:nvPr/>
        </p:nvSpPr>
        <p:spPr>
          <a:xfrm>
            <a:off x="4301067" y="4887268"/>
            <a:ext cx="4572000" cy="20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 sz="700" u="none" cap="none" strike="noStrike">
                <a:solidFill>
                  <a:srgbClr val="6D6D6D"/>
                </a:solidFill>
                <a:latin typeface="Arial"/>
                <a:ea typeface="Arial"/>
                <a:cs typeface="Arial"/>
                <a:sym typeface="Arial"/>
              </a:rPr>
              <a:t>Copyright © HBLAB All Rights Reserved.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p:cSld name="1_Solo título ">
    <p:bg>
      <p:bgPr>
        <a:solidFill>
          <a:schemeClr val="accent5"/>
        </a:solidFill>
      </p:bgPr>
    </p:bg>
    <p:spTree>
      <p:nvGrpSpPr>
        <p:cNvPr id="159" name="Shape 159"/>
        <p:cNvGrpSpPr/>
        <p:nvPr/>
      </p:nvGrpSpPr>
      <p:grpSpPr>
        <a:xfrm>
          <a:off x="0" y="0"/>
          <a:ext cx="0" cy="0"/>
          <a:chOff x="0" y="0"/>
          <a:chExt cx="0" cy="0"/>
        </a:xfrm>
      </p:grpSpPr>
      <p:grpSp>
        <p:nvGrpSpPr>
          <p:cNvPr id="160" name="Google Shape;160;g3750a23f219_0_2017"/>
          <p:cNvGrpSpPr/>
          <p:nvPr/>
        </p:nvGrpSpPr>
        <p:grpSpPr>
          <a:xfrm>
            <a:off x="7966286" y="4291026"/>
            <a:ext cx="1896665" cy="1076756"/>
            <a:chOff x="3991535" y="4020604"/>
            <a:chExt cx="1422534" cy="1076756"/>
          </a:xfrm>
        </p:grpSpPr>
        <p:grpSp>
          <p:nvGrpSpPr>
            <p:cNvPr id="161" name="Google Shape;161;g3750a23f219_0_2017"/>
            <p:cNvGrpSpPr/>
            <p:nvPr/>
          </p:nvGrpSpPr>
          <p:grpSpPr>
            <a:xfrm>
              <a:off x="3991535" y="4912252"/>
              <a:ext cx="1422534" cy="185108"/>
              <a:chOff x="4012200" y="4617784"/>
              <a:chExt cx="1422534" cy="185108"/>
            </a:xfrm>
          </p:grpSpPr>
          <p:sp>
            <p:nvSpPr>
              <p:cNvPr id="162" name="Google Shape;162;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g3750a23f219_0_2017"/>
            <p:cNvGrpSpPr/>
            <p:nvPr/>
          </p:nvGrpSpPr>
          <p:grpSpPr>
            <a:xfrm>
              <a:off x="3991535" y="4615036"/>
              <a:ext cx="1422534" cy="185108"/>
              <a:chOff x="4012200" y="4617784"/>
              <a:chExt cx="1422534" cy="185108"/>
            </a:xfrm>
          </p:grpSpPr>
          <p:sp>
            <p:nvSpPr>
              <p:cNvPr id="183" name="Google Shape;183;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3750a23f219_0_2017"/>
            <p:cNvGrpSpPr/>
            <p:nvPr/>
          </p:nvGrpSpPr>
          <p:grpSpPr>
            <a:xfrm>
              <a:off x="3991535" y="4317820"/>
              <a:ext cx="1422534" cy="185108"/>
              <a:chOff x="4012200" y="4617784"/>
              <a:chExt cx="1422534" cy="185108"/>
            </a:xfrm>
          </p:grpSpPr>
          <p:sp>
            <p:nvSpPr>
              <p:cNvPr id="204" name="Google Shape;204;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g3750a23f219_0_2017"/>
            <p:cNvGrpSpPr/>
            <p:nvPr/>
          </p:nvGrpSpPr>
          <p:grpSpPr>
            <a:xfrm>
              <a:off x="3991535" y="4020604"/>
              <a:ext cx="1422534" cy="185108"/>
              <a:chOff x="4012200" y="4617784"/>
              <a:chExt cx="1422534" cy="185108"/>
            </a:xfrm>
          </p:grpSpPr>
          <p:sp>
            <p:nvSpPr>
              <p:cNvPr id="225" name="Google Shape;225;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5" name="Google Shape;245;g3750a23f219_0_2017"/>
          <p:cNvSpPr txBox="1"/>
          <p:nvPr>
            <p:ph idx="1" type="body"/>
          </p:nvPr>
        </p:nvSpPr>
        <p:spPr>
          <a:xfrm>
            <a:off x="584884" y="961127"/>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6" name="Google Shape;246;g3750a23f219_0_2017"/>
          <p:cNvSpPr txBox="1"/>
          <p:nvPr>
            <p:ph type="title"/>
          </p:nvPr>
        </p:nvSpPr>
        <p:spPr>
          <a:xfrm>
            <a:off x="584884" y="329545"/>
            <a:ext cx="77175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grpSp>
        <p:nvGrpSpPr>
          <p:cNvPr id="247" name="Google Shape;247;g3750a23f219_0_2017"/>
          <p:cNvGrpSpPr/>
          <p:nvPr/>
        </p:nvGrpSpPr>
        <p:grpSpPr>
          <a:xfrm>
            <a:off x="-841594" y="-227782"/>
            <a:ext cx="1896665" cy="1076756"/>
            <a:chOff x="3991535" y="4020604"/>
            <a:chExt cx="1422534" cy="1076756"/>
          </a:xfrm>
        </p:grpSpPr>
        <p:grpSp>
          <p:nvGrpSpPr>
            <p:cNvPr id="248" name="Google Shape;248;g3750a23f219_0_2017"/>
            <p:cNvGrpSpPr/>
            <p:nvPr/>
          </p:nvGrpSpPr>
          <p:grpSpPr>
            <a:xfrm>
              <a:off x="3991535" y="4912252"/>
              <a:ext cx="1422534" cy="185108"/>
              <a:chOff x="4012200" y="4617784"/>
              <a:chExt cx="1422534" cy="185108"/>
            </a:xfrm>
          </p:grpSpPr>
          <p:sp>
            <p:nvSpPr>
              <p:cNvPr id="249" name="Google Shape;249;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g3750a23f219_0_2017"/>
            <p:cNvGrpSpPr/>
            <p:nvPr/>
          </p:nvGrpSpPr>
          <p:grpSpPr>
            <a:xfrm>
              <a:off x="3991535" y="4615036"/>
              <a:ext cx="1422534" cy="185108"/>
              <a:chOff x="4012200" y="4617784"/>
              <a:chExt cx="1422534" cy="185108"/>
            </a:xfrm>
          </p:grpSpPr>
          <p:sp>
            <p:nvSpPr>
              <p:cNvPr id="270" name="Google Shape;270;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g3750a23f219_0_2017"/>
            <p:cNvGrpSpPr/>
            <p:nvPr/>
          </p:nvGrpSpPr>
          <p:grpSpPr>
            <a:xfrm>
              <a:off x="3991535" y="4317820"/>
              <a:ext cx="1422534" cy="185108"/>
              <a:chOff x="4012200" y="4617784"/>
              <a:chExt cx="1422534" cy="185108"/>
            </a:xfrm>
          </p:grpSpPr>
          <p:sp>
            <p:nvSpPr>
              <p:cNvPr id="291" name="Google Shape;291;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g3750a23f219_0_2017"/>
            <p:cNvGrpSpPr/>
            <p:nvPr/>
          </p:nvGrpSpPr>
          <p:grpSpPr>
            <a:xfrm>
              <a:off x="3991535" y="4020604"/>
              <a:ext cx="1422534" cy="185108"/>
              <a:chOff x="4012200" y="4617784"/>
              <a:chExt cx="1422534" cy="185108"/>
            </a:xfrm>
          </p:grpSpPr>
          <p:sp>
            <p:nvSpPr>
              <p:cNvPr id="312" name="Google Shape;312;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solidFill>
          <a:srgbClr val="FFC20F"/>
        </a:solidFill>
      </p:bgPr>
    </p:bg>
    <p:spTree>
      <p:nvGrpSpPr>
        <p:cNvPr id="332" name="Shape 332"/>
        <p:cNvGrpSpPr/>
        <p:nvPr/>
      </p:nvGrpSpPr>
      <p:grpSpPr>
        <a:xfrm>
          <a:off x="0" y="0"/>
          <a:ext cx="0" cy="0"/>
          <a:chOff x="0" y="0"/>
          <a:chExt cx="0" cy="0"/>
        </a:xfrm>
      </p:grpSpPr>
      <p:sp>
        <p:nvSpPr>
          <p:cNvPr id="333" name="Google Shape;333;g3750a23f219_0_2190"/>
          <p:cNvSpPr/>
          <p:nvPr/>
        </p:nvSpPr>
        <p:spPr>
          <a:xfrm>
            <a:off x="-588975" y="0"/>
            <a:ext cx="10322100" cy="5143500"/>
          </a:xfrm>
          <a:prstGeom prst="parallelogram">
            <a:avLst>
              <a:gd fmla="val 13021" name="adj"/>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g3750a23f219_0_2190"/>
          <p:cNvSpPr txBox="1"/>
          <p:nvPr>
            <p:ph idx="1" type="body"/>
          </p:nvPr>
        </p:nvSpPr>
        <p:spPr>
          <a:xfrm>
            <a:off x="718073" y="1340380"/>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5" name="Google Shape;335;g3750a23f219_0_2190"/>
          <p:cNvSpPr txBox="1"/>
          <p:nvPr>
            <p:ph type="title"/>
          </p:nvPr>
        </p:nvSpPr>
        <p:spPr>
          <a:xfrm>
            <a:off x="718073" y="708798"/>
            <a:ext cx="7717500" cy="51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36" name="Google Shape;336;g3750a23f219_0_2190"/>
          <p:cNvSpPr/>
          <p:nvPr/>
        </p:nvSpPr>
        <p:spPr>
          <a:xfrm>
            <a:off x="4301067" y="4887268"/>
            <a:ext cx="4572000" cy="20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 sz="700" u="none" cap="none" strike="noStrike">
                <a:solidFill>
                  <a:srgbClr val="6D6D6D"/>
                </a:solidFill>
                <a:latin typeface="Arial"/>
                <a:ea typeface="Arial"/>
                <a:cs typeface="Arial"/>
                <a:sym typeface="Arial"/>
              </a:rPr>
              <a:t>Copyright © HBLAB All Rights Reserved.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
  <p:cSld name="TITLE_ONLY_1">
    <p:spTree>
      <p:nvGrpSpPr>
        <p:cNvPr id="337" name="Shape 337"/>
        <p:cNvGrpSpPr/>
        <p:nvPr/>
      </p:nvGrpSpPr>
      <p:grpSpPr>
        <a:xfrm>
          <a:off x="0" y="0"/>
          <a:ext cx="0" cy="0"/>
          <a:chOff x="0" y="0"/>
          <a:chExt cx="0" cy="0"/>
        </a:xfrm>
      </p:grpSpPr>
      <p:sp>
        <p:nvSpPr>
          <p:cNvPr id="338" name="Google Shape;338;g3750a23f219_0_2195"/>
          <p:cNvSpPr/>
          <p:nvPr/>
        </p:nvSpPr>
        <p:spPr>
          <a:xfrm flipH="1" rot="10800000">
            <a:off x="-487681" y="4793403"/>
            <a:ext cx="10902243" cy="350096"/>
          </a:xfrm>
          <a:custGeom>
            <a:rect b="b" l="l" r="r" t="t"/>
            <a:pathLst>
              <a:path extrusionOk="0" h="32842" w="106071">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Meiryo"/>
              <a:ea typeface="Meiryo"/>
              <a:cs typeface="Meiryo"/>
              <a:sym typeface="Meiryo"/>
            </a:endParaRPr>
          </a:p>
        </p:txBody>
      </p:sp>
      <p:sp>
        <p:nvSpPr>
          <p:cNvPr id="339" name="Google Shape;339;g3750a23f219_0_2195"/>
          <p:cNvSpPr/>
          <p:nvPr/>
        </p:nvSpPr>
        <p:spPr>
          <a:xfrm rot="10800000">
            <a:off x="7238139" y="64"/>
            <a:ext cx="1905854" cy="537022"/>
          </a:xfrm>
          <a:custGeom>
            <a:rect b="b" l="l" r="r" t="t"/>
            <a:pathLst>
              <a:path extrusionOk="0" h="46963" w="63837">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Meiryo"/>
              <a:ea typeface="Meiryo"/>
              <a:cs typeface="Meiryo"/>
              <a:sym typeface="Meiryo"/>
            </a:endParaRPr>
          </a:p>
        </p:txBody>
      </p:sp>
      <p:sp>
        <p:nvSpPr>
          <p:cNvPr id="340" name="Google Shape;340;g3750a23f219_0_2195"/>
          <p:cNvSpPr txBox="1"/>
          <p:nvPr>
            <p:ph type="title"/>
          </p:nvPr>
        </p:nvSpPr>
        <p:spPr>
          <a:xfrm>
            <a:off x="720000" y="445025"/>
            <a:ext cx="76920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i="0" sz="20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g3750a23f219_0_2195"/>
          <p:cNvSpPr txBox="1"/>
          <p:nvPr>
            <p:ph idx="1" type="body"/>
          </p:nvPr>
        </p:nvSpPr>
        <p:spPr>
          <a:xfrm>
            <a:off x="720000" y="1003050"/>
            <a:ext cx="7692000" cy="5370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800"/>
              <a:buFont typeface="Open Sans"/>
              <a:buNone/>
              <a:defRPr b="0" i="0" sz="1200">
                <a:latin typeface="Meiryo"/>
                <a:ea typeface="Meiryo"/>
                <a:cs typeface="Meiryo"/>
                <a:sym typeface="Meiryo"/>
              </a:defRPr>
            </a:lvl1pPr>
            <a:lvl2pPr indent="-279400" lvl="1" marL="914400" algn="l">
              <a:lnSpc>
                <a:spcPct val="100000"/>
              </a:lnSpc>
              <a:spcBef>
                <a:spcPts val="0"/>
              </a:spcBef>
              <a:spcAft>
                <a:spcPts val="0"/>
              </a:spcAft>
              <a:buSzPts val="800"/>
              <a:buFont typeface="Open Sans"/>
              <a:buChar char="○"/>
              <a:defRPr sz="900"/>
            </a:lvl2pPr>
            <a:lvl3pPr indent="-279400" lvl="2" marL="1371600" algn="l">
              <a:lnSpc>
                <a:spcPct val="100000"/>
              </a:lnSpc>
              <a:spcBef>
                <a:spcPts val="1200"/>
              </a:spcBef>
              <a:spcAft>
                <a:spcPts val="0"/>
              </a:spcAft>
              <a:buSzPts val="800"/>
              <a:buFont typeface="Open Sans"/>
              <a:buChar char="■"/>
              <a:defRPr sz="900"/>
            </a:lvl3pPr>
            <a:lvl4pPr indent="-279400" lvl="3" marL="1828800" algn="l">
              <a:lnSpc>
                <a:spcPct val="100000"/>
              </a:lnSpc>
              <a:spcBef>
                <a:spcPts val="1200"/>
              </a:spcBef>
              <a:spcAft>
                <a:spcPts val="0"/>
              </a:spcAft>
              <a:buSzPts val="800"/>
              <a:buFont typeface="Open Sans"/>
              <a:buChar char="●"/>
              <a:defRPr sz="900"/>
            </a:lvl4pPr>
            <a:lvl5pPr indent="-298450" lvl="4" marL="2286000" algn="l">
              <a:lnSpc>
                <a:spcPct val="100000"/>
              </a:lnSpc>
              <a:spcBef>
                <a:spcPts val="1200"/>
              </a:spcBef>
              <a:spcAft>
                <a:spcPts val="0"/>
              </a:spcAft>
              <a:buSzPts val="1100"/>
              <a:buFont typeface="Open Sans"/>
              <a:buChar char="○"/>
              <a:defRPr sz="900"/>
            </a:lvl5pPr>
            <a:lvl6pPr indent="-298450" lvl="5" marL="2743200" algn="l">
              <a:lnSpc>
                <a:spcPct val="100000"/>
              </a:lnSpc>
              <a:spcBef>
                <a:spcPts val="1200"/>
              </a:spcBef>
              <a:spcAft>
                <a:spcPts val="0"/>
              </a:spcAft>
              <a:buSzPts val="1100"/>
              <a:buFont typeface="Open Sans"/>
              <a:buChar char="■"/>
              <a:defRPr sz="900"/>
            </a:lvl6pPr>
            <a:lvl7pPr indent="-273050" lvl="6" marL="3200400" algn="l">
              <a:lnSpc>
                <a:spcPct val="100000"/>
              </a:lnSpc>
              <a:spcBef>
                <a:spcPts val="1200"/>
              </a:spcBef>
              <a:spcAft>
                <a:spcPts val="0"/>
              </a:spcAft>
              <a:buSzPts val="700"/>
              <a:buFont typeface="Open Sans"/>
              <a:buChar char="●"/>
              <a:defRPr sz="900"/>
            </a:lvl7pPr>
            <a:lvl8pPr indent="-273050" lvl="7" marL="3657600" algn="l">
              <a:lnSpc>
                <a:spcPct val="100000"/>
              </a:lnSpc>
              <a:spcBef>
                <a:spcPts val="1200"/>
              </a:spcBef>
              <a:spcAft>
                <a:spcPts val="0"/>
              </a:spcAft>
              <a:buSzPts val="700"/>
              <a:buFont typeface="Open Sans"/>
              <a:buChar char="○"/>
              <a:defRPr sz="900"/>
            </a:lvl8pPr>
            <a:lvl9pPr indent="-266700" lvl="8" marL="4114800" algn="l">
              <a:lnSpc>
                <a:spcPct val="100000"/>
              </a:lnSpc>
              <a:spcBef>
                <a:spcPts val="1200"/>
              </a:spcBef>
              <a:spcAft>
                <a:spcPts val="1200"/>
              </a:spcAft>
              <a:buSzPts val="600"/>
              <a:buFont typeface="Open Sans"/>
              <a:buChar char="■"/>
              <a:defRPr sz="900"/>
            </a:lvl9pPr>
          </a:lstStyle>
          <a:p/>
        </p:txBody>
      </p:sp>
      <p:sp>
        <p:nvSpPr>
          <p:cNvPr id="342" name="Google Shape;342;g3750a23f219_0_2195"/>
          <p:cNvSpPr/>
          <p:nvPr/>
        </p:nvSpPr>
        <p:spPr>
          <a:xfrm>
            <a:off x="5181602" y="4902046"/>
            <a:ext cx="3775500" cy="18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797979"/>
                </a:solidFill>
                <a:latin typeface="Meiryo"/>
                <a:ea typeface="Meiryo"/>
                <a:cs typeface="Meiryo"/>
                <a:sym typeface="Meiryo"/>
              </a:rPr>
              <a:t>HBLAB JSC　All rights reserved.</a:t>
            </a:r>
            <a:endParaRPr b="0" i="0" sz="1400" u="none" cap="none" strike="noStrike">
              <a:solidFill>
                <a:srgbClr val="000000"/>
              </a:solidFill>
              <a:latin typeface="Meiryo"/>
              <a:ea typeface="Meiryo"/>
              <a:cs typeface="Meiryo"/>
              <a:sym typeface="Meiry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1">
  <p:cSld name="Title and design ">
    <p:spTree>
      <p:nvGrpSpPr>
        <p:cNvPr id="343" name="Shape 343"/>
        <p:cNvGrpSpPr/>
        <p:nvPr/>
      </p:nvGrpSpPr>
      <p:grpSpPr>
        <a:xfrm>
          <a:off x="0" y="0"/>
          <a:ext cx="0" cy="0"/>
          <a:chOff x="0" y="0"/>
          <a:chExt cx="0" cy="0"/>
        </a:xfrm>
      </p:grpSpPr>
      <p:sp>
        <p:nvSpPr>
          <p:cNvPr id="344" name="Google Shape;344;g3750a23f219_0_2201"/>
          <p:cNvSpPr/>
          <p:nvPr/>
        </p:nvSpPr>
        <p:spPr>
          <a:xfrm flipH="1" rot="10800000">
            <a:off x="-487681" y="4793407"/>
            <a:ext cx="10902243" cy="350096"/>
          </a:xfrm>
          <a:custGeom>
            <a:rect b="b" l="l" r="r" t="t"/>
            <a:pathLst>
              <a:path extrusionOk="0" h="32842" w="106071">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800"/>
              <a:buFont typeface="Arial"/>
              <a:buNone/>
            </a:pPr>
            <a:r>
              <a:t/>
            </a:r>
            <a:endParaRPr b="0" i="0" sz="1100" u="none" cap="none" strike="noStrike">
              <a:solidFill>
                <a:srgbClr val="000000"/>
              </a:solidFill>
              <a:latin typeface="Meiryo"/>
              <a:ea typeface="Meiryo"/>
              <a:cs typeface="Meiryo"/>
              <a:sym typeface="Meiryo"/>
            </a:endParaRPr>
          </a:p>
        </p:txBody>
      </p:sp>
      <p:sp>
        <p:nvSpPr>
          <p:cNvPr id="345" name="Google Shape;345;g3750a23f219_0_2201"/>
          <p:cNvSpPr/>
          <p:nvPr/>
        </p:nvSpPr>
        <p:spPr>
          <a:xfrm rot="10800000">
            <a:off x="7238139" y="64"/>
            <a:ext cx="1905854" cy="537022"/>
          </a:xfrm>
          <a:custGeom>
            <a:rect b="b" l="l" r="r" t="t"/>
            <a:pathLst>
              <a:path extrusionOk="0" h="46963" w="63837">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800"/>
              <a:buFont typeface="Arial"/>
              <a:buNone/>
            </a:pPr>
            <a:r>
              <a:t/>
            </a:r>
            <a:endParaRPr b="0" i="0" sz="1100" u="none" cap="none" strike="noStrike">
              <a:solidFill>
                <a:srgbClr val="000000"/>
              </a:solidFill>
              <a:latin typeface="Meiryo"/>
              <a:ea typeface="Meiryo"/>
              <a:cs typeface="Meiryo"/>
              <a:sym typeface="Meiryo"/>
            </a:endParaRPr>
          </a:p>
        </p:txBody>
      </p:sp>
      <p:sp>
        <p:nvSpPr>
          <p:cNvPr id="346" name="Google Shape;346;g3750a23f219_0_2201"/>
          <p:cNvSpPr txBox="1"/>
          <p:nvPr>
            <p:ph type="title"/>
          </p:nvPr>
        </p:nvSpPr>
        <p:spPr>
          <a:xfrm>
            <a:off x="720000" y="445028"/>
            <a:ext cx="7692000" cy="4203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chemeClr val="dk1"/>
              </a:buClr>
              <a:buSzPts val="1100"/>
              <a:buFont typeface="Meiryo"/>
              <a:buNone/>
              <a:defRPr b="0" i="0" sz="2000">
                <a:latin typeface="Meiryo"/>
                <a:ea typeface="Meiryo"/>
                <a:cs typeface="Meiryo"/>
                <a:sym typeface="Meiry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7" name="Google Shape;347;g3750a23f219_0_2201"/>
          <p:cNvSpPr txBox="1"/>
          <p:nvPr>
            <p:ph idx="1" type="body"/>
          </p:nvPr>
        </p:nvSpPr>
        <p:spPr>
          <a:xfrm>
            <a:off x="720000" y="1003050"/>
            <a:ext cx="7692000" cy="537000"/>
          </a:xfrm>
          <a:prstGeom prst="rect">
            <a:avLst/>
          </a:prstGeom>
          <a:noFill/>
          <a:ln>
            <a:noFill/>
          </a:ln>
        </p:spPr>
        <p:txBody>
          <a:bodyPr anchorCtr="0" anchor="t" bIns="68575" lIns="68575" spcFirstLastPara="1" rIns="68575" wrap="square" tIns="68575">
            <a:noAutofit/>
          </a:bodyPr>
          <a:lstStyle>
            <a:lvl1pPr indent="-228600" lvl="0" marL="457200" algn="ctr">
              <a:lnSpc>
                <a:spcPct val="100000"/>
              </a:lnSpc>
              <a:spcBef>
                <a:spcPts val="0"/>
              </a:spcBef>
              <a:spcAft>
                <a:spcPts val="0"/>
              </a:spcAft>
              <a:buClr>
                <a:schemeClr val="dk1"/>
              </a:buClr>
              <a:buSzPts val="600"/>
              <a:buFont typeface="Open Sans"/>
              <a:buNone/>
              <a:defRPr b="0" i="0" sz="1200">
                <a:latin typeface="Meiryo"/>
                <a:ea typeface="Meiryo"/>
                <a:cs typeface="Meiryo"/>
                <a:sym typeface="Meiryo"/>
              </a:defRPr>
            </a:lvl1pPr>
            <a:lvl2pPr indent="-266700" lvl="1" marL="914400" algn="l">
              <a:lnSpc>
                <a:spcPct val="100000"/>
              </a:lnSpc>
              <a:spcBef>
                <a:spcPts val="0"/>
              </a:spcBef>
              <a:spcAft>
                <a:spcPts val="0"/>
              </a:spcAft>
              <a:buClr>
                <a:schemeClr val="dk1"/>
              </a:buClr>
              <a:buSzPts val="600"/>
              <a:buFont typeface="Open Sans"/>
              <a:buChar char="○"/>
              <a:defRPr sz="900"/>
            </a:lvl2pPr>
            <a:lvl3pPr indent="-266700" lvl="2" marL="1371600" algn="l">
              <a:lnSpc>
                <a:spcPct val="100000"/>
              </a:lnSpc>
              <a:spcBef>
                <a:spcPts val="1200"/>
              </a:spcBef>
              <a:spcAft>
                <a:spcPts val="0"/>
              </a:spcAft>
              <a:buClr>
                <a:schemeClr val="dk1"/>
              </a:buClr>
              <a:buSzPts val="600"/>
              <a:buFont typeface="Open Sans"/>
              <a:buChar char="■"/>
              <a:defRPr sz="900"/>
            </a:lvl3pPr>
            <a:lvl4pPr indent="-266700" lvl="3" marL="1828800" algn="l">
              <a:lnSpc>
                <a:spcPct val="100000"/>
              </a:lnSpc>
              <a:spcBef>
                <a:spcPts val="1200"/>
              </a:spcBef>
              <a:spcAft>
                <a:spcPts val="0"/>
              </a:spcAft>
              <a:buClr>
                <a:schemeClr val="dk1"/>
              </a:buClr>
              <a:buSzPts val="600"/>
              <a:buFont typeface="Open Sans"/>
              <a:buChar char="●"/>
              <a:defRPr sz="900"/>
            </a:lvl4pPr>
            <a:lvl5pPr indent="-279400" lvl="4" marL="2286000" algn="l">
              <a:lnSpc>
                <a:spcPct val="100000"/>
              </a:lnSpc>
              <a:spcBef>
                <a:spcPts val="1200"/>
              </a:spcBef>
              <a:spcAft>
                <a:spcPts val="0"/>
              </a:spcAft>
              <a:buClr>
                <a:schemeClr val="dk1"/>
              </a:buClr>
              <a:buSzPts val="800"/>
              <a:buFont typeface="Open Sans"/>
              <a:buChar char="○"/>
              <a:defRPr sz="900"/>
            </a:lvl5pPr>
            <a:lvl6pPr indent="-279400" lvl="5" marL="2743200" algn="l">
              <a:lnSpc>
                <a:spcPct val="100000"/>
              </a:lnSpc>
              <a:spcBef>
                <a:spcPts val="1200"/>
              </a:spcBef>
              <a:spcAft>
                <a:spcPts val="0"/>
              </a:spcAft>
              <a:buClr>
                <a:schemeClr val="dk1"/>
              </a:buClr>
              <a:buSzPts val="800"/>
              <a:buFont typeface="Open Sans"/>
              <a:buChar char="■"/>
              <a:defRPr sz="900"/>
            </a:lvl6pPr>
            <a:lvl7pPr indent="-260350" lvl="6" marL="3200400" algn="l">
              <a:lnSpc>
                <a:spcPct val="100000"/>
              </a:lnSpc>
              <a:spcBef>
                <a:spcPts val="1200"/>
              </a:spcBef>
              <a:spcAft>
                <a:spcPts val="0"/>
              </a:spcAft>
              <a:buClr>
                <a:schemeClr val="dk1"/>
              </a:buClr>
              <a:buSzPts val="500"/>
              <a:buFont typeface="Open Sans"/>
              <a:buChar char="●"/>
              <a:defRPr sz="900"/>
            </a:lvl7pPr>
            <a:lvl8pPr indent="-260350" lvl="7" marL="3657600" algn="l">
              <a:lnSpc>
                <a:spcPct val="100000"/>
              </a:lnSpc>
              <a:spcBef>
                <a:spcPts val="1200"/>
              </a:spcBef>
              <a:spcAft>
                <a:spcPts val="0"/>
              </a:spcAft>
              <a:buClr>
                <a:schemeClr val="dk1"/>
              </a:buClr>
              <a:buSzPts val="500"/>
              <a:buFont typeface="Open Sans"/>
              <a:buChar char="○"/>
              <a:defRPr sz="900"/>
            </a:lvl8pPr>
            <a:lvl9pPr indent="-260350" lvl="8" marL="4114800" algn="l">
              <a:lnSpc>
                <a:spcPct val="100000"/>
              </a:lnSpc>
              <a:spcBef>
                <a:spcPts val="1200"/>
              </a:spcBef>
              <a:spcAft>
                <a:spcPts val="1200"/>
              </a:spcAft>
              <a:buClr>
                <a:schemeClr val="dk1"/>
              </a:buClr>
              <a:buSzPts val="500"/>
              <a:buFont typeface="Open Sans"/>
              <a:buChar char="■"/>
              <a:defRPr sz="900"/>
            </a:lvl9pPr>
          </a:lstStyle>
          <a:p/>
        </p:txBody>
      </p:sp>
      <p:sp>
        <p:nvSpPr>
          <p:cNvPr id="348" name="Google Shape;348;g3750a23f219_0_2201"/>
          <p:cNvSpPr/>
          <p:nvPr/>
        </p:nvSpPr>
        <p:spPr>
          <a:xfrm>
            <a:off x="5181603" y="4902048"/>
            <a:ext cx="3775500" cy="184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500"/>
              <a:buFont typeface="Arial"/>
              <a:buNone/>
            </a:pPr>
            <a:r>
              <a:rPr b="0" i="0" lang="en" sz="600" u="none" cap="none" strike="noStrike">
                <a:solidFill>
                  <a:srgbClr val="797979"/>
                </a:solidFill>
                <a:latin typeface="Meiryo"/>
                <a:ea typeface="Meiryo"/>
                <a:cs typeface="Meiryo"/>
                <a:sym typeface="Meiryo"/>
              </a:rPr>
              <a:t>©Copyright 2020 </a:t>
            </a:r>
            <a:r>
              <a:rPr lang="en" sz="600">
                <a:solidFill>
                  <a:srgbClr val="797979"/>
                </a:solidFill>
                <a:latin typeface="Meiryo"/>
                <a:ea typeface="Meiryo"/>
                <a:cs typeface="Meiryo"/>
                <a:sym typeface="Meiryo"/>
              </a:rPr>
              <a:t>・</a:t>
            </a:r>
            <a:r>
              <a:rPr b="0" i="0" lang="en" sz="600" u="none" cap="none" strike="noStrike">
                <a:solidFill>
                  <a:srgbClr val="797979"/>
                </a:solidFill>
                <a:latin typeface="Meiryo"/>
                <a:ea typeface="Meiryo"/>
                <a:cs typeface="Meiryo"/>
                <a:sym typeface="Meiryo"/>
              </a:rPr>
              <a:t>HBLAB JSC　All rights reserved.</a:t>
            </a:r>
            <a:endParaRPr b="0" i="0" sz="1400" u="none" cap="none" strike="noStrike">
              <a:solidFill>
                <a:srgbClr val="000000"/>
              </a:solidFill>
              <a:latin typeface="Meiryo"/>
              <a:ea typeface="Meiryo"/>
              <a:cs typeface="Meiryo"/>
              <a:sym typeface="Meiryo"/>
            </a:endParaRPr>
          </a:p>
        </p:txBody>
      </p:sp>
      <p:sp>
        <p:nvSpPr>
          <p:cNvPr id="349" name="Google Shape;349;g3750a23f219_0_220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5F5F5"/>
        </a:solidFill>
      </p:bgPr>
    </p:bg>
    <p:spTree>
      <p:nvGrpSpPr>
        <p:cNvPr id="350" name="Shape 350"/>
        <p:cNvGrpSpPr/>
        <p:nvPr/>
      </p:nvGrpSpPr>
      <p:grpSpPr>
        <a:xfrm>
          <a:off x="0" y="0"/>
          <a:ext cx="0" cy="0"/>
          <a:chOff x="0" y="0"/>
          <a:chExt cx="0" cy="0"/>
        </a:xfrm>
      </p:grpSpPr>
      <p:sp>
        <p:nvSpPr>
          <p:cNvPr id="351" name="Google Shape;351;g3750a23f219_0_2208"/>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52" name="Google Shape;352;g3750a23f219_0_2208"/>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5F5F5"/>
        </a:solidFill>
      </p:bgPr>
    </p:bg>
    <p:spTree>
      <p:nvGrpSpPr>
        <p:cNvPr id="56" name="Shape 56"/>
        <p:cNvGrpSpPr/>
        <p:nvPr/>
      </p:nvGrpSpPr>
      <p:grpSpPr>
        <a:xfrm>
          <a:off x="0" y="0"/>
          <a:ext cx="0" cy="0"/>
          <a:chOff x="0" y="0"/>
          <a:chExt cx="0" cy="0"/>
        </a:xfrm>
      </p:grpSpPr>
      <p:sp>
        <p:nvSpPr>
          <p:cNvPr id="57" name="Google Shape;57;g3750a23f219_0_1914"/>
          <p:cNvSpPr txBox="1"/>
          <p:nvPr>
            <p:ph type="title"/>
          </p:nvPr>
        </p:nvSpPr>
        <p:spPr>
          <a:xfrm>
            <a:off x="628651" y="274638"/>
            <a:ext cx="7886700" cy="993900"/>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9pPr>
          </a:lstStyle>
          <a:p/>
        </p:txBody>
      </p:sp>
      <p:sp>
        <p:nvSpPr>
          <p:cNvPr id="58" name="Google Shape;58;g3750a23f219_0_1914"/>
          <p:cNvSpPr txBox="1"/>
          <p:nvPr>
            <p:ph idx="1" type="body"/>
          </p:nvPr>
        </p:nvSpPr>
        <p:spPr>
          <a:xfrm>
            <a:off x="628651" y="1370013"/>
            <a:ext cx="7886700" cy="32622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グラフィカル ユーザー インターフェイス, アプリケーション&#10;&#10;自動的に生成された説明" id="357" name="Google Shape;357;g3750a23f219_0_0"/>
          <p:cNvPicPr preferRelativeResize="0"/>
          <p:nvPr/>
        </p:nvPicPr>
        <p:blipFill rotWithShape="1">
          <a:blip r:embed="rId3">
            <a:alphaModFix/>
          </a:blip>
          <a:srcRect b="0" l="0" r="0" t="0"/>
          <a:stretch/>
        </p:blipFill>
        <p:spPr>
          <a:xfrm>
            <a:off x="5260365" y="1377935"/>
            <a:ext cx="2179450" cy="2023194"/>
          </a:xfrm>
          <a:prstGeom prst="rect">
            <a:avLst/>
          </a:prstGeom>
          <a:noFill/>
          <a:ln>
            <a:noFill/>
          </a:ln>
        </p:spPr>
      </p:pic>
      <p:pic>
        <p:nvPicPr>
          <p:cNvPr descr="ロゴ&#10;&#10;自動的に生成された説明" id="358" name="Google Shape;358;g3750a23f219_0_0"/>
          <p:cNvPicPr preferRelativeResize="0"/>
          <p:nvPr/>
        </p:nvPicPr>
        <p:blipFill rotWithShape="1">
          <a:blip r:embed="rId4">
            <a:alphaModFix/>
          </a:blip>
          <a:srcRect b="0" l="0" r="0" t="0"/>
          <a:stretch/>
        </p:blipFill>
        <p:spPr>
          <a:xfrm>
            <a:off x="7413995" y="4486718"/>
            <a:ext cx="884012" cy="289561"/>
          </a:xfrm>
          <a:prstGeom prst="rect">
            <a:avLst/>
          </a:prstGeom>
          <a:noFill/>
          <a:ln>
            <a:noFill/>
          </a:ln>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2.1. AIREAD_ARISE-4034【AIRead】</a:t>
            </a:r>
          </a:p>
          <a:p>
            <a:pPr algn="ctr">
              <a:lnSpc>
                <a:spcPct val="150000"/>
              </a:lnSpc>
            </a:pPr>
            <a:r>
              <a:rPr sz="2400" b="1">
                <a:solidFill>
                  <a:srgbClr val="000000"/>
                </a:solidFill>
                <a:latin typeface="Noto Sans JP"/>
              </a:rPr>
              <a:t>位置合わせ機能の強化: tăng độ chính xác của alignment function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Một số biểu mẫu bị lệch do lấy điểm đặc trưng từ ảnh đã tiền xử lý, trong khi template sử dụng ảnh gốc. Điều này dẫn đến việc không thể căn chỉnh chính xác các thành phần trong tài liệu, gây ảnh hưởng nghiêm trọng đến quy trình làm việc của khách hàng.</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Sự không khớp giữa ảnh đầu vào đã tiền xử lý và template gốc dẫn đến kết quả không chính xác trong việc căn chỉnh, ảnh hưởng đến khả năng nhận diện của hệ thống.</a:t>
            </a:r>
          </a:p>
          <a:p>
            <a:pPr algn="l" lvl="1" indent="-317500" marL="914400">
              <a:lnSpc>
                <a:spcPct val="115000"/>
              </a:lnSpc>
              <a:buChar char="○"/>
            </a:pPr>
            <a:r>
              <a:rPr sz="1400">
                <a:latin typeface="Noto Sans JP"/>
              </a:rPr>
              <a:t>Chúng tôi đã sửa ảnh template thành ảnh trước khi tiền xử lý để đảm bảo tính nhất quán giữa các ảnh đầu vào và template.</a:t>
            </a:r>
          </a:p>
          <a:p>
            <a:pPr algn="l" lvl="1" indent="-317500" marL="914400">
              <a:lnSpc>
                <a:spcPct val="115000"/>
              </a:lnSpc>
              <a:buChar char="○"/>
            </a:pPr>
            <a:r>
              <a:rPr sz="1400">
                <a:latin typeface="Noto Sans JP"/>
              </a:rPr>
              <a:t>Implementation chi tiết: Chúng tôi đã sửa đổi file MultiCharRecognitionManager.java, thay đổi cách truyền tham số từ binary sang src để lấy warp_affine.</a:t>
            </a:r>
          </a:p>
          <a:p>
            <a:pPr algn="l" lvl="1" indent="-317500" marL="914400">
              <a:lnSpc>
                <a:spcPct val="115000"/>
              </a:lnSpc>
              <a:buChar char="○"/>
            </a:pPr>
            <a:r>
              <a:rPr sz="1400">
                <a:latin typeface="Noto Sans JP"/>
              </a:rPr>
              <a:t>Configuration changes: Không có thay đổi cấu hình cụ thể trong nhiệm vụ này.</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Sự không khớp giữa ảnh đầu vào đã tiền xử lý và template gốc dẫn đến kết quả không chính xác trong việc căn chỉnh, ảnh hưởng đến khả năng nhận diện của hệ thống.</a:t>
            </a:r>
          </a:p>
          <a:p>
            <a:pPr algn="l" lvl="1" indent="-317500" marL="914400">
              <a:lnSpc>
                <a:spcPct val="115000"/>
              </a:lnSpc>
              <a:buChar char="○"/>
            </a:pPr>
            <a:r>
              <a:rPr sz="1400">
                <a:latin typeface="Noto Sans JP"/>
              </a:rPr>
              <a:t>Testing đã thực hiện: Chúng tôi đã thử nghiệm với các ảnh template nghiêng -2 độ và xoay +90, -90, 180 độ, và kết quả cho thấy quá trình căn chỉnh hoạt động tốt.</a:t>
            </a:r>
          </a:p>
          <a:p>
            <a:pPr algn="l" lvl="1" indent="-317500" marL="914400">
              <a:lnSpc>
                <a:spcPct val="115000"/>
              </a:lnSpc>
              <a:buChar char="○"/>
            </a:pPr>
            <a:r>
              <a:rPr sz="1400">
                <a:latin typeface="Noto Sans JP"/>
              </a:rPr>
              <a:t>Kết quả đo lường: Quá trình căn chỉnh hoạt động tốt dù ảnh raw chưa qua bước tiền xử lý.</a:t>
            </a:r>
          </a:p>
          <a:p>
            <a:pPr algn="l" lvl="1" indent="-317500" marL="914400">
              <a:lnSpc>
                <a:spcPct val="115000"/>
              </a:lnSpc>
              <a:buChar char="○"/>
            </a:pPr>
            <a:r>
              <a:rPr sz="1400">
                <a:latin typeface="Noto Sans JP"/>
              </a:rPr>
              <a:t>Quality control: Khi bật IS_DEBUG = false, các ảnh debug sẽ không được xuất ra nữa, đảm bảo giảm thiểu không gian lưu trữ không cần thiết.</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Quá trình căn chỉnh hoạt động hiệu quả với các ảnh đầu vào, không còn vấn đề lệch lạc.</a:t>
            </a:r>
          </a:p>
          <a:p>
            <a:pPr algn="l" indent="-317500" marL="457200">
              <a:lnSpc>
                <a:spcPct val="115000"/>
              </a:lnSpc>
              <a:buChar char="●"/>
            </a:pPr>
            <a:r>
              <a:rPr sz="1400">
                <a:latin typeface="Noto Sans JP"/>
              </a:rPr>
              <a:t>Việc sử dụng ảnh gốc thay vì ảnh đã tiền xử lý giúp nâng cao độ chính xác của hệ thống, giảm thiểu lỗi trong quá trình nhận diện ký tự.</a:t>
            </a:r>
          </a:p>
          <a:p>
            <a:pPr algn="l" indent="-317500" marL="457200">
              <a:lnSpc>
                <a:spcPct val="115000"/>
              </a:lnSpc>
              <a:buChar char="●"/>
            </a:pPr>
            <a:r>
              <a:rPr sz="1400">
                <a:latin typeface="Noto Sans JP"/>
              </a:rPr>
              <a:t>Kết quả đạt được cho thấy hệ thống có khả năng hoạt động ổn định và chính xác hơn, góp phần cải thiện hiệu suất tổng thể.</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2.2. AIREAD_ARISE-4157 【multi3_jpn】</a:t>
            </a:r>
          </a:p>
          <a:p>
            <a:pPr algn="ctr">
              <a:lnSpc>
                <a:spcPct val="150000"/>
              </a:lnSpc>
            </a:pPr>
            <a:r>
              <a:rPr sz="2400" b="1">
                <a:solidFill>
                  <a:srgbClr val="000000"/>
                </a:solidFill>
                <a:latin typeface="Noto Sans JP"/>
              </a:rPr>
              <a:t>Cải thiện độ chính xác mô hình multi3_jpn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Mô hình multi3_jpn gặp khó khăn trong việc nhận diện các ký tự dài và ký tự đặc biệt như 「〃」, dẫn đến nhiều trường hợp đọc sai. Điều này ảnh hưởng đến độ tin cậy của hệ thống và trải nghiệm của người dùng.</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Mô hình hiện tại không thể nhận diện chính xác các ký tự dài và ký tự đặc biệt, gây ra lỗi trong việc đọc ký tự.</a:t>
            </a:r>
          </a:p>
          <a:p>
            <a:pPr algn="l" lvl="1" indent="-317500" marL="914400">
              <a:lnSpc>
                <a:spcPct val="115000"/>
              </a:lnSpc>
              <a:buChar char="○"/>
            </a:pPr>
            <a:r>
              <a:rPr sz="1400">
                <a:latin typeface="Noto Sans JP"/>
              </a:rPr>
              <a:t>Chúng tôi đã thực hiện các bài kiểm tra riêng cho các trường hợp ký tự dài (~70 ký tự/câu) trên mã nguồn PaddleOCRv5 và mã dự án để xác định nguyên nhân gây ra lỗi.</a:t>
            </a:r>
          </a:p>
          <a:p>
            <a:pPr algn="l" lvl="1" indent="-317500" marL="914400">
              <a:lnSpc>
                <a:spcPct val="115000"/>
              </a:lnSpc>
              <a:buChar char="○"/>
            </a:pPr>
            <a:r>
              <a:rPr sz="1400">
                <a:latin typeface="Noto Sans JP"/>
              </a:rPr>
              <a:t>Implementation chi tiết: Đang kiểm tra lại phần preprocess của dự án để xác định vấn đề trong quy trình xử lý ảnh.</a:t>
            </a:r>
          </a:p>
          <a:p>
            <a:pPr algn="l" lvl="1" indent="-317500" marL="914400">
              <a:lnSpc>
                <a:spcPct val="115000"/>
              </a:lnSpc>
              <a:buChar char="○"/>
            </a:pPr>
            <a:r>
              <a:rPr sz="1400">
                <a:latin typeface="Noto Sans JP"/>
              </a:rPr>
              <a:t>Configuration changes: Không có thay đổi cấu hình cụ thể trong nhiệm vụ này.</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Mô hình hiện tại không thể nhận diện chính xác các ký tự dài và ký tự đặc biệt, gây ra lỗi trong việc đọc ký tự.</a:t>
            </a:r>
          </a:p>
          <a:p>
            <a:pPr algn="l" lvl="1" indent="-317500" marL="914400">
              <a:lnSpc>
                <a:spcPct val="115000"/>
              </a:lnSpc>
              <a:buChar char="○"/>
            </a:pPr>
            <a:r>
              <a:rPr sz="1400">
                <a:latin typeface="Noto Sans JP"/>
              </a:rPr>
              <a:t>Testing đã thực hiện: Chúng tôi đã chạy các bài kiểm tra với các trường hợp ký tự dài và ký tự đặc biệt, so sánh kết quả giữa mã PaddleOCRv5 và mã dự án.</a:t>
            </a:r>
          </a:p>
          <a:p>
            <a:pPr algn="l" lvl="1" indent="-317500" marL="914400">
              <a:lnSpc>
                <a:spcPct val="115000"/>
              </a:lnSpc>
              <a:buChar char="○"/>
            </a:pPr>
            <a:r>
              <a:rPr sz="1400">
                <a:latin typeface="Noto Sans JP"/>
              </a:rPr>
              <a:t>Kết quả đo lường: Code PaddleOCRv5 đạt độ chính xác 91/100 với ảnh tự render, trong khi mã dự án gặp lỗi hoàn toàn.</a:t>
            </a:r>
          </a:p>
          <a:p>
            <a:pPr algn="l" lvl="1" indent="-317500" marL="914400">
              <a:lnSpc>
                <a:spcPct val="115000"/>
              </a:lnSpc>
              <a:buChar char="○"/>
            </a:pPr>
            <a:r>
              <a:rPr sz="1400">
                <a:latin typeface="Noto Sans JP"/>
              </a:rPr>
              <a:t>Quality control: Đang trong quá trình kiểm tra và xác minh các lỗi trong quy trình preprocess.</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Đã xác định được rằng mã dự án gặp vấn đề trong quy trình preprocess, cần được sửa đổi để cải thiện độ chính xác.</a:t>
            </a:r>
          </a:p>
          <a:p>
            <a:pPr algn="l" indent="-317500" marL="457200">
              <a:lnSpc>
                <a:spcPct val="115000"/>
              </a:lnSpc>
              <a:buChar char="●"/>
            </a:pPr>
            <a:r>
              <a:rPr sz="1400">
                <a:latin typeface="Noto Sans JP"/>
              </a:rPr>
              <a:t>Sự khác biệt trong kết quả giữa mã PaddleOCRv5 và mã dự án cho thấy cần phải điều chỉnh quy trình xử lý ảnh để đảm bảo tính chính xác trong nhận diện ký tự.</a:t>
            </a:r>
          </a:p>
          <a:p>
            <a:pPr algn="l" indent="-317500" marL="457200">
              <a:lnSpc>
                <a:spcPct val="115000"/>
              </a:lnSpc>
              <a:buChar char="●"/>
            </a:pPr>
            <a:r>
              <a:rPr sz="1400">
                <a:latin typeface="Noto Sans JP"/>
              </a:rPr>
              <a:t>Cần tiếp tục điều chỉnh và tối ưu hóa quy trình preprocess để đạt được kết quả tốt hơn.</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g3750a23f219_0_1215"/>
          <p:cNvPicPr preferRelativeResize="0"/>
          <p:nvPr/>
        </p:nvPicPr>
        <p:blipFill rotWithShape="1">
          <a:blip r:embed="rId3">
            <a:alphaModFix/>
          </a:blip>
          <a:srcRect b="0" l="0" r="0" t="0"/>
          <a:stretch/>
        </p:blipFill>
        <p:spPr>
          <a:xfrm>
            <a:off x="820803" y="2775057"/>
            <a:ext cx="513000" cy="25533"/>
          </a:xfrm>
          <a:prstGeom prst="rect">
            <a:avLst/>
          </a:prstGeom>
          <a:noFill/>
          <a:ln>
            <a:noFill/>
          </a:ln>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2.3. AIREAD_ARISE-4157 【multi3_jpn】</a:t>
            </a:r>
          </a:p>
          <a:p>
            <a:pPr algn="ctr">
              <a:lnSpc>
                <a:spcPct val="150000"/>
              </a:lnSpc>
            </a:pPr>
            <a:r>
              <a:rPr sz="2400" b="1">
                <a:solidFill>
                  <a:srgbClr val="000000"/>
                </a:solidFill>
                <a:latin typeface="Noto Sans JP"/>
              </a:rPr>
              <a:t>Cải thiện độ chính xác mô hình multi3_jpn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Quy trình tiền xử lý cũ sử dụng resize cố định và padding trắng gây lỗi cho mô hình multi3_jpn, dẫn đến ảnh dài bị vỡ nét và padding không chính xác cho ảnh ngắn.</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Việc sử dụng chiều cao cố định 48px và padding trắng gây ra sự sai lệch trong quá trình nhận diện ký tự, đặc biệt với các ảnh dài.</a:t>
            </a:r>
          </a:p>
          <a:p>
            <a:pPr algn="l" lvl="1" indent="-317500" marL="914400">
              <a:lnSpc>
                <a:spcPct val="115000"/>
              </a:lnSpc>
              <a:buChar char="○"/>
            </a:pPr>
            <a:r>
              <a:rPr sz="1400">
                <a:latin typeface="Noto Sans JP"/>
              </a:rPr>
              <a:t>Chúng tôi đã sửa lại phần resize hàm preprocess để đảm bảo ảnh dài sẽ được resize về chiều cao 48px cố định, giữ tỷ lệ ban đầu cho chiều rộng.</a:t>
            </a:r>
          </a:p>
          <a:p>
            <a:pPr algn="l" lvl="1" indent="-317500" marL="914400">
              <a:lnSpc>
                <a:spcPct val="115000"/>
              </a:lnSpc>
              <a:buChar char="○"/>
            </a:pPr>
            <a:r>
              <a:rPr sz="1400">
                <a:latin typeface="Noto Sans JP"/>
              </a:rPr>
              <a:t>Implementation chi tiết: Chúng tôi đã điều chỉnh file MultiCharRecognitionManager.java, sửa đổi hàm preprocess() để thực hiện việc resize và padding chính xác.</a:t>
            </a:r>
          </a:p>
          <a:p>
            <a:pPr algn="l" lvl="1" indent="-317500" marL="914400">
              <a:lnSpc>
                <a:spcPct val="115000"/>
              </a:lnSpc>
              <a:buChar char="○"/>
            </a:pPr>
            <a:r>
              <a:rPr sz="1400">
                <a:latin typeface="Noto Sans JP"/>
              </a:rPr>
              <a:t>Configuration changes: resize_mode: "fixed" → "adaptive" (để giữ tỷ lệ ảnh gốc), padding_color: RGB(255,255,255) → RGB(128,128,128) (để match training data distribution).</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Việc sử dụng chiều cao cố định 48px và padding trắng gây ra sự sai lệch trong quá trình nhận diện ký tự, đặc biệt với các ảnh dài.</a:t>
            </a:r>
          </a:p>
          <a:p>
            <a:pPr algn="l" lvl="1" indent="-317500" marL="914400">
              <a:lnSpc>
                <a:spcPct val="115000"/>
              </a:lnSpc>
              <a:buChar char="○"/>
            </a:pPr>
            <a:r>
              <a:rPr sz="1400">
                <a:latin typeface="Noto Sans JP"/>
              </a:rPr>
              <a:t>Testing đã thực hiện: Chúng tôi đã chạy thử nghiệm với 100 ảnh dài và 100 ảnh ngắn, kiểm tra độ chính xác của các ký tự.</a:t>
            </a:r>
          </a:p>
          <a:p>
            <a:pPr algn="l" lvl="1" indent="-317500" marL="914400">
              <a:lnSpc>
                <a:spcPct val="115000"/>
              </a:lnSpc>
              <a:buChar char="○"/>
            </a:pPr>
            <a:r>
              <a:rPr sz="1400">
                <a:latin typeface="Noto Sans JP"/>
              </a:rPr>
              <a:t>Kết quả đo lường: Preprocess cũ: long_comp: 0/100, vban chứa số: 1/100, ký tự 〃: 19/100. Preprocess mới: long_comp: 92/100, vban chứa số: 99/100, ký tự 〃: 92/100.</a:t>
            </a:r>
          </a:p>
          <a:p>
            <a:pPr algn="l" lvl="1" indent="-317500" marL="914400">
              <a:lnSpc>
                <a:spcPct val="115000"/>
              </a:lnSpc>
              <a:buChar char="○"/>
            </a:pPr>
            <a:r>
              <a:rPr sz="1400">
                <a:latin typeface="Noto Sans JP"/>
              </a:rPr>
              <a:t>Quality control: Đã kiểm tra tính tương thích ngược và không có regression trên các test case hiện có.</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Độ chính xác của mô hình đã được cải thiện đáng kể với long_comp tăng từ 0 lên 92, vban chứa số từ 1 lên 99, ký tự 〃 từ 19 lên 92.</a:t>
            </a:r>
          </a:p>
          <a:p>
            <a:pPr algn="l" indent="-317500" marL="457200">
              <a:lnSpc>
                <a:spcPct val="115000"/>
              </a:lnSpc>
              <a:buChar char="●"/>
            </a:pPr>
            <a:r>
              <a:rPr sz="1400">
                <a:latin typeface="Noto Sans JP"/>
              </a:rPr>
              <a:t>Việc điều chỉnh quy trình resize và padding giúp cải thiện đáng kể độ chính xác của hệ thống, cho thấy tầm quan trọng của việc tối ưu hóa quy trình tiền xử lý.</a:t>
            </a:r>
          </a:p>
          <a:p>
            <a:pPr algn="l" indent="-317500" marL="457200">
              <a:lnSpc>
                <a:spcPct val="115000"/>
              </a:lnSpc>
              <a:buChar char="●"/>
            </a:pPr>
            <a:r>
              <a:rPr sz="1400">
                <a:latin typeface="Noto Sans JP"/>
              </a:rPr>
              <a:t>Kết quả đạt được cho thấy mô hình hiện tại đã hoạt động ổn định và chính xác hơn, đáp ứng tốt hơn yêu cầu của khách hàng.</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2.4. AIREAD_ARISE-4149 【AIRead】</a:t>
            </a:r>
          </a:p>
          <a:p>
            <a:pPr algn="ctr">
              <a:lnSpc>
                <a:spcPct val="150000"/>
              </a:lnSpc>
            </a:pPr>
            <a:r>
              <a:rPr sz="2400" b="1">
                <a:solidFill>
                  <a:srgbClr val="000000"/>
                </a:solidFill>
                <a:latin typeface="Noto Sans JP"/>
              </a:rPr>
              <a:t>Trong folder Temp của USERPROFILE còn tồn tại onnxruntime-java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Mỗi lần chạy AIRead sẽ tạo ra một thư mục trên đường dẫn %USERPROFILE%\AppData\Local\Temp với dung lượng khoảng 10MB. Nếu số lần chạy tăng lên, sẽ chiếm nhiều dung lượng không cần thiết.</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Việc tạo ra nhiều thư mục tạm thời gây lãng phí dung lượng lưu trữ, ảnh hưởng đến hiệu suất hệ thống.</a:t>
            </a:r>
          </a:p>
          <a:p>
            <a:pPr algn="l" lvl="1" indent="-317500" marL="914400">
              <a:lnSpc>
                <a:spcPct val="115000"/>
              </a:lnSpc>
              <a:buChar char="○"/>
            </a:pPr>
            <a:r>
              <a:rPr sz="1400">
                <a:latin typeface="Noto Sans JP"/>
              </a:rPr>
              <a:t>Chúng tôi đã thêm FileSystemUtil.java vào Core.src.main.java...Core.Utils để sử dụng trong MultiCharRecognitionManager.java nhằm xóa các file temp của onnxruntime.</a:t>
            </a:r>
          </a:p>
          <a:p>
            <a:pPr algn="l" lvl="1" indent="-317500" marL="914400">
              <a:lnSpc>
                <a:spcPct val="115000"/>
              </a:lnSpc>
              <a:buChar char="○"/>
            </a:pPr>
            <a:r>
              <a:rPr sz="1400">
                <a:latin typeface="Noto Sans JP"/>
              </a:rPr>
              <a:t>Implementation chi tiết: Chúng tôi đã thực hiện việc xóa các folder onnxruntime còn trong folder temp mà không ảnh hưởng đến các tiến trình khác.</a:t>
            </a:r>
          </a:p>
          <a:p>
            <a:pPr algn="l" lvl="1" indent="-317500" marL="914400">
              <a:lnSpc>
                <a:spcPct val="115000"/>
              </a:lnSpc>
              <a:buChar char="○"/>
            </a:pPr>
            <a:r>
              <a:rPr sz="1400">
                <a:latin typeface="Noto Sans JP"/>
              </a:rPr>
              <a:t>Configuration changes: Không có thay đổi cấu hình cụ thể trong nhiệm vụ này.</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Vấn đề hiện tại: Việc tạo ra nhiều thư mục tạm thời gây lãng phí dung lượng lưu trữ, ảnh hưởng đến hiệu suất hệ thống.</a:t>
            </a:r>
          </a:p>
          <a:p>
            <a:pPr algn="l" lvl="1" indent="-317500" marL="914400">
              <a:lnSpc>
                <a:spcPct val="115000"/>
              </a:lnSpc>
              <a:buChar char="○"/>
            </a:pPr>
            <a:r>
              <a:rPr sz="1400">
                <a:latin typeface="Noto Sans JP"/>
              </a:rPr>
              <a:t>Testing đã thực hiện: Đã xác minh rằng việc xóa các folder onnxruntime không gây ra lỗi cho các tiến trình đang chạy.</a:t>
            </a:r>
          </a:p>
          <a:p>
            <a:pPr algn="l" lvl="1" indent="-317500" marL="914400">
              <a:lnSpc>
                <a:spcPct val="115000"/>
              </a:lnSpc>
              <a:buChar char="○"/>
            </a:pPr>
            <a:r>
              <a:rPr sz="1400">
                <a:latin typeface="Noto Sans JP"/>
              </a:rPr>
              <a:t>Kết quả đo lường: Đã xóa được các folder onnxruntime còn trong folder temp mà không làm ảnh hưởng đến các tiến trình khác, nhưng folder onnxruntime của lần chạy hiện tại không thể xóa.</a:t>
            </a:r>
          </a:p>
          <a:p>
            <a:pPr algn="l" lvl="1" indent="-317500" marL="914400">
              <a:lnSpc>
                <a:spcPct val="115000"/>
              </a:lnSpc>
              <a:buChar char="○"/>
            </a:pPr>
            <a:r>
              <a:rPr sz="1400">
                <a:latin typeface="Noto Sans JP"/>
              </a:rPr>
              <a:t>Quality control: Đảm bảo rằng việc xóa không làm ảnh hưởng đến quy trình hiện tại và sẽ được xóa trong lần chạy tiếp theo.</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次の作業内容</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3. 次の作業内容</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Chúng tôi sẽ tiếp tục tối ưu hóa quy trình preprocess để cải thiện độ chính xác của mô hình multi3_jpn và thực hiện các kiểm tra sâu hơn để đảm bảo hiệu suất của hệ thống. Đồng thời, sẽ theo dõi và xử lý các vấn đề liên quan đến dung lượng lưu trữ trong folder temp để đảm bảo hiệu suất hệ thống lâu dài.</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3. 次の作業内容</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5260365" y="1377935"/>
            <a:ext cx="2179450" cy="2023194"/>
          </a:xfrm>
          <a:prstGeom prst="rect">
            <a:avLst/>
          </a:prstGeom>
        </p:spPr>
      </p:pic>
      <p:pic>
        <p:nvPicPr>
          <p:cNvPr id="3" name="Picture 2" descr="image.png"/>
          <p:cNvPicPr>
            <a:picLocks noChangeAspect="1"/>
          </p:cNvPicPr>
          <p:nvPr/>
        </p:nvPicPr>
        <p:blipFill>
          <a:blip r:embed="rId3"/>
          <a:stretch>
            <a:fillRect/>
          </a:stretch>
        </p:blipFill>
        <p:spPr>
          <a:xfrm>
            <a:off x="7413995" y="4486718"/>
            <a:ext cx="884012" cy="289561"/>
          </a:xfrm>
          <a:prstGeom prst="rect">
            <a:avLst/>
          </a:prstGeom>
        </p:spPr>
      </p:pic>
      <p:sp>
        <p:nvSpPr>
          <p:cNvPr id="4" name="TextBox 3"/>
          <p:cNvSpPr txBox="1"/>
          <p:nvPr/>
        </p:nvSpPr>
        <p:spPr>
          <a:xfrm>
            <a:off x="698942" y="1734594"/>
            <a:ext cx="5741100" cy="1674300"/>
          </a:xfrm>
          <a:prstGeom prst="rect">
            <a:avLst/>
          </a:prstGeom>
          <a:noFill/>
        </p:spPr>
        <p:txBody>
          <a:bodyPr wrap="square" lIns="45720" rIns="45720" tIns="22860" bIns="22860">
            <a:spAutoFit/>
          </a:bodyPr>
          <a:lstStyle/>
          <a:p>
            <a:pPr algn="l">
              <a:lnSpc>
                <a:spcPct val="150000"/>
              </a:lnSpc>
            </a:pPr>
            <a:r>
              <a:rPr sz="3600" b="1">
                <a:solidFill>
                  <a:srgbClr val="000000"/>
                </a:solidFill>
                <a:latin typeface="Noto Sans JP"/>
              </a:rPr>
              <a:t>20250708</a:t>
            </a:r>
            <a:r>
              <a:t>
</a:t>
            </a:r>
            <a:r>
              <a:rPr sz="3600" b="1">
                <a:solidFill>
                  <a:srgbClr val="000000"/>
                </a:solidFill>
                <a:latin typeface="Noto Sans JP"/>
              </a:rPr>
              <a:t>進捗報告書</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age.png"/>
          <p:cNvPicPr>
            <a:picLocks noChangeAspect="1"/>
          </p:cNvPicPr>
          <p:nvPr/>
        </p:nvPicPr>
        <p:blipFill>
          <a:blip r:embed="rId2"/>
          <a:stretch>
            <a:fillRect/>
          </a:stretch>
        </p:blipFill>
        <p:spPr>
          <a:xfrm>
            <a:off x="820803" y="2775057"/>
            <a:ext cx="513000" cy="25533"/>
          </a:xfrm>
          <a:prstGeom prst="rect">
            <a:avLst/>
          </a:prstGeom>
        </p:spPr>
      </p:pic>
      <p:sp>
        <p:nvSpPr>
          <p:cNvPr id="4" name="TextBox 3"/>
          <p:cNvSpPr txBox="1"/>
          <p:nvPr/>
        </p:nvSpPr>
        <p:spPr>
          <a:xfrm>
            <a:off x="713225" y="2292038"/>
            <a:ext cx="3416400" cy="396600"/>
          </a:xfrm>
          <a:prstGeom prst="rect">
            <a:avLst/>
          </a:prstGeom>
          <a:noFill/>
        </p:spPr>
        <p:txBody>
          <a:bodyPr wrap="square" lIns="45720" rIns="45720" tIns="22860" bIns="22860">
            <a:spAutoFit/>
          </a:bodyPr>
          <a:lstStyle/>
          <a:p>
            <a:pPr algn="l"/>
            <a:r>
              <a:rPr sz="2250" b="1">
                <a:solidFill>
                  <a:srgbClr val="414143"/>
                </a:solidFill>
                <a:latin typeface="Noto Sans JP"/>
              </a:rPr>
              <a:t>アジェンダ</a:t>
            </a:r>
          </a:p>
        </p:txBody>
      </p:sp>
      <p:sp>
        <p:nvSpPr>
          <p:cNvPr id="5" name="TextBox 4"/>
          <p:cNvSpPr txBox="1"/>
          <p:nvPr/>
        </p:nvSpPr>
        <p:spPr>
          <a:xfrm>
            <a:off x="4291175" y="1551650"/>
            <a:ext cx="4326900" cy="1342200"/>
          </a:xfrm>
          <a:prstGeom prst="rect">
            <a:avLst/>
          </a:prstGeom>
          <a:noFill/>
        </p:spPr>
        <p:txBody>
          <a:bodyPr wrap="square" lIns="45720" rIns="45720" tIns="22860" bIns="22860">
            <a:spAutoFit/>
          </a:bodyPr>
          <a:lstStyle/>
          <a:p>
            <a:pPr algn="l" indent="-336550" marL="457200">
              <a:lnSpc>
                <a:spcPct val="150000"/>
              </a:lnSpc>
              <a:spcBef>
                <a:spcPts val="1114"/>
              </a:spcBef>
              <a:buAutoNum type="arabicPeriod" startAt="1"/>
            </a:pPr>
            <a:r>
              <a:rPr sz="1700" b="1">
                <a:solidFill>
                  <a:srgbClr val="FFFFFF"/>
                </a:solidFill>
                <a:latin typeface="Noto Sans JP"/>
              </a:rPr>
              <a:t>タスクの目的</a:t>
            </a:r>
          </a:p>
          <a:p>
            <a:pPr algn="l" indent="-336550" marL="457200">
              <a:lnSpc>
                <a:spcPct val="150000"/>
              </a:lnSpc>
              <a:spcBef>
                <a:spcPts val="1114"/>
              </a:spcBef>
              <a:buAutoNum type="arabicPeriod" startAt="1"/>
            </a:pPr>
            <a:r>
              <a:rPr sz="1700" b="1">
                <a:solidFill>
                  <a:srgbClr val="FFFFFF"/>
                </a:solidFill>
                <a:latin typeface="Noto Sans JP"/>
              </a:rPr>
              <a:t>完了済み作業</a:t>
            </a:r>
          </a:p>
          <a:p>
            <a:pPr algn="l" indent="-336550" marL="457200">
              <a:lnSpc>
                <a:spcPct val="150000"/>
              </a:lnSpc>
              <a:spcBef>
                <a:spcPts val="1114"/>
              </a:spcBef>
              <a:buAutoNum type="arabicPeriod" startAt="1"/>
            </a:pPr>
            <a:r>
              <a:rPr sz="1700" b="1">
                <a:solidFill>
                  <a:srgbClr val="FFFFFF"/>
                </a:solidFill>
                <a:latin typeface="Noto Sans JP"/>
              </a:rPr>
              <a:t>次の作業内容</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タスクの目的</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1. タスクの目的</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AIREAD_ARISE-4034【AIRead】位置合わせ機能の強化: tăng độ chính xác của alignment function</a:t>
            </a:r>
          </a:p>
          <a:p>
            <a:pPr algn="l" lvl="1" indent="-317500" marL="914400">
              <a:lnSpc>
                <a:spcPct val="115000"/>
              </a:lnSpc>
              <a:buChar char="○"/>
            </a:pPr>
            <a:r>
              <a:rPr sz="1400">
                <a:latin typeface="Noto Sans JP"/>
              </a:rPr>
              <a:t>Một số biểu mẫu bị lệch do lấy điểm đặc trưng từ ảnh đã tiền xử lý, trong khi template sử dụng ảnh g...</a:t>
            </a:r>
          </a:p>
          <a:p>
            <a:pPr algn="l" lvl="1" indent="-317500" marL="914400">
              <a:lnSpc>
                <a:spcPct val="115000"/>
              </a:lnSpc>
              <a:buChar char="○"/>
            </a:pPr>
            <a:r>
              <a:rPr sz="1400">
                <a:latin typeface="Noto Sans JP"/>
              </a:rPr>
              <a:t>Kết quả: Quá trình căn chỉnh hoạt động hiệu quả với các ảnh đầu vào, không còn vấn đề lệch lạc.</a:t>
            </a:r>
          </a:p>
          <a:p>
            <a:pPr algn="l" indent="-317500" marL="457200">
              <a:lnSpc>
                <a:spcPct val="115000"/>
              </a:lnSpc>
              <a:buChar char="●"/>
            </a:pPr>
            <a:r>
              <a:rPr sz="1400">
                <a:latin typeface="Noto Sans JP"/>
              </a:rPr>
              <a:t>AIREAD_ARISE-4157 【multi3_jpn】Cải thiện độ chính xác mô hình multi3_jpn</a:t>
            </a:r>
          </a:p>
          <a:p>
            <a:pPr algn="l" lvl="1" indent="-317500" marL="914400">
              <a:lnSpc>
                <a:spcPct val="115000"/>
              </a:lnSpc>
              <a:buChar char="○"/>
            </a:pPr>
            <a:r>
              <a:rPr sz="1400">
                <a:latin typeface="Noto Sans JP"/>
              </a:rPr>
              <a:t>Mô hình multi3_jpn gặp khó khăn trong việc nhận diện các ký tự dài và ký tự đặc biệt như 「〃」, dẫn đế...</a:t>
            </a:r>
          </a:p>
          <a:p>
            <a:pPr algn="l" lvl="1" indent="-317500" marL="914400">
              <a:lnSpc>
                <a:spcPct val="115000"/>
              </a:lnSpc>
              <a:buChar char="○"/>
            </a:pPr>
            <a:r>
              <a:rPr sz="1400">
                <a:latin typeface="Noto Sans JP"/>
              </a:rPr>
              <a:t>Kết quả: Đã xác định được rằng mã dự án gặp vấn đề trong quy trình preprocess, cần được sửa đổi để cải thiện ...</a:t>
            </a:r>
          </a:p>
          <a:p>
            <a:pPr algn="l" indent="-317500" marL="457200">
              <a:lnSpc>
                <a:spcPct val="115000"/>
              </a:lnSpc>
              <a:buChar char="●"/>
            </a:pPr>
            <a:r>
              <a:rPr sz="1400">
                <a:latin typeface="Noto Sans JP"/>
              </a:rPr>
              <a:t>AIREAD_ARISE-4149 【AIRead】Trong folder Temp của USERPROFILE còn tồn tại onnxruntime-java</a:t>
            </a:r>
          </a:p>
          <a:p>
            <a:pPr algn="l" lvl="1" indent="-317500" marL="914400">
              <a:lnSpc>
                <a:spcPct val="115000"/>
              </a:lnSpc>
              <a:buChar char="○"/>
            </a:pPr>
            <a:r>
              <a:rPr sz="1400">
                <a:latin typeface="Noto Sans JP"/>
              </a:rPr>
              <a:t>Mỗi lần chạy AIRead sẽ tạo ra một thư mục trên đường dẫn %USERPROFILE%\AppData\Local\Temp với dung l...</a:t>
            </a:r>
          </a:p>
          <a:p>
            <a:pPr algn="l" lvl="1" indent="-317500" marL="914400">
              <a:lnSpc>
                <a:spcPct val="115000"/>
              </a:lnSpc>
              <a:buChar char="○"/>
            </a:pPr>
            <a:r>
              <a:rPr sz="1400">
                <a:latin typeface="Noto Sans JP"/>
              </a:rPr>
              <a:t>Kết quả: Đã giảm thiểu dung lượng lưu trữ không cần thiết trong folder temp, nhưng vẫn còn folder onnxruntime...</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1. タスクの目的</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完了済み作業</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02</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