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metadata" ContentType="application/binary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1" roundtripDataSignature="AMtx7mgL/IBI7PiteMN+YUosbQfpN1jH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customschemas.google.com/relationships/presentationmetadata" Target="metadata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750a23f21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5" name="Google Shape;355;g3750a23f2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750a23f219_0_12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3750a23f219_0_1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750a23f219_0_19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g3750a23f219_0_19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750a23f219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70" name="Google Shape;370;g3750a23f219_0_2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750a23f219_0_606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3750a23f219_0_606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5F5F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750a23f219_0_1917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g3750a23f219_0_1917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">
    <p:bg>
      <p:bgPr>
        <a:solidFill>
          <a:schemeClr val="accent5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50a23f219_0_1920"/>
          <p:cNvSpPr/>
          <p:nvPr/>
        </p:nvSpPr>
        <p:spPr>
          <a:xfrm>
            <a:off x="3387612" y="0"/>
            <a:ext cx="5976900" cy="5143500"/>
          </a:xfrm>
          <a:prstGeom prst="parallelogram">
            <a:avLst>
              <a:gd fmla="val 11112" name="adj"/>
            </a:avLst>
          </a:prstGeom>
          <a:solidFill>
            <a:srgbClr val="4141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g3750a23f219_0_1920"/>
          <p:cNvSpPr txBox="1"/>
          <p:nvPr>
            <p:ph type="title"/>
          </p:nvPr>
        </p:nvSpPr>
        <p:spPr>
          <a:xfrm>
            <a:off x="713225" y="2198800"/>
            <a:ext cx="3416400" cy="5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  <a:defRPr b="0" i="0" sz="225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5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50a23f219_0_1923"/>
          <p:cNvSpPr txBox="1"/>
          <p:nvPr>
            <p:ph type="title"/>
          </p:nvPr>
        </p:nvSpPr>
        <p:spPr>
          <a:xfrm>
            <a:off x="2542873" y="2834784"/>
            <a:ext cx="56655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0" i="0" sz="255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2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" name="Google Shape;67;g3750a23f219_0_1923"/>
          <p:cNvSpPr txBox="1"/>
          <p:nvPr>
            <p:ph idx="2" type="title"/>
          </p:nvPr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0" i="0" sz="6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b="1" sz="60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68" name="Google Shape;68;g3750a23f219_0_1923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69" name="Google Shape;69;g3750a23f219_0_1923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70" name="Google Shape;70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" name="Google Shape;90;g3750a23f219_0_1923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91" name="Google Shape;91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" name="Google Shape;92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" name="Google Shape;95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" name="Google Shape;96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" name="Google Shape;98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9" name="Google Shape;99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0" name="Google Shape;100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1" name="Google Shape;101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" name="Google Shape;102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3" name="Google Shape;103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" name="Google Shape;104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" name="Google Shape;106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" name="Google Shape;107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" name="Google Shape;110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" name="Google Shape;111;g3750a23f219_0_1923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112" name="Google Shape;112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" name="Google Shape;115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32" name="Google Shape;132;g3750a23f219_0_1923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133" name="Google Shape;133;g3750a23f219_0_1923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g3750a23f219_0_1923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" name="Google Shape;135;g3750a23f219_0_1923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g3750a23f219_0_1923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" name="Google Shape;137;g3750a23f219_0_1923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" name="Google Shape;138;g3750a23f219_0_1923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" name="Google Shape;139;g3750a23f219_0_1923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" name="Google Shape;140;g3750a23f219_0_1923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" name="Google Shape;141;g3750a23f219_0_1923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" name="Google Shape;142;g3750a23f219_0_1923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3" name="Google Shape;143;g3750a23f219_0_1923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4" name="Google Shape;144;g3750a23f219_0_1923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g3750a23f219_0_1923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g3750a23f219_0_1923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g3750a23f219_0_1923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" name="Google Shape;148;g3750a23f219_0_1923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g3750a23f219_0_1923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g3750a23f219_0_1923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g3750a23f219_0_1923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g3750a23f219_0_1923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3" name="Google Shape;153;g3750a23f219_0_1923"/>
          <p:cNvSpPr/>
          <p:nvPr/>
        </p:nvSpPr>
        <p:spPr>
          <a:xfrm>
            <a:off x="-110003" y="-89377"/>
            <a:ext cx="1860900" cy="13956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rgbClr val="F5F5F5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50a23f219_0_2012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g3750a23f219_0_2012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57" name="Google Shape;157;g3750a23f219_0_20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56603" y="831957"/>
            <a:ext cx="513000" cy="255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750a23f219_0_2012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ítulo ">
  <p:cSld name="1_Solo título ">
    <p:bg>
      <p:bgPr>
        <a:solidFill>
          <a:schemeClr val="accent5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3750a23f219_0_2017"/>
          <p:cNvGrpSpPr/>
          <p:nvPr/>
        </p:nvGrpSpPr>
        <p:grpSpPr>
          <a:xfrm>
            <a:off x="7966286" y="4291026"/>
            <a:ext cx="1896665" cy="1076756"/>
            <a:chOff x="3991535" y="4020604"/>
            <a:chExt cx="1422534" cy="1076756"/>
          </a:xfrm>
        </p:grpSpPr>
        <p:grpSp>
          <p:nvGrpSpPr>
            <p:cNvPr id="161" name="Google Shape;161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162" name="Google Shape;16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3" name="Google Shape;16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4" name="Google Shape;16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2" name="Google Shape;182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183" name="Google Shape;183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" name="Google Shape;189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4" name="Google Shape;194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9" name="Google Shape;199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04" name="Google Shape;204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4" name="Google Shape;224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225" name="Google Shape;225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" name="Google Shape;244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45" name="Google Shape;245;g3750a23f219_0_2017"/>
          <p:cNvSpPr txBox="1"/>
          <p:nvPr>
            <p:ph idx="1" type="body"/>
          </p:nvPr>
        </p:nvSpPr>
        <p:spPr>
          <a:xfrm>
            <a:off x="584884" y="961127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g3750a23f219_0_2017"/>
          <p:cNvSpPr txBox="1"/>
          <p:nvPr>
            <p:ph type="title"/>
          </p:nvPr>
        </p:nvSpPr>
        <p:spPr>
          <a:xfrm>
            <a:off x="584884" y="329545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247" name="Google Shape;247;g3750a23f219_0_2017"/>
          <p:cNvGrpSpPr/>
          <p:nvPr/>
        </p:nvGrpSpPr>
        <p:grpSpPr>
          <a:xfrm>
            <a:off x="-841594" y="-227782"/>
            <a:ext cx="1896665" cy="1076756"/>
            <a:chOff x="3991535" y="4020604"/>
            <a:chExt cx="1422534" cy="1076756"/>
          </a:xfrm>
        </p:grpSpPr>
        <p:grpSp>
          <p:nvGrpSpPr>
            <p:cNvPr id="248" name="Google Shape;248;g3750a23f219_0_2017"/>
            <p:cNvGrpSpPr/>
            <p:nvPr/>
          </p:nvGrpSpPr>
          <p:grpSpPr>
            <a:xfrm>
              <a:off x="3991535" y="4912252"/>
              <a:ext cx="1422534" cy="185108"/>
              <a:chOff x="4012200" y="4617784"/>
              <a:chExt cx="1422534" cy="185108"/>
            </a:xfrm>
          </p:grpSpPr>
          <p:sp>
            <p:nvSpPr>
              <p:cNvPr id="249" name="Google Shape;249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9" name="Google Shape;269;g3750a23f219_0_2017"/>
            <p:cNvGrpSpPr/>
            <p:nvPr/>
          </p:nvGrpSpPr>
          <p:grpSpPr>
            <a:xfrm>
              <a:off x="3991535" y="4615036"/>
              <a:ext cx="1422534" cy="185108"/>
              <a:chOff x="4012200" y="4617784"/>
              <a:chExt cx="1422534" cy="185108"/>
            </a:xfrm>
          </p:grpSpPr>
          <p:sp>
            <p:nvSpPr>
              <p:cNvPr id="270" name="Google Shape;270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3" name="Google Shape;273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9" name="Google Shape;279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0" name="Google Shape;280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4" name="Google Shape;284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5" name="Google Shape;285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8" name="Google Shape;288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9" name="Google Shape;289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0" name="Google Shape;290;g3750a23f219_0_2017"/>
            <p:cNvGrpSpPr/>
            <p:nvPr/>
          </p:nvGrpSpPr>
          <p:grpSpPr>
            <a:xfrm>
              <a:off x="3991535" y="4317820"/>
              <a:ext cx="1422534" cy="185108"/>
              <a:chOff x="4012200" y="4617784"/>
              <a:chExt cx="1422534" cy="185108"/>
            </a:xfrm>
          </p:grpSpPr>
          <p:sp>
            <p:nvSpPr>
              <p:cNvPr id="291" name="Google Shape;291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4" name="Google Shape;294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5" name="Google Shape;295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9" name="Google Shape;299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" name="Google Shape;308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11" name="Google Shape;311;g3750a23f219_0_2017"/>
            <p:cNvGrpSpPr/>
            <p:nvPr/>
          </p:nvGrpSpPr>
          <p:grpSpPr>
            <a:xfrm>
              <a:off x="3991535" y="4020604"/>
              <a:ext cx="1422534" cy="185108"/>
              <a:chOff x="4012200" y="4617784"/>
              <a:chExt cx="1422534" cy="185108"/>
            </a:xfrm>
          </p:grpSpPr>
          <p:sp>
            <p:nvSpPr>
              <p:cNvPr id="312" name="Google Shape;312;g3750a23f219_0_2017"/>
              <p:cNvSpPr/>
              <p:nvPr/>
            </p:nvSpPr>
            <p:spPr>
              <a:xfrm>
                <a:off x="4012200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" name="Google Shape;313;g3750a23f219_0_2017"/>
              <p:cNvSpPr/>
              <p:nvPr/>
            </p:nvSpPr>
            <p:spPr>
              <a:xfrm>
                <a:off x="416649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" name="Google Shape;314;g3750a23f219_0_2017"/>
              <p:cNvSpPr/>
              <p:nvPr/>
            </p:nvSpPr>
            <p:spPr>
              <a:xfrm>
                <a:off x="4320785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3750a23f219_0_2017"/>
              <p:cNvSpPr/>
              <p:nvPr/>
            </p:nvSpPr>
            <p:spPr>
              <a:xfrm>
                <a:off x="4475078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" name="Google Shape;316;g3750a23f219_0_2017"/>
              <p:cNvSpPr/>
              <p:nvPr/>
            </p:nvSpPr>
            <p:spPr>
              <a:xfrm>
                <a:off x="462937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" name="Google Shape;317;g3750a23f219_0_2017"/>
              <p:cNvSpPr/>
              <p:nvPr/>
            </p:nvSpPr>
            <p:spPr>
              <a:xfrm>
                <a:off x="4783663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" name="Google Shape;318;g3750a23f219_0_2017"/>
              <p:cNvSpPr/>
              <p:nvPr/>
            </p:nvSpPr>
            <p:spPr>
              <a:xfrm>
                <a:off x="4937956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" name="Google Shape;319;g3750a23f219_0_2017"/>
              <p:cNvSpPr/>
              <p:nvPr/>
            </p:nvSpPr>
            <p:spPr>
              <a:xfrm>
                <a:off x="5092249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" name="Google Shape;320;g3750a23f219_0_2017"/>
              <p:cNvSpPr/>
              <p:nvPr/>
            </p:nvSpPr>
            <p:spPr>
              <a:xfrm>
                <a:off x="5246541" y="4617784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" name="Google Shape;321;g3750a23f219_0_2017"/>
              <p:cNvSpPr/>
              <p:nvPr/>
            </p:nvSpPr>
            <p:spPr>
              <a:xfrm>
                <a:off x="5400834" y="4617784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" name="Google Shape;322;g3750a23f219_0_2017"/>
              <p:cNvSpPr/>
              <p:nvPr/>
            </p:nvSpPr>
            <p:spPr>
              <a:xfrm>
                <a:off x="4012200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" name="Google Shape;323;g3750a23f219_0_2017"/>
              <p:cNvSpPr/>
              <p:nvPr/>
            </p:nvSpPr>
            <p:spPr>
              <a:xfrm>
                <a:off x="416649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g3750a23f219_0_2017"/>
              <p:cNvSpPr/>
              <p:nvPr/>
            </p:nvSpPr>
            <p:spPr>
              <a:xfrm>
                <a:off x="4320785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g3750a23f219_0_2017"/>
              <p:cNvSpPr/>
              <p:nvPr/>
            </p:nvSpPr>
            <p:spPr>
              <a:xfrm>
                <a:off x="4475078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" name="Google Shape;326;g3750a23f219_0_2017"/>
              <p:cNvSpPr/>
              <p:nvPr/>
            </p:nvSpPr>
            <p:spPr>
              <a:xfrm>
                <a:off x="462937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" name="Google Shape;327;g3750a23f219_0_2017"/>
              <p:cNvSpPr/>
              <p:nvPr/>
            </p:nvSpPr>
            <p:spPr>
              <a:xfrm>
                <a:off x="4783663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g3750a23f219_0_2017"/>
              <p:cNvSpPr/>
              <p:nvPr/>
            </p:nvSpPr>
            <p:spPr>
              <a:xfrm>
                <a:off x="4937956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" name="Google Shape;329;g3750a23f219_0_2017"/>
              <p:cNvSpPr/>
              <p:nvPr/>
            </p:nvSpPr>
            <p:spPr>
              <a:xfrm>
                <a:off x="5092249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" name="Google Shape;330;g3750a23f219_0_2017"/>
              <p:cNvSpPr/>
              <p:nvPr/>
            </p:nvSpPr>
            <p:spPr>
              <a:xfrm>
                <a:off x="5246541" y="4768992"/>
                <a:ext cx="33900" cy="33900"/>
              </a:xfrm>
              <a:prstGeom prst="rect">
                <a:avLst/>
              </a:prstGeom>
              <a:solidFill>
                <a:srgbClr val="FFC20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" name="Google Shape;331;g3750a23f219_0_2017"/>
              <p:cNvSpPr/>
              <p:nvPr/>
            </p:nvSpPr>
            <p:spPr>
              <a:xfrm>
                <a:off x="5400834" y="4768992"/>
                <a:ext cx="33900" cy="33900"/>
              </a:xfrm>
              <a:prstGeom prst="rect">
                <a:avLst/>
              </a:prstGeom>
              <a:solidFill>
                <a:srgbClr val="43434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1_Title and body">
    <p:bg>
      <p:bgPr>
        <a:solidFill>
          <a:srgbClr val="FFC20F"/>
        </a:solid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50a23f219_0_2190"/>
          <p:cNvSpPr/>
          <p:nvPr/>
        </p:nvSpPr>
        <p:spPr>
          <a:xfrm>
            <a:off x="-588975" y="0"/>
            <a:ext cx="10322100" cy="5143500"/>
          </a:xfrm>
          <a:prstGeom prst="parallelogram">
            <a:avLst>
              <a:gd fmla="val 13021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3750a23f219_0_2190"/>
          <p:cNvSpPr txBox="1"/>
          <p:nvPr>
            <p:ph idx="1" type="body"/>
          </p:nvPr>
        </p:nvSpPr>
        <p:spPr>
          <a:xfrm>
            <a:off x="718073" y="1340380"/>
            <a:ext cx="7717200" cy="4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g3750a23f219_0_2190"/>
          <p:cNvSpPr txBox="1"/>
          <p:nvPr>
            <p:ph type="title"/>
          </p:nvPr>
        </p:nvSpPr>
        <p:spPr>
          <a:xfrm>
            <a:off x="718073" y="708798"/>
            <a:ext cx="7717500" cy="5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b="0" i="0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6" name="Google Shape;336;g3750a23f219_0_2190"/>
          <p:cNvSpPr/>
          <p:nvPr/>
        </p:nvSpPr>
        <p:spPr>
          <a:xfrm>
            <a:off x="4301067" y="4887268"/>
            <a:ext cx="45720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rgbClr val="6D6D6D"/>
                </a:solidFill>
                <a:latin typeface="Arial"/>
                <a:ea typeface="Arial"/>
                <a:cs typeface="Arial"/>
                <a:sym typeface="Arial"/>
              </a:rPr>
              <a:t>Copyright © HBLAB All Rights Reserved.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5" name="Google Shape;15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">
  <p:cSld name="TITLE_ONLY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750a23f219_0_2195"/>
          <p:cNvSpPr/>
          <p:nvPr/>
        </p:nvSpPr>
        <p:spPr>
          <a:xfrm flipH="1" rot="10800000">
            <a:off x="-487681" y="4793403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39" name="Google Shape;339;g3750a23f219_0_2195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0" name="Google Shape;340;g3750a23f219_0_2195"/>
          <p:cNvSpPr txBox="1"/>
          <p:nvPr>
            <p:ph type="title"/>
          </p:nvPr>
        </p:nvSpPr>
        <p:spPr>
          <a:xfrm>
            <a:off x="720000" y="445025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1" name="Google Shape;341;g3750a23f219_0_2195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794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 sz="900"/>
            </a:lvl2pPr>
            <a:lvl3pPr indent="-2794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■"/>
              <a:defRPr sz="900"/>
            </a:lvl3pPr>
            <a:lvl4pPr indent="-2794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800"/>
              <a:buFont typeface="Open Sans"/>
              <a:buChar char="●"/>
              <a:defRPr sz="900"/>
            </a:lvl4pPr>
            <a:lvl5pPr indent="-29845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○"/>
              <a:defRPr sz="900"/>
            </a:lvl5pPr>
            <a:lvl6pPr indent="-29845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Open Sans"/>
              <a:buChar char="■"/>
              <a:defRPr sz="900"/>
            </a:lvl6pPr>
            <a:lvl7pPr indent="-2730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●"/>
              <a:defRPr sz="900"/>
            </a:lvl7pPr>
            <a:lvl8pPr indent="-2730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700"/>
              <a:buFont typeface="Open Sans"/>
              <a:buChar char="○"/>
              <a:defRPr sz="900"/>
            </a:lvl8pPr>
            <a:lvl9pPr indent="-26670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6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2" name="Google Shape;342;g3750a23f219_0_2195"/>
          <p:cNvSpPr/>
          <p:nvPr/>
        </p:nvSpPr>
        <p:spPr>
          <a:xfrm>
            <a:off x="5181602" y="4902046"/>
            <a:ext cx="37755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esign  1">
  <p:cSld name="Title and design 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50a23f219_0_2201"/>
          <p:cNvSpPr/>
          <p:nvPr/>
        </p:nvSpPr>
        <p:spPr>
          <a:xfrm flipH="1" rot="10800000">
            <a:off x="-487681" y="4793407"/>
            <a:ext cx="10902243" cy="350096"/>
          </a:xfrm>
          <a:custGeom>
            <a:rect b="b" l="l" r="r" t="t"/>
            <a:pathLst>
              <a:path extrusionOk="0" h="32842" w="106071">
                <a:moveTo>
                  <a:pt x="0" y="0"/>
                </a:moveTo>
                <a:cubicBezTo>
                  <a:pt x="268" y="12588"/>
                  <a:pt x="3048" y="30882"/>
                  <a:pt x="17958" y="32682"/>
                </a:cubicBezTo>
                <a:cubicBezTo>
                  <a:pt x="18773" y="32791"/>
                  <a:pt x="19551" y="32842"/>
                  <a:pt x="20296" y="32842"/>
                </a:cubicBezTo>
                <a:cubicBezTo>
                  <a:pt x="28772" y="32842"/>
                  <a:pt x="33080" y="26197"/>
                  <a:pt x="40843" y="23689"/>
                </a:cubicBezTo>
                <a:cubicBezTo>
                  <a:pt x="42422" y="23190"/>
                  <a:pt x="43927" y="22969"/>
                  <a:pt x="45385" y="22969"/>
                </a:cubicBezTo>
                <a:cubicBezTo>
                  <a:pt x="49458" y="22969"/>
                  <a:pt x="53175" y="24682"/>
                  <a:pt x="57190" y="26686"/>
                </a:cubicBezTo>
                <a:cubicBezTo>
                  <a:pt x="63231" y="29543"/>
                  <a:pt x="69625" y="31249"/>
                  <a:pt x="75784" y="31249"/>
                </a:cubicBezTo>
                <a:cubicBezTo>
                  <a:pt x="84905" y="31249"/>
                  <a:pt x="93511" y="27512"/>
                  <a:pt x="99691" y="18244"/>
                </a:cubicBezTo>
                <a:cubicBezTo>
                  <a:pt x="103145" y="12944"/>
                  <a:pt x="105819" y="6482"/>
                  <a:pt x="106071" y="0"/>
                </a:cubicBezTo>
                <a:close/>
              </a:path>
            </a:pathLst>
          </a:custGeom>
          <a:solidFill>
            <a:srgbClr val="FFDE5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5" name="Google Shape;345;g3750a23f219_0_2201"/>
          <p:cNvSpPr/>
          <p:nvPr/>
        </p:nvSpPr>
        <p:spPr>
          <a:xfrm rot="10800000">
            <a:off x="7238139" y="64"/>
            <a:ext cx="1905854" cy="537022"/>
          </a:xfrm>
          <a:custGeom>
            <a:rect b="b" l="l" r="r" t="t"/>
            <a:pathLst>
              <a:path extrusionOk="0" h="46963" w="63837">
                <a:moveTo>
                  <a:pt x="4706" y="1"/>
                </a:moveTo>
                <a:cubicBezTo>
                  <a:pt x="4462" y="1"/>
                  <a:pt x="4214" y="11"/>
                  <a:pt x="3966" y="31"/>
                </a:cubicBezTo>
                <a:cubicBezTo>
                  <a:pt x="2549" y="208"/>
                  <a:pt x="1194" y="677"/>
                  <a:pt x="1" y="1380"/>
                </a:cubicBezTo>
                <a:lnTo>
                  <a:pt x="1" y="46962"/>
                </a:lnTo>
                <a:lnTo>
                  <a:pt x="59752" y="46962"/>
                </a:lnTo>
                <a:cubicBezTo>
                  <a:pt x="63836" y="36875"/>
                  <a:pt x="63031" y="26241"/>
                  <a:pt x="59107" y="19736"/>
                </a:cubicBezTo>
                <a:cubicBezTo>
                  <a:pt x="55628" y="13970"/>
                  <a:pt x="47934" y="11695"/>
                  <a:pt x="40684" y="11695"/>
                </a:cubicBezTo>
                <a:cubicBezTo>
                  <a:pt x="36610" y="11695"/>
                  <a:pt x="32679" y="12411"/>
                  <a:pt x="29711" y="13634"/>
                </a:cubicBezTo>
                <a:cubicBezTo>
                  <a:pt x="27444" y="14524"/>
                  <a:pt x="25746" y="14983"/>
                  <a:pt x="24342" y="14983"/>
                </a:cubicBezTo>
                <a:cubicBezTo>
                  <a:pt x="21533" y="14983"/>
                  <a:pt x="19916" y="13149"/>
                  <a:pt x="17324" y="9262"/>
                </a:cubicBezTo>
                <a:cubicBezTo>
                  <a:pt x="14534" y="5077"/>
                  <a:pt x="10186" y="1"/>
                  <a:pt x="4706" y="1"/>
                </a:cubicBezTo>
                <a:close/>
              </a:path>
            </a:pathLst>
          </a:custGeom>
          <a:solidFill>
            <a:srgbClr val="FFC530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6" name="Google Shape;346;g3750a23f219_0_2201"/>
          <p:cNvSpPr txBox="1"/>
          <p:nvPr>
            <p:ph type="title"/>
          </p:nvPr>
        </p:nvSpPr>
        <p:spPr>
          <a:xfrm>
            <a:off x="720000" y="445028"/>
            <a:ext cx="7692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Meiryo"/>
              <a:buNone/>
              <a:defRPr b="0" i="0" sz="20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7" name="Google Shape;347;g3750a23f219_0_2201"/>
          <p:cNvSpPr txBox="1"/>
          <p:nvPr>
            <p:ph idx="1" type="body"/>
          </p:nvPr>
        </p:nvSpPr>
        <p:spPr>
          <a:xfrm>
            <a:off x="720000" y="1003050"/>
            <a:ext cx="76920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None/>
              <a:defRPr b="0" i="0" sz="1200">
                <a:latin typeface="Meiryo"/>
                <a:ea typeface="Meiryo"/>
                <a:cs typeface="Meiryo"/>
                <a:sym typeface="Meiryo"/>
              </a:defRPr>
            </a:lvl1pPr>
            <a:lvl2pPr indent="-2667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○"/>
              <a:defRPr sz="900"/>
            </a:lvl2pPr>
            <a:lvl3pPr indent="-266700" lvl="2" marL="1371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■"/>
              <a:defRPr sz="900"/>
            </a:lvl3pPr>
            <a:lvl4pPr indent="-266700" lvl="3" marL="18288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Open Sans"/>
              <a:buChar char="●"/>
              <a:defRPr sz="900"/>
            </a:lvl4pPr>
            <a:lvl5pPr indent="-279400" lvl="4" marL="22860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○"/>
              <a:defRPr sz="900"/>
            </a:lvl5pPr>
            <a:lvl6pPr indent="-279400" lvl="5" marL="27432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Open Sans"/>
              <a:buChar char="■"/>
              <a:defRPr sz="900"/>
            </a:lvl6pPr>
            <a:lvl7pPr indent="-260350" lvl="6" marL="32004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●"/>
              <a:defRPr sz="900"/>
            </a:lvl7pPr>
            <a:lvl8pPr indent="-260350" lvl="7" marL="36576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00"/>
              <a:buFont typeface="Open Sans"/>
              <a:buChar char="○"/>
              <a:defRPr sz="900"/>
            </a:lvl8pPr>
            <a:lvl9pPr indent="-260350" lvl="8" marL="411480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500"/>
              <a:buFont typeface="Open Sans"/>
              <a:buChar char="■"/>
              <a:defRPr sz="900"/>
            </a:lvl9pPr>
          </a:lstStyle>
          <a:p/>
        </p:txBody>
      </p:sp>
      <p:sp>
        <p:nvSpPr>
          <p:cNvPr id="348" name="Google Shape;348;g3750a23f219_0_2201"/>
          <p:cNvSpPr/>
          <p:nvPr/>
        </p:nvSpPr>
        <p:spPr>
          <a:xfrm>
            <a:off x="5181603" y="4902048"/>
            <a:ext cx="3775500" cy="1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©Copyright 2020 </a:t>
            </a:r>
            <a:r>
              <a:rPr lang="en" sz="600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・</a:t>
            </a:r>
            <a:r>
              <a:rPr b="0" i="0" lang="en" sz="600" u="none" cap="none" strike="noStrike">
                <a:solidFill>
                  <a:srgbClr val="797979"/>
                </a:solidFill>
                <a:latin typeface="Meiryo"/>
                <a:ea typeface="Meiryo"/>
                <a:cs typeface="Meiryo"/>
                <a:sym typeface="Meiryo"/>
              </a:rPr>
              <a:t>HBLAB JSC　All rights reserved.</a:t>
            </a:r>
            <a:endParaRPr b="0" i="0" sz="1400" u="none" cap="none" strike="noStrike">
              <a:solidFill>
                <a:srgbClr val="000000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49" name="Google Shape;349;g3750a23f219_0_220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300" u="none" cap="none" strike="noStrike">
                <a:solidFill>
                  <a:srgbClr val="000000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rgbClr val="F5F5F5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750a23f219_0_2208"/>
          <p:cNvSpPr/>
          <p:nvPr/>
        </p:nvSpPr>
        <p:spPr>
          <a:xfrm>
            <a:off x="0" y="0"/>
            <a:ext cx="9144000" cy="51459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g3750a23f219_0_2208"/>
          <p:cNvSpPr/>
          <p:nvPr/>
        </p:nvSpPr>
        <p:spPr>
          <a:xfrm flipH="1" rot="5400000">
            <a:off x="2358900" y="-1915757"/>
            <a:ext cx="4426200" cy="9144000"/>
          </a:xfrm>
          <a:prstGeom prst="parallelogram">
            <a:avLst>
              <a:gd fmla="val 25000" name="adj"/>
            </a:avLst>
          </a:prstGeom>
          <a:solidFill>
            <a:srgbClr val="FFECB9"/>
          </a:solidFill>
          <a:ln>
            <a:noFill/>
          </a:ln>
        </p:spPr>
        <p:txBody>
          <a:bodyPr anchorCtr="0" anchor="ctr" bIns="68550" lIns="68550" spcFirstLastPara="1" rIns="68550" wrap="square" tIns="68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19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2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2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2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5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50a23f219_0_1914"/>
          <p:cNvSpPr txBox="1"/>
          <p:nvPr>
            <p:ph type="title"/>
          </p:nvPr>
        </p:nvSpPr>
        <p:spPr>
          <a:xfrm>
            <a:off x="628651" y="274638"/>
            <a:ext cx="7886700" cy="9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g3750a23f219_0_1914"/>
          <p:cNvSpPr txBox="1"/>
          <p:nvPr>
            <p:ph idx="1" type="body"/>
          </p:nvPr>
        </p:nvSpPr>
        <p:spPr>
          <a:xfrm>
            <a:off x="628651" y="1370013"/>
            <a:ext cx="7886700" cy="32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グラフィカル ユーザー インターフェイス, アプリケーション&#10;&#10;自動的に生成された説明" id="357" name="Google Shape;357;g3750a23f219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0365" y="1377935"/>
            <a:ext cx="2179450" cy="20231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ロゴ&#10;&#10;自動的に生成された説明" id="358" name="Google Shape;358;g3750a23f219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13995" y="4486718"/>
            <a:ext cx="884012" cy="289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2.1. AIREAD_ARISE-4034 【AIRead】位置合わせ機能の強化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800" b="1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Mô tả Vấn đề: Hiện tại, một số biểu mẫu bị lệch do việc lấy điểm đặc trưng từ ảnh đã tiền xử lý, trong khi template sử dụng ảnh gốc.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Quy trình Giải pháp: Chúng tôi đã sửa ảnh template thành ảnh trước khi tiền xử lý.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Testing đã thực hiện: Chúng tôi đã thử nghiệm với các ảnh template nghiêng -2 độ và xoay +90, -90, 180 độ.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380"/>
              </a:spcAft>
              <a:buChar char="○"/>
            </a:pPr>
            <a:r>
              <a:rPr sz="1400">
                <a:latin typeface="Noto Sans JP"/>
              </a:rPr>
              <a:t>Kết quả đo lường: Quá trình căn chỉnh hoạt động tốt với ảnh raw chưa qua tiền xử lý.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spcAft>
                <a:spcPts val="1200"/>
              </a:spcAft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800" b="1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Mô tả Vấn đề: Mô hình multi3_jpn gặp khó khăn trong việc nhận diện các component dài và ký tự đặc biệt.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Quy trình Giải pháp: Chúng tôi đã thực hiện kiểm tra riêng cho một số trường hợp component dài.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Testing đã thực hiện: Chúng tôi đã kiểm tra các trường hợp với ảnh tự render.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380"/>
              </a:spcAft>
              <a:buChar char="○"/>
            </a:pPr>
            <a:r>
              <a:rPr sz="1400">
                <a:latin typeface="Noto Sans JP"/>
              </a:rPr>
              <a:t>Kết quả đo lường: Code PaddleOCRv5 đúng 91/100 ảnh với ảnh tự render.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spcAft>
                <a:spcPts val="1200"/>
              </a:spcAft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2.2. AIREAD_ARISE-4157 【multi3_jpn】Cải thiện độ chính xác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800" b="1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Mô tả Vấn đề: Mô hình multi3_jpn gặp khó khăn trong việc nhận diện các component dài và ký tự đặc biệt.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Quy trình Giải pháp: Chúng tôi đã thực hiện kiểm tra riêng cho một số trường hợp component dài.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380"/>
              </a:spcAft>
              <a:buChar char="○"/>
            </a:pPr>
            <a:r>
              <a:rPr sz="1400">
                <a:latin typeface="Noto Sans JP"/>
              </a:rPr>
              <a:t>Kết quả đo lường: Đã xác định được vấn đề trong quá trình preprocess.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spcAft>
                <a:spcPts val="1200"/>
              </a:spcAft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191600" y="1483850"/>
            <a:ext cx="6760800" cy="15558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ctr">
              <a:lnSpc>
                <a:spcPct val="150000"/>
              </a:lnSpc>
              <a:spcAft>
                <a:spcPts val="1800"/>
              </a:spcAft>
            </a:pPr>
            <a:r>
              <a:rPr sz="2400" b="1">
                <a:solidFill>
                  <a:srgbClr val="000000"/>
                </a:solidFill>
                <a:latin typeface="Noto Sans JP"/>
              </a:rPr>
              <a:t>2.3. AIREAD_ARISE-4157 【multi3_jpn】Cải thiện độ chính xác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800" b="1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Mô tả Vấn đề: Phần preprocess() cũ với resize cố định và padding trắng đã gây ra lỗi cho mô hình multi3_jpn.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Quy trình Giải pháp: Chúng tôi đã sửa lại phần resize trong hàm preprocess.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380"/>
              </a:spcAft>
              <a:buChar char="○"/>
            </a:pPr>
            <a:r>
              <a:rPr sz="1400">
                <a:latin typeface="Noto Sans JP"/>
              </a:rPr>
              <a:t>Testing đã thực hiện: Chúng tôi đã kiểm tra với 100 ảnh dài và 100 ảnh ngắn.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spcAft>
                <a:spcPts val="1200"/>
              </a:spcAft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2. 完了済み作業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次の作業内容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800" b="1">
                <a:solidFill>
                  <a:srgbClr val="000000"/>
                </a:solidFill>
                <a:latin typeface="Noto Sans JP"/>
              </a:rPr>
              <a:t>3. 次の作業内容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Chúng tôi sẽ tiếp tục theo dõi và điều chỉnh các mô hình nhận diện để đảm bảo độ chính xác cao nhất.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○"/>
            </a:pPr>
            <a:r>
              <a:rPr sz="1400">
                <a:latin typeface="Noto Sans JP"/>
              </a:rPr>
              <a:t>Theo dõi và đánh giá hiệu suất của các mô hình sau khi thực hiện các thay đổi.</a:t>
            </a:r>
          </a:p>
          <a:p>
            <a:pPr algn="l" lvl="1" indent="-317500" marL="914400">
              <a:lnSpc>
                <a:spcPct val="115000"/>
              </a:lnSpc>
              <a:spcBef>
                <a:spcPts val="1114"/>
              </a:spcBef>
              <a:spcAft>
                <a:spcPts val="1380"/>
              </a:spcAft>
              <a:buChar char="○"/>
            </a:pPr>
            <a:r>
              <a:rPr sz="1400">
                <a:latin typeface="Noto Sans JP"/>
              </a:rPr>
              <a:t>Phát triển thêm các tính năng mới dựa trên phản hồi từ khách hàng và kết quả kiểm tra hiện tại.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spcAft>
                <a:spcPts val="1200"/>
              </a:spcAft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3. 次の作業内容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363;g3750a23f219_0_12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0803" y="2775057"/>
            <a:ext cx="513000" cy="25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365" y="1377935"/>
            <a:ext cx="2179450" cy="2023194"/>
          </a:xfrm>
          <a:prstGeom prst="rect">
            <a:avLst/>
          </a:prstGeom>
        </p:spPr>
      </p:pic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995" y="4486718"/>
            <a:ext cx="884012" cy="28956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98942" y="1734594"/>
            <a:ext cx="5741100" cy="16743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50000"/>
              </a:lnSpc>
              <a:spcAft>
                <a:spcPts val="1800"/>
              </a:spcAft>
            </a:pPr>
            <a:r>
              <a:rPr sz="3600" b="1">
                <a:solidFill>
                  <a:srgbClr val="000000"/>
                </a:solidFill>
                <a:latin typeface="Noto Sans JP"/>
              </a:rPr>
              <a:t>20250813</a:t>
            </a:r>
            <a:r>
              <a:t>
</a:t>
            </a:r>
            <a:r>
              <a:rPr sz="3600" b="1">
                <a:solidFill>
                  <a:srgbClr val="000000"/>
                </a:solidFill>
                <a:latin typeface="Noto Sans JP"/>
              </a:rPr>
              <a:t>進捗報告書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803" y="2775057"/>
            <a:ext cx="513000" cy="255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13225" y="2292038"/>
            <a:ext cx="3416400" cy="396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/>
            <a:r>
              <a:rPr sz="2250" b="1">
                <a:solidFill>
                  <a:srgbClr val="414143"/>
                </a:solidFill>
                <a:latin typeface="Noto Sans JP"/>
              </a:rPr>
              <a:t>アジェンダ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291175" y="1551650"/>
            <a:ext cx="4326900" cy="134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200"/>
              </a:spcAft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タスクの目的</a:t>
            </a:r>
          </a:p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200"/>
              </a:spcAft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完了済み作業</a:t>
            </a:r>
          </a:p>
          <a:p>
            <a:pPr algn="l">
              <a:lnSpc>
                <a:spcPct val="150000"/>
              </a:lnSpc>
              <a:spcBef>
                <a:spcPts val="1114"/>
              </a:spcBef>
              <a:spcAft>
                <a:spcPts val="1800"/>
              </a:spcAft>
              <a:buAutoNum type="arabicPeriod" startAt="1"/>
            </a:pPr>
            <a:r>
              <a:rPr sz="1700" b="1">
                <a:solidFill>
                  <a:srgbClr val="FFFFFF"/>
                </a:solidFill>
                <a:latin typeface="Noto Sans JP"/>
              </a:rPr>
              <a:t>次の作業内容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84875" y="427349"/>
            <a:ext cx="7717500" cy="4215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>
              <a:spcAft>
                <a:spcPts val="1200"/>
              </a:spcAft>
            </a:pPr>
            <a:r>
              <a:rPr sz="1800" b="1">
                <a:solidFill>
                  <a:srgbClr val="000000"/>
                </a:solidFill>
                <a:latin typeface="Noto Sans JP"/>
              </a:rPr>
              <a:t>1. タスクの目的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6250" y="923775"/>
            <a:ext cx="7891500" cy="38736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AIREAD_ARISE-4034【AIRead】位置合わせ機能の強化</a:t>
            </a:r>
          </a:p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200"/>
              </a:spcAft>
              <a:buChar char="●"/>
            </a:pPr>
            <a:r>
              <a:rPr sz="1400">
                <a:latin typeface="Noto Sans JP"/>
              </a:rPr>
              <a:t>AIREAD_ARISE-4157【multi3_jpn】Cải thiện độ chính xác mô hình multi3_jpn</a:t>
            </a:r>
          </a:p>
          <a:p>
            <a:pPr algn="l" indent="-317500" marL="457200">
              <a:lnSpc>
                <a:spcPct val="115000"/>
              </a:lnSpc>
              <a:spcBef>
                <a:spcPts val="1114"/>
              </a:spcBef>
              <a:spcAft>
                <a:spcPts val="1380"/>
              </a:spcAft>
              <a:buChar char="●"/>
            </a:pPr>
            <a:r>
              <a:rPr sz="1400">
                <a:latin typeface="Noto Sans JP"/>
              </a:rPr>
              <a:t>AIREAD_ARISE-4149【AIRead】Trong folder Temp của USERPROFILE còn tồn tại onnxruntime-java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3144" y="-3003"/>
            <a:ext cx="3816900" cy="421500"/>
          </a:xfrm>
          <a:prstGeom prst="rect">
            <a:avLst/>
          </a:prstGeom>
          <a:solidFill>
            <a:srgbClr val="FFECB9"/>
          </a:solidFill>
        </p:spPr>
        <p:txBody>
          <a:bodyPr wrap="square" lIns="45720" rIns="45720" tIns="22860" bIns="22860">
            <a:spAutoFit/>
          </a:bodyPr>
          <a:lstStyle/>
          <a:p>
            <a:pPr algn="ctr">
              <a:spcAft>
                <a:spcPts val="1200"/>
              </a:spcAft>
            </a:pPr>
            <a:r>
              <a:rPr sz="2000" b="1" i="0">
                <a:solidFill>
                  <a:srgbClr val="000000"/>
                </a:solidFill>
                <a:latin typeface="Noto Sans JP"/>
              </a:rPr>
              <a:t>1. タスクの目的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542873" y="2571750"/>
            <a:ext cx="56655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3000" b="1">
                <a:solidFill>
                  <a:srgbClr val="000000"/>
                </a:solidFill>
                <a:latin typeface="Noto Sans JP"/>
              </a:rPr>
              <a:t>完了済み作業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1175" y="1768609"/>
            <a:ext cx="3057300" cy="862200"/>
          </a:xfrm>
          <a:prstGeom prst="rect">
            <a:avLst/>
          </a:prstGeom>
          <a:noFill/>
        </p:spPr>
        <p:txBody>
          <a:bodyPr wrap="square" lIns="45720" rIns="45720" tIns="22860" bIns="22860">
            <a:spAutoFit/>
          </a:bodyPr>
          <a:lstStyle/>
          <a:p>
            <a:pPr algn="r">
              <a:spcAft>
                <a:spcPts val="1200"/>
              </a:spcAft>
            </a:pPr>
            <a:r>
              <a:rPr sz="6000" b="1">
                <a:solidFill>
                  <a:srgbClr val="000000"/>
                </a:solidFill>
                <a:latin typeface="Noto Sans JP"/>
              </a:rPr>
              <a:t>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">
  <a:themeElements>
    <a:clrScheme name="Simple Light">
      <a:dk1>
        <a:srgbClr val="383838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