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B6E-0774-444D-84A8-4F0400E7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DF2-DC0C-443F-831E-F3ECAF24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9A-F7D1-45F4-84B9-C35D622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865-E6B9-4BCB-A020-1EB1A9D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9BF0-8D94-43F2-9064-0238FEA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9D6-1453-44A9-A18F-D02980D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DF69-BEA2-4A04-894D-0C400D53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411F-D852-43C6-9930-254D8CFD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617-2EBE-43CA-9860-9FC5DBD4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98C9-540C-47A0-AF53-FC44E6D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0AAD-74FF-4654-8560-C563390E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A909-996F-4EF3-950A-9957DD07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70BD-9C95-4BEF-ACA4-F61A4E2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EBE4-9287-4FB4-B7C4-3274B28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A63-0505-496B-BDFE-32D915E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CF2-D3FF-42D0-906D-8486013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A97-A3ED-4D69-9595-EA52543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F65B-8D5C-4743-B314-0E3AD55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009-D562-4291-8E34-3FC117B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AB0A-A807-403C-9D0C-D72F88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4DD-2F49-48DB-95E6-A95A2B7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D4A4-4651-45F5-857A-EA88DC54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1B0-1245-461C-9A5C-153D14A2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03F-4AAD-4902-B881-3667606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F2B9-75EB-4F62-9257-A775006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BEF7-611D-45CC-8477-D038AD5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65A-5369-4741-8EAE-59FBCF58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2519-3368-49C6-8B00-B6667130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792F-555E-42FB-A1A6-0CDA482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30CF-7718-4AB5-BF40-2BB8E36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12D1-320E-48EB-A7FD-B9EC1C5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2D5-1E81-4037-85B9-9F6260C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5955-B751-4C78-AF2F-AF9DDDC4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AC66-F6C0-457D-93C8-F5734367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EFDE8-E5CD-4A99-BF3C-FAABBFF2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A4447-0659-4BB9-890A-21B1DF01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776-E14D-4FEA-9D34-42BBD5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035E-E1E0-4821-A7EE-F4F10AD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3E99-91D9-40F9-9D29-F9A3FDC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DFB-781A-4A7F-B1A9-A5DBE0AF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B4E9-C120-4429-A0ED-721897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09C4-BA14-4919-B578-E6DD9E4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C05-0DE5-408B-B258-D6D2B33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862A-FCEA-4CB4-87F7-1B83BF8A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9EBE-5EBC-4484-95D6-4A63D0B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B5A2-C6F5-48FE-9EA5-D35A6C2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68C-725E-4FD5-9FE9-04E9C47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1A93-B825-4505-ADF5-B7AF195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8857-610E-4665-9C3E-8A39F16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C0F-45F2-4949-9C43-6FF943B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E7A-CE64-4743-844E-21B515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7423-2F5F-43F0-BDB7-00B2DEF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4F0-4EEF-4058-8544-2F62F4AF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DF02-EB70-400C-B78D-7D37CD6F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1E65-6396-4C20-B028-5EA307F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22B8-D497-4AAD-BBD3-558274A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102-42E8-41A8-872D-8DFCA1A3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FCBD-6F92-4BF0-BAD2-6EA047B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0030-7680-4F5E-A99B-05C45831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FCCD-D2B1-421B-9AB7-0F085640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009-5937-472D-9B87-3197EBCF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4954-C4C3-40AE-9E05-E5A489E98ACE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C9C-3F1F-4F20-9790-AAC69D86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5C02-7539-493E-8310-7B9C6E82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DCCFFD-1FB4-9BFA-E09F-BC5460B6552F}"/>
              </a:ext>
            </a:extLst>
          </p:cNvPr>
          <p:cNvGrpSpPr/>
          <p:nvPr/>
        </p:nvGrpSpPr>
        <p:grpSpPr>
          <a:xfrm>
            <a:off x="1384629" y="1532965"/>
            <a:ext cx="7759371" cy="3614889"/>
            <a:chOff x="1384629" y="1532965"/>
            <a:chExt cx="7759371" cy="36148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3C7CE12-27A3-A42D-0B3C-9AB489A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2761129" y="4204447"/>
              <a:ext cx="6382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A9939E-AD8E-D055-5978-53E82095E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129" y="1532965"/>
              <a:ext cx="0" cy="2671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29158-23F8-4DA7-E8E7-28BDD0CAEF05}"/>
                </a:ext>
              </a:extLst>
            </p:cNvPr>
            <p:cNvSpPr txBox="1"/>
            <p:nvPr/>
          </p:nvSpPr>
          <p:spPr>
            <a:xfrm>
              <a:off x="1972236" y="1658471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Global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D6F68-F50E-80B9-31D2-A51EB4E7D825}"/>
                </a:ext>
              </a:extLst>
            </p:cNvPr>
            <p:cNvSpPr txBox="1"/>
            <p:nvPr/>
          </p:nvSpPr>
          <p:spPr>
            <a:xfrm>
              <a:off x="1883461" y="2653553"/>
              <a:ext cx="89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Regional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B8F5B-E238-67FD-0FD6-6E5FD0731188}"/>
                </a:ext>
              </a:extLst>
            </p:cNvPr>
            <p:cNvSpPr txBox="1"/>
            <p:nvPr/>
          </p:nvSpPr>
          <p:spPr>
            <a:xfrm>
              <a:off x="2084574" y="3820018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Local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5D18E-1161-2DD9-B821-125E77B23EBC}"/>
                </a:ext>
              </a:extLst>
            </p:cNvPr>
            <p:cNvSpPr txBox="1"/>
            <p:nvPr/>
          </p:nvSpPr>
          <p:spPr>
            <a:xfrm>
              <a:off x="2909326" y="4282751"/>
              <a:ext cx="67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Hours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C459E-B5BD-6D48-FB76-A333EB505F9D}"/>
                </a:ext>
              </a:extLst>
            </p:cNvPr>
            <p:cNvSpPr txBox="1"/>
            <p:nvPr/>
          </p:nvSpPr>
          <p:spPr>
            <a:xfrm>
              <a:off x="3798143" y="4278268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Days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54D4B2-4F2C-DAEC-DBCC-57D402DBC0B7}"/>
                </a:ext>
              </a:extLst>
            </p:cNvPr>
            <p:cNvSpPr txBox="1"/>
            <p:nvPr/>
          </p:nvSpPr>
          <p:spPr>
            <a:xfrm>
              <a:off x="4777994" y="4278268"/>
              <a:ext cx="736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Weeks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F39DBB-0F6C-62AD-A6BB-15863718E51D}"/>
                </a:ext>
              </a:extLst>
            </p:cNvPr>
            <p:cNvSpPr txBox="1"/>
            <p:nvPr/>
          </p:nvSpPr>
          <p:spPr>
            <a:xfrm>
              <a:off x="5917633" y="4278268"/>
              <a:ext cx="618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Years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5E9DC-FE3B-D82C-C9E9-AA32A93D6779}"/>
                </a:ext>
              </a:extLst>
            </p:cNvPr>
            <p:cNvSpPr txBox="1"/>
            <p:nvPr/>
          </p:nvSpPr>
          <p:spPr>
            <a:xfrm>
              <a:off x="6829038" y="4278268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Decades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2A372B-1153-3CBA-7BF1-0955CAF1846E}"/>
                </a:ext>
              </a:extLst>
            </p:cNvPr>
            <p:cNvSpPr txBox="1"/>
            <p:nvPr/>
          </p:nvSpPr>
          <p:spPr>
            <a:xfrm>
              <a:off x="8008657" y="4278268"/>
              <a:ext cx="979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Centuries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B83E7B-2321-E42B-78FF-0CC45BF1F074}"/>
                </a:ext>
              </a:extLst>
            </p:cNvPr>
            <p:cNvSpPr/>
            <p:nvPr/>
          </p:nvSpPr>
          <p:spPr>
            <a:xfrm>
              <a:off x="3136856" y="2658070"/>
              <a:ext cx="1554023" cy="127744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Urban air pollution (NO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x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, 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3, ….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26A27-6E34-9B07-F820-7399D167220A}"/>
                </a:ext>
              </a:extLst>
            </p:cNvPr>
            <p:cNvSpPr/>
            <p:nvPr/>
          </p:nvSpPr>
          <p:spPr>
            <a:xfrm>
              <a:off x="2909326" y="2465304"/>
              <a:ext cx="2031756" cy="1651264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F4765-71CD-A8E9-F719-C50B5857403C}"/>
                </a:ext>
              </a:extLst>
            </p:cNvPr>
            <p:cNvSpPr/>
            <p:nvPr/>
          </p:nvSpPr>
          <p:spPr>
            <a:xfrm>
              <a:off x="3027412" y="2563913"/>
              <a:ext cx="1788174" cy="1478834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A110A3-4A85-C3CF-78E0-93FE1381C8E9}"/>
                </a:ext>
              </a:extLst>
            </p:cNvPr>
            <p:cNvSpPr/>
            <p:nvPr/>
          </p:nvSpPr>
          <p:spPr>
            <a:xfrm>
              <a:off x="5917633" y="1658471"/>
              <a:ext cx="2957422" cy="90439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DD833-866F-E6AF-FD8B-BCDBC4EA0F1C}"/>
                </a:ext>
              </a:extLst>
            </p:cNvPr>
            <p:cNvSpPr/>
            <p:nvPr/>
          </p:nvSpPr>
          <p:spPr>
            <a:xfrm>
              <a:off x="6105893" y="1738118"/>
              <a:ext cx="2580902" cy="74511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1DE4E1-68CC-C2D6-076B-34435E220A0B}"/>
                </a:ext>
              </a:extLst>
            </p:cNvPr>
            <p:cNvSpPr/>
            <p:nvPr/>
          </p:nvSpPr>
          <p:spPr>
            <a:xfrm>
              <a:off x="6251567" y="1838188"/>
              <a:ext cx="2289554" cy="5652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A3489-954A-6BA6-74EF-A60BBDB1C5C0}"/>
                </a:ext>
              </a:extLst>
            </p:cNvPr>
            <p:cNvSpPr txBox="1"/>
            <p:nvPr/>
          </p:nvSpPr>
          <p:spPr>
            <a:xfrm>
              <a:off x="6718562" y="1861476"/>
              <a:ext cx="1355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Greenhouse gas</a:t>
              </a:r>
            </a:p>
            <a:p>
              <a:pPr algn="ctr"/>
              <a:r>
                <a:rPr lang="en-GB" sz="1400" dirty="0"/>
                <a:t>(CO</a:t>
              </a:r>
              <a:r>
                <a:rPr lang="en-GB" sz="1400" baseline="-25000" dirty="0"/>
                <a:t>2</a:t>
              </a:r>
              <a:r>
                <a:rPr lang="en-GB" sz="1400" dirty="0"/>
                <a:t>, CH</a:t>
              </a:r>
              <a:r>
                <a:rPr lang="en-GB" sz="1400" baseline="-25000" dirty="0"/>
                <a:t>4</a:t>
              </a:r>
              <a:r>
                <a:rPr lang="en-GB" sz="1400" dirty="0"/>
                <a:t>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9A8540-7FCC-ACE3-FD25-1CCD7F4D7EED}"/>
                </a:ext>
              </a:extLst>
            </p:cNvPr>
            <p:cNvSpPr txBox="1"/>
            <p:nvPr/>
          </p:nvSpPr>
          <p:spPr>
            <a:xfrm>
              <a:off x="4659054" y="4778522"/>
              <a:ext cx="2893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Resident time in atmosphere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4E55F-3DFA-0FF0-6186-8B5E3086DEFD}"/>
                </a:ext>
              </a:extLst>
            </p:cNvPr>
            <p:cNvSpPr txBox="1"/>
            <p:nvPr/>
          </p:nvSpPr>
          <p:spPr>
            <a:xfrm rot="16200000">
              <a:off x="622561" y="2684039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Area of Dispersion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1C2AF65-B3D6-2983-F314-A68B12106AA4}"/>
              </a:ext>
            </a:extLst>
          </p:cNvPr>
          <p:cNvGrpSpPr/>
          <p:nvPr/>
        </p:nvGrpSpPr>
        <p:grpSpPr>
          <a:xfrm>
            <a:off x="923379" y="1105594"/>
            <a:ext cx="9188811" cy="4899902"/>
            <a:chOff x="923379" y="1105594"/>
            <a:chExt cx="9188811" cy="48999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63D6D2-6175-4767-96D4-84A37661B179}"/>
                </a:ext>
              </a:extLst>
            </p:cNvPr>
            <p:cNvSpPr/>
            <p:nvPr/>
          </p:nvSpPr>
          <p:spPr>
            <a:xfrm>
              <a:off x="923379" y="1105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1. Introduction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06AC50-F981-4327-AC9A-7A3519ED100B}"/>
                </a:ext>
              </a:extLst>
            </p:cNvPr>
            <p:cNvSpPr/>
            <p:nvPr/>
          </p:nvSpPr>
          <p:spPr>
            <a:xfrm>
              <a:off x="923380" y="1971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2. Background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C180E-E446-406D-A3B7-23F35D5E0331}"/>
                </a:ext>
              </a:extLst>
            </p:cNvPr>
            <p:cNvSpPr txBox="1"/>
            <p:nvPr/>
          </p:nvSpPr>
          <p:spPr>
            <a:xfrm>
              <a:off x="923380" y="2843551"/>
              <a:ext cx="414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</a:t>
              </a:r>
              <a:r>
                <a:rPr lang="en-GB" b="1" dirty="0"/>
                <a:t>AIR POLLUTION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6F8725-77BE-4717-92B0-CE28D93A2735}"/>
                </a:ext>
              </a:extLst>
            </p:cNvPr>
            <p:cNvSpPr/>
            <p:nvPr/>
          </p:nvSpPr>
          <p:spPr>
            <a:xfrm>
              <a:off x="5224090" y="3195965"/>
              <a:ext cx="4807416" cy="122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solidFill>
                    <a:schemeClr val="tx1"/>
                  </a:solidFill>
                </a:rPr>
                <a:t>4. Terrestrial carbon fluxes estimation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4.1. Local plant functional types mapping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4.2. Global terrestrial carbon fluxes estimates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3A2A44-EA49-43D0-BF87-D5D637190A82}"/>
                </a:ext>
              </a:extLst>
            </p:cNvPr>
            <p:cNvSpPr/>
            <p:nvPr/>
          </p:nvSpPr>
          <p:spPr>
            <a:xfrm>
              <a:off x="5215265" y="4746146"/>
              <a:ext cx="4896925" cy="404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5. Carbon neutrality roadmaps platform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3EA3C5D-4725-4FF0-848C-3B14ECC96BA2}"/>
                </a:ext>
              </a:extLst>
            </p:cNvPr>
            <p:cNvSpPr/>
            <p:nvPr/>
          </p:nvSpPr>
          <p:spPr>
            <a:xfrm>
              <a:off x="2918153" y="258796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902D6BB-BFAC-47C6-A133-B558CBF83237}"/>
                </a:ext>
              </a:extLst>
            </p:cNvPr>
            <p:cNvSpPr/>
            <p:nvPr/>
          </p:nvSpPr>
          <p:spPr>
            <a:xfrm>
              <a:off x="7505030" y="2599012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993B7-986A-4234-B3DF-D3BB6D7AEE2D}"/>
                </a:ext>
              </a:extLst>
            </p:cNvPr>
            <p:cNvSpPr/>
            <p:nvPr/>
          </p:nvSpPr>
          <p:spPr>
            <a:xfrm>
              <a:off x="5399428" y="1635759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B0BBF17-A90E-4266-B626-2700F37759E6}"/>
                </a:ext>
              </a:extLst>
            </p:cNvPr>
            <p:cNvSpPr/>
            <p:nvPr/>
          </p:nvSpPr>
          <p:spPr>
            <a:xfrm>
              <a:off x="2872477" y="5255224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CD0C564-0FC8-43E9-B0FF-AF6B0F806CF2}"/>
                </a:ext>
              </a:extLst>
            </p:cNvPr>
            <p:cNvSpPr/>
            <p:nvPr/>
          </p:nvSpPr>
          <p:spPr>
            <a:xfrm>
              <a:off x="7505030" y="5225341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D55EF0C-1F3E-4731-A00B-41F420016D96}"/>
                </a:ext>
              </a:extLst>
            </p:cNvPr>
            <p:cNvSpPr/>
            <p:nvPr/>
          </p:nvSpPr>
          <p:spPr>
            <a:xfrm>
              <a:off x="932202" y="5522896"/>
              <a:ext cx="9179988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8. Conclusions and future prospects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F637CA-D96B-4AB4-AE39-3E8F34EB93FB}"/>
                </a:ext>
              </a:extLst>
            </p:cNvPr>
            <p:cNvSpPr/>
            <p:nvPr/>
          </p:nvSpPr>
          <p:spPr>
            <a:xfrm>
              <a:off x="932202" y="3200886"/>
              <a:ext cx="4134907" cy="1946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817FDF2-D869-C96C-6001-981EEF944626}"/>
                </a:ext>
              </a:extLst>
            </p:cNvPr>
            <p:cNvSpPr/>
            <p:nvPr/>
          </p:nvSpPr>
          <p:spPr>
            <a:xfrm>
              <a:off x="7505030" y="445912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A8183D-AE21-0BDB-949E-7462B16FF885}"/>
                </a:ext>
              </a:extLst>
            </p:cNvPr>
            <p:cNvSpPr txBox="1"/>
            <p:nvPr/>
          </p:nvSpPr>
          <p:spPr>
            <a:xfrm>
              <a:off x="5232911" y="2863560"/>
              <a:ext cx="4798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D3A110-DB97-1362-1512-F6EC10AAF503}"/>
                </a:ext>
              </a:extLst>
            </p:cNvPr>
            <p:cNvSpPr txBox="1"/>
            <p:nvPr/>
          </p:nvSpPr>
          <p:spPr>
            <a:xfrm>
              <a:off x="941023" y="3540426"/>
              <a:ext cx="4204576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/>
                <a:t>3. Impact of extreme events on air quality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3.1 Case study in Ukraine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3.2 Case study in Japan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DO Thi Nhu Ngoc</cp:lastModifiedBy>
  <cp:revision>5</cp:revision>
  <dcterms:created xsi:type="dcterms:W3CDTF">2023-11-22T11:40:59Z</dcterms:created>
  <dcterms:modified xsi:type="dcterms:W3CDTF">2023-11-25T11:52:13Z</dcterms:modified>
</cp:coreProperties>
</file>