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B6E-0774-444D-84A8-4F0400E76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C4DF2-DC0C-443F-831E-F3ECAF24F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F09A-F7D1-45F4-84B9-C35D622F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F865-E6B9-4BCB-A020-1EB1A9DD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9BF0-8D94-43F2-9064-0238FEA5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79D6-1453-44A9-A18F-D02980D8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2DF69-BEA2-4A04-894D-0C400D53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411F-D852-43C6-9930-254D8CFD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0617-2EBE-43CA-9860-9FC5DBD4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98C9-540C-47A0-AF53-FC44E6D5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9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70AAD-74FF-4654-8560-C563390E3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0A909-996F-4EF3-950A-9957DD079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70BD-9C95-4BEF-ACA4-F61A4E2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BEBE4-9287-4FB4-B7C4-3274B281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2A63-0505-496B-BDFE-32D915EF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6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5CF2-D3FF-42D0-906D-84860134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A97-A3ED-4D69-9595-EA52543B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F65B-8D5C-4743-B314-0E3AD55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4009-D562-4291-8E34-3FC117BD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AB0A-A807-403C-9D0C-D72F884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0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14DD-2F49-48DB-95E6-A95A2B74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FD4A4-4651-45F5-857A-EA88DC54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1B0-1245-461C-9A5C-153D14A2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B03F-4AAD-4902-B881-3667606E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F2B9-75EB-4F62-9257-A7750066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BEF7-611D-45CC-8477-D038AD56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665A-5369-4741-8EAE-59FBCF58A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12519-3368-49C6-8B00-B6667130F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792F-555E-42FB-A1A6-0CDA4820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30CF-7718-4AB5-BF40-2BB8E364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E12D1-320E-48EB-A7FD-B9EC1C5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10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C2D5-1E81-4037-85B9-9F6260C7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5955-B751-4C78-AF2F-AF9DDDC4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CAC66-F6C0-457D-93C8-F5734367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EFDE8-E5CD-4A99-BF3C-FAABBFF2D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A4447-0659-4BB9-890A-21B1DF018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9776-E14D-4FEA-9D34-42BBD5D4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035E-E1E0-4821-A7EE-F4F10AD2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93E99-91D9-40F9-9D29-F9A3FDC9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FDFB-781A-4A7F-B1A9-A5DBE0AF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B4E9-C120-4429-A0ED-721897F3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E09C4-BA14-4919-B578-E6DD9E45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2C05-0DE5-408B-B258-D6D2B336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2862A-FCEA-4CB4-87F7-1B83BF8A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49EBE-5EBC-4484-95D6-4A63D0BC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0B5A2-C6F5-48FE-9EA5-D35A6C26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8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968C-725E-4FD5-9FE9-04E9C478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1A93-B825-4505-ADF5-B7AF195C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58857-610E-4665-9C3E-8A39F163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5CC0F-45F2-4949-9C43-6FF943B3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FEE7A-CE64-4743-844E-21B51558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C7423-2F5F-43F0-BDB7-00B2DEF2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6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14F0-4EEF-4058-8544-2F62F4AF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DDF02-EB70-400C-B78D-7D37CD6F3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31E65-6396-4C20-B028-5EA307FD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022B8-D497-4AAD-BBD3-558274AB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D5102-42E8-41A8-872D-8DFCA1A3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FCBD-6F92-4BF0-BAD2-6EA047B9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1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30030-7680-4F5E-A99B-05C45831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9FCCD-D2B1-421B-9AB7-0F085640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9009-5937-472D-9B87-3197EBCF0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4954-C4C3-40AE-9E05-E5A489E98ACE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AC9C-3F1F-4F20-9790-AAC69D869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5C02-7539-493E-8310-7B9C6E82A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632-F183-49E9-B615-F3C69D780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F689A-E8AD-47D1-A95C-1ECDC8CEB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02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56E038B-B003-45AE-90F5-044ACBF030D9}"/>
              </a:ext>
            </a:extLst>
          </p:cNvPr>
          <p:cNvGrpSpPr/>
          <p:nvPr/>
        </p:nvGrpSpPr>
        <p:grpSpPr>
          <a:xfrm>
            <a:off x="1791758" y="861467"/>
            <a:ext cx="7978777" cy="5135065"/>
            <a:chOff x="1376891" y="795867"/>
            <a:chExt cx="7978777" cy="51350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63D6D2-6175-4767-96D4-84A37661B179}"/>
                </a:ext>
              </a:extLst>
            </p:cNvPr>
            <p:cNvSpPr/>
            <p:nvPr/>
          </p:nvSpPr>
          <p:spPr>
            <a:xfrm>
              <a:off x="1376892" y="795867"/>
              <a:ext cx="797877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1. Introduction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06AC50-F981-4327-AC9A-7A3519ED100B}"/>
                </a:ext>
              </a:extLst>
            </p:cNvPr>
            <p:cNvSpPr/>
            <p:nvPr/>
          </p:nvSpPr>
          <p:spPr>
            <a:xfrm>
              <a:off x="1376891" y="1661867"/>
              <a:ext cx="797877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2. Background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C66CB7-C15C-4227-82D6-86B40E7DFEC1}"/>
                </a:ext>
              </a:extLst>
            </p:cNvPr>
            <p:cNvSpPr txBox="1"/>
            <p:nvPr/>
          </p:nvSpPr>
          <p:spPr>
            <a:xfrm>
              <a:off x="1518708" y="2678102"/>
              <a:ext cx="35443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1: AIR POLLUTION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8F637CA-D96B-4AB4-AE39-3E8F34EB93FB}"/>
                </a:ext>
              </a:extLst>
            </p:cNvPr>
            <p:cNvSpPr/>
            <p:nvPr/>
          </p:nvSpPr>
          <p:spPr>
            <a:xfrm>
              <a:off x="1502832" y="3381867"/>
              <a:ext cx="3560234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3. Ukraine’s case study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4F4560-98D7-414F-9C60-93C578683DA1}"/>
                </a:ext>
              </a:extLst>
            </p:cNvPr>
            <p:cNvSpPr/>
            <p:nvPr/>
          </p:nvSpPr>
          <p:spPr>
            <a:xfrm>
              <a:off x="1518708" y="4198900"/>
              <a:ext cx="3560234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4. Japan’s case study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4EC512-AFEA-43ED-A355-A32AA06CD1F7}"/>
                </a:ext>
              </a:extLst>
            </p:cNvPr>
            <p:cNvSpPr/>
            <p:nvPr/>
          </p:nvSpPr>
          <p:spPr>
            <a:xfrm>
              <a:off x="5511799" y="2667000"/>
              <a:ext cx="3843868" cy="2413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EC180E-E446-406D-A3B7-23F35D5E0331}"/>
                </a:ext>
              </a:extLst>
            </p:cNvPr>
            <p:cNvSpPr txBox="1"/>
            <p:nvPr/>
          </p:nvSpPr>
          <p:spPr>
            <a:xfrm>
              <a:off x="5653616" y="2664268"/>
              <a:ext cx="35602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2: GREENHOUSE GAS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6F8725-77BE-4717-92B0-CE28D93A2735}"/>
                </a:ext>
              </a:extLst>
            </p:cNvPr>
            <p:cNvSpPr/>
            <p:nvPr/>
          </p:nvSpPr>
          <p:spPr>
            <a:xfrm>
              <a:off x="5653616" y="3190800"/>
              <a:ext cx="3560234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5. Plant functional types mapping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A501E4B-EF35-4236-A6DB-D5590ED41B25}"/>
                </a:ext>
              </a:extLst>
            </p:cNvPr>
            <p:cNvSpPr/>
            <p:nvPr/>
          </p:nvSpPr>
          <p:spPr>
            <a:xfrm>
              <a:off x="5653616" y="3830600"/>
              <a:ext cx="3560234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6. Upscaling of global carbon fluxes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F3A2A44-EA49-43D0-BF87-D5D637190A82}"/>
                </a:ext>
              </a:extLst>
            </p:cNvPr>
            <p:cNvSpPr/>
            <p:nvPr/>
          </p:nvSpPr>
          <p:spPr>
            <a:xfrm>
              <a:off x="5653616" y="4440200"/>
              <a:ext cx="3560234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7. CO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  <a:r>
                <a:rPr lang="en-GB" dirty="0">
                  <a:solidFill>
                    <a:schemeClr val="tx1"/>
                  </a:solidFill>
                </a:rPr>
                <a:t> monitoring platform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758B3A5-6AF6-4597-A1BD-04919532E3FF}"/>
                </a:ext>
              </a:extLst>
            </p:cNvPr>
            <p:cNvSpPr/>
            <p:nvPr/>
          </p:nvSpPr>
          <p:spPr>
            <a:xfrm>
              <a:off x="1376891" y="2667000"/>
              <a:ext cx="3843868" cy="2413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83EA3C5D-4725-4FF0-848C-3B14ECC96BA2}"/>
                </a:ext>
              </a:extLst>
            </p:cNvPr>
            <p:cNvSpPr/>
            <p:nvPr/>
          </p:nvSpPr>
          <p:spPr>
            <a:xfrm>
              <a:off x="3166531" y="2278233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902D6BB-BFAC-47C6-A133-B558CBF83237}"/>
                </a:ext>
              </a:extLst>
            </p:cNvPr>
            <p:cNvSpPr/>
            <p:nvPr/>
          </p:nvSpPr>
          <p:spPr>
            <a:xfrm>
              <a:off x="7310964" y="2304200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381993B7-986A-4234-B3DF-D3BB6D7AEE2D}"/>
                </a:ext>
              </a:extLst>
            </p:cNvPr>
            <p:cNvSpPr/>
            <p:nvPr/>
          </p:nvSpPr>
          <p:spPr>
            <a:xfrm>
              <a:off x="5218110" y="1342667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B0BBF17-A90E-4266-B626-2700F37759E6}"/>
                </a:ext>
              </a:extLst>
            </p:cNvPr>
            <p:cNvSpPr/>
            <p:nvPr/>
          </p:nvSpPr>
          <p:spPr>
            <a:xfrm>
              <a:off x="3119964" y="5133400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7CD0C564-0FC8-43E9-B0FF-AF6B0F806CF2}"/>
                </a:ext>
              </a:extLst>
            </p:cNvPr>
            <p:cNvSpPr/>
            <p:nvPr/>
          </p:nvSpPr>
          <p:spPr>
            <a:xfrm>
              <a:off x="7310964" y="5133399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D55EF0C-1F3E-4731-A00B-41F420016D96}"/>
                </a:ext>
              </a:extLst>
            </p:cNvPr>
            <p:cNvSpPr/>
            <p:nvPr/>
          </p:nvSpPr>
          <p:spPr>
            <a:xfrm>
              <a:off x="1376891" y="5448332"/>
              <a:ext cx="797877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8. Conclusions and future prospects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3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ファン　アン</dc:creator>
  <cp:lastModifiedBy>DO Thi Nhu Ngoc</cp:lastModifiedBy>
  <cp:revision>2</cp:revision>
  <dcterms:created xsi:type="dcterms:W3CDTF">2023-11-22T11:40:59Z</dcterms:created>
  <dcterms:modified xsi:type="dcterms:W3CDTF">2023-11-22T15:09:33Z</dcterms:modified>
</cp:coreProperties>
</file>