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97" y="70823"/>
            <a:ext cx="7097642" cy="2165176"/>
          </a:xfrm>
        </p:spPr>
        <p:txBody>
          <a:bodyPr anchor="b">
            <a:normAutofit/>
          </a:bodyPr>
          <a:lstStyle>
            <a:lvl1pPr algn="l">
              <a:defRPr sz="3600" b="1">
                <a:latin typeface="Arial Nova Light" panose="020B03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96" y="2610501"/>
            <a:ext cx="7097643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6474" y="77394"/>
            <a:ext cx="1435387" cy="3178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D991D2-73FE-436F-BD96-901E62B64DFA}" type="datetimeFigureOut">
              <a:rPr lang="en-GB" smtClean="0"/>
              <a:pPr/>
              <a:t>13/01/2024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CAA59-301B-A4CD-7B8B-BC1AB21C5D14}"/>
              </a:ext>
            </a:extLst>
          </p:cNvPr>
          <p:cNvSpPr/>
          <p:nvPr userDrawn="1"/>
        </p:nvSpPr>
        <p:spPr>
          <a:xfrm>
            <a:off x="60861" y="2369250"/>
            <a:ext cx="8991000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B0F0">
                  <a:alpha val="74000"/>
                </a:srgbClr>
              </a:gs>
            </a:gsLst>
            <a:lin ang="0" scaled="1"/>
            <a:tileRect/>
          </a:gradFill>
          <a:ln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pic>
        <p:nvPicPr>
          <p:cNvPr id="2050" name="Picture 2" descr="CHUBU UNIVERSITY Website">
            <a:extLst>
              <a:ext uri="{FF2B5EF4-FFF2-40B4-BE49-F238E27FC236}">
                <a16:creationId xmlns:a16="http://schemas.microsoft.com/office/drawing/2014/main" id="{EBA13107-06FB-C70C-3399-6C2A90ED7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6" y="6223821"/>
            <a:ext cx="3441589" cy="40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6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5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9" y="129589"/>
            <a:ext cx="7964129" cy="667261"/>
          </a:xfrm>
        </p:spPr>
        <p:txBody>
          <a:bodyPr>
            <a:normAutofit/>
          </a:bodyPr>
          <a:lstStyle>
            <a:lvl1pPr>
              <a:defRPr sz="3000" b="1">
                <a:latin typeface="Arial Nova Light" panose="020B03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9" y="1002890"/>
            <a:ext cx="7964129" cy="517407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100" y="6430731"/>
            <a:ext cx="2057400" cy="365125"/>
          </a:xfrm>
        </p:spPr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0B55F-08C8-D948-22F4-AF58D115EB20}"/>
              </a:ext>
            </a:extLst>
          </p:cNvPr>
          <p:cNvSpPr/>
          <p:nvPr userDrawn="1"/>
        </p:nvSpPr>
        <p:spPr>
          <a:xfrm>
            <a:off x="76500" y="727571"/>
            <a:ext cx="8991000" cy="10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B0F0">
                  <a:alpha val="74000"/>
                </a:srgbClr>
              </a:gs>
            </a:gsLst>
            <a:lin ang="0" scaled="1"/>
            <a:tileRect/>
          </a:gradFill>
          <a:ln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pic>
        <p:nvPicPr>
          <p:cNvPr id="4098" name="Picture 2" descr="CHUBU UNIVERSITY Website">
            <a:extLst>
              <a:ext uri="{FF2B5EF4-FFF2-40B4-BE49-F238E27FC236}">
                <a16:creationId xmlns:a16="http://schemas.microsoft.com/office/drawing/2014/main" id="{A59CCA6E-F1F6-C631-27AF-8BEC8801C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11" y="142868"/>
            <a:ext cx="517575" cy="5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77352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141" y="3722259"/>
            <a:ext cx="789844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2D579-377E-2459-1090-2212F950BFC1}"/>
              </a:ext>
            </a:extLst>
          </p:cNvPr>
          <p:cNvSpPr/>
          <p:nvPr userDrawn="1"/>
        </p:nvSpPr>
        <p:spPr>
          <a:xfrm>
            <a:off x="612141" y="3519386"/>
            <a:ext cx="3600000" cy="7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B0F0">
                  <a:alpha val="74000"/>
                </a:srgbClr>
              </a:gs>
            </a:gsLst>
            <a:lin ang="0" scaled="1"/>
            <a:tileRect/>
          </a:gradFill>
          <a:ln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22528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2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91D2-73FE-436F-BD96-901E62B64DFA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A370-0050-4356-B9A3-70ACABC5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F92F-C620-70C8-1C29-86E75638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415C-FA44-5CB2-311F-20F72DD3B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21DA-1370-7C91-19E0-49B5E814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790D-4F87-C0E8-73DB-A272B0AB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A5AA-7193-A63C-7BEE-1C61DB8A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828E-9696-6B5A-9DF8-801DBFE7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7F08-B172-D652-B476-ED73ED0A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846D-A54E-0B0E-9912-2DAA6D6B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2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C0EF-842E-29B1-7EE1-0F009A3B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57E8-F9DA-9F60-949B-F4157AB8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3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ファン　アン</cp:lastModifiedBy>
  <cp:revision>15</cp:revision>
  <dcterms:created xsi:type="dcterms:W3CDTF">2024-01-13T11:20:54Z</dcterms:created>
  <dcterms:modified xsi:type="dcterms:W3CDTF">2024-01-13T12:28:01Z</dcterms:modified>
</cp:coreProperties>
</file>