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CCFFD-1FB4-9BFA-E09F-BC5460B6552F}"/>
              </a:ext>
            </a:extLst>
          </p:cNvPr>
          <p:cNvGrpSpPr/>
          <p:nvPr/>
        </p:nvGrpSpPr>
        <p:grpSpPr>
          <a:xfrm>
            <a:off x="1384629" y="1532965"/>
            <a:ext cx="7759371" cy="3614889"/>
            <a:chOff x="1384629" y="1532965"/>
            <a:chExt cx="7759371" cy="36148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C7CE12-27A3-A42D-0B3C-9AB489A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1129" y="4204447"/>
              <a:ext cx="638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A9939E-AD8E-D055-5978-53E82095E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129" y="1532965"/>
              <a:ext cx="0" cy="267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29158-23F8-4DA7-E8E7-28BDD0CAEF05}"/>
                </a:ext>
              </a:extLst>
            </p:cNvPr>
            <p:cNvSpPr txBox="1"/>
            <p:nvPr/>
          </p:nvSpPr>
          <p:spPr>
            <a:xfrm>
              <a:off x="1972236" y="1658471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Global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D6F68-F50E-80B9-31D2-A51EB4E7D825}"/>
                </a:ext>
              </a:extLst>
            </p:cNvPr>
            <p:cNvSpPr txBox="1"/>
            <p:nvPr/>
          </p:nvSpPr>
          <p:spPr>
            <a:xfrm>
              <a:off x="1883461" y="2653553"/>
              <a:ext cx="89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Regional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B8F5B-E238-67FD-0FD6-6E5FD0731188}"/>
                </a:ext>
              </a:extLst>
            </p:cNvPr>
            <p:cNvSpPr txBox="1"/>
            <p:nvPr/>
          </p:nvSpPr>
          <p:spPr>
            <a:xfrm>
              <a:off x="2084574" y="3820018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Local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5D18E-1161-2DD9-B821-125E77B23EBC}"/>
                </a:ext>
              </a:extLst>
            </p:cNvPr>
            <p:cNvSpPr txBox="1"/>
            <p:nvPr/>
          </p:nvSpPr>
          <p:spPr>
            <a:xfrm>
              <a:off x="2909326" y="4282751"/>
              <a:ext cx="67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Hours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C459E-B5BD-6D48-FB76-A333EB505F9D}"/>
                </a:ext>
              </a:extLst>
            </p:cNvPr>
            <p:cNvSpPr txBox="1"/>
            <p:nvPr/>
          </p:nvSpPr>
          <p:spPr>
            <a:xfrm>
              <a:off x="3798143" y="4278268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Days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54D4B2-4F2C-DAEC-DBCC-57D402DBC0B7}"/>
                </a:ext>
              </a:extLst>
            </p:cNvPr>
            <p:cNvSpPr txBox="1"/>
            <p:nvPr/>
          </p:nvSpPr>
          <p:spPr>
            <a:xfrm>
              <a:off x="4777994" y="4278268"/>
              <a:ext cx="736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Weeks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39DBB-0F6C-62AD-A6BB-15863718E51D}"/>
                </a:ext>
              </a:extLst>
            </p:cNvPr>
            <p:cNvSpPr txBox="1"/>
            <p:nvPr/>
          </p:nvSpPr>
          <p:spPr>
            <a:xfrm>
              <a:off x="5917633" y="4278268"/>
              <a:ext cx="618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Years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5E9DC-FE3B-D82C-C9E9-AA32A93D6779}"/>
                </a:ext>
              </a:extLst>
            </p:cNvPr>
            <p:cNvSpPr txBox="1"/>
            <p:nvPr/>
          </p:nvSpPr>
          <p:spPr>
            <a:xfrm>
              <a:off x="6829038" y="4278268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Decades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A372B-1153-3CBA-7BF1-0955CAF1846E}"/>
                </a:ext>
              </a:extLst>
            </p:cNvPr>
            <p:cNvSpPr txBox="1"/>
            <p:nvPr/>
          </p:nvSpPr>
          <p:spPr>
            <a:xfrm>
              <a:off x="8008657" y="4278268"/>
              <a:ext cx="979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Centuries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83E7B-2321-E42B-78FF-0CC45BF1F074}"/>
                </a:ext>
              </a:extLst>
            </p:cNvPr>
            <p:cNvSpPr/>
            <p:nvPr/>
          </p:nvSpPr>
          <p:spPr>
            <a:xfrm>
              <a:off x="3136856" y="2658070"/>
              <a:ext cx="1554023" cy="127744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Urban air pollution (NO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x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, 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3, ….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26A27-6E34-9B07-F820-7399D167220A}"/>
                </a:ext>
              </a:extLst>
            </p:cNvPr>
            <p:cNvSpPr/>
            <p:nvPr/>
          </p:nvSpPr>
          <p:spPr>
            <a:xfrm>
              <a:off x="2909326" y="2465304"/>
              <a:ext cx="2031756" cy="1651264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F4765-71CD-A8E9-F719-C50B5857403C}"/>
                </a:ext>
              </a:extLst>
            </p:cNvPr>
            <p:cNvSpPr/>
            <p:nvPr/>
          </p:nvSpPr>
          <p:spPr>
            <a:xfrm>
              <a:off x="3027412" y="2563913"/>
              <a:ext cx="1788174" cy="147883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A110A3-4A85-C3CF-78E0-93FE1381C8E9}"/>
                </a:ext>
              </a:extLst>
            </p:cNvPr>
            <p:cNvSpPr/>
            <p:nvPr/>
          </p:nvSpPr>
          <p:spPr>
            <a:xfrm>
              <a:off x="5917633" y="1658471"/>
              <a:ext cx="2957422" cy="90439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DD833-866F-E6AF-FD8B-BCDBC4EA0F1C}"/>
                </a:ext>
              </a:extLst>
            </p:cNvPr>
            <p:cNvSpPr/>
            <p:nvPr/>
          </p:nvSpPr>
          <p:spPr>
            <a:xfrm>
              <a:off x="6105893" y="1738118"/>
              <a:ext cx="2580902" cy="74511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1DE4E1-68CC-C2D6-076B-34435E220A0B}"/>
                </a:ext>
              </a:extLst>
            </p:cNvPr>
            <p:cNvSpPr/>
            <p:nvPr/>
          </p:nvSpPr>
          <p:spPr>
            <a:xfrm>
              <a:off x="6251567" y="1838188"/>
              <a:ext cx="2289554" cy="5652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A3489-954A-6BA6-74EF-A60BBDB1C5C0}"/>
                </a:ext>
              </a:extLst>
            </p:cNvPr>
            <p:cNvSpPr txBox="1"/>
            <p:nvPr/>
          </p:nvSpPr>
          <p:spPr>
            <a:xfrm>
              <a:off x="6718562" y="1861476"/>
              <a:ext cx="1355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Greenhouse gas</a:t>
              </a:r>
            </a:p>
            <a:p>
              <a:pPr algn="ctr"/>
              <a:r>
                <a:rPr lang="en-GB" sz="1400" dirty="0"/>
                <a:t>(CO</a:t>
              </a:r>
              <a:r>
                <a:rPr lang="en-GB" sz="1400" baseline="-25000" dirty="0"/>
                <a:t>2</a:t>
              </a:r>
              <a:r>
                <a:rPr lang="en-GB" sz="1400" dirty="0"/>
                <a:t>, CH</a:t>
              </a:r>
              <a:r>
                <a:rPr lang="en-GB" sz="1400" baseline="-25000" dirty="0"/>
                <a:t>4</a:t>
              </a:r>
              <a:r>
                <a:rPr lang="en-GB" sz="1400" dirty="0"/>
                <a:t>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9A8540-7FCC-ACE3-FD25-1CCD7F4D7EED}"/>
                </a:ext>
              </a:extLst>
            </p:cNvPr>
            <p:cNvSpPr txBox="1"/>
            <p:nvPr/>
          </p:nvSpPr>
          <p:spPr>
            <a:xfrm>
              <a:off x="4659054" y="4778522"/>
              <a:ext cx="2893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Resident time in atmosphere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4E55F-3DFA-0FF0-6186-8B5E3086DEFD}"/>
                </a:ext>
              </a:extLst>
            </p:cNvPr>
            <p:cNvSpPr txBox="1"/>
            <p:nvPr/>
          </p:nvSpPr>
          <p:spPr>
            <a:xfrm rot="16200000">
              <a:off x="622561" y="2684039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Area of Dispersion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56E038B-B003-45AE-90F5-044ACBF030D9}"/>
              </a:ext>
            </a:extLst>
          </p:cNvPr>
          <p:cNvGrpSpPr/>
          <p:nvPr/>
        </p:nvGrpSpPr>
        <p:grpSpPr>
          <a:xfrm>
            <a:off x="1791758" y="861467"/>
            <a:ext cx="7978777" cy="5135065"/>
            <a:chOff x="1376891" y="795867"/>
            <a:chExt cx="7978777" cy="51350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1376892" y="795867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1376891" y="1661867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C66CB7-C15C-4227-82D6-86B40E7DFEC1}"/>
                </a:ext>
              </a:extLst>
            </p:cNvPr>
            <p:cNvSpPr txBox="1"/>
            <p:nvPr/>
          </p:nvSpPr>
          <p:spPr>
            <a:xfrm>
              <a:off x="1518708" y="2678102"/>
              <a:ext cx="35443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AIR POLLUTION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1502832" y="3381867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3. Ukraine’s case study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4F4560-98D7-414F-9C60-93C578683DA1}"/>
                </a:ext>
              </a:extLst>
            </p:cNvPr>
            <p:cNvSpPr/>
            <p:nvPr/>
          </p:nvSpPr>
          <p:spPr>
            <a:xfrm>
              <a:off x="1518708" y="41989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4. Japan’s case study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4EC512-AFEA-43ED-A355-A32AA06CD1F7}"/>
                </a:ext>
              </a:extLst>
            </p:cNvPr>
            <p:cNvSpPr/>
            <p:nvPr/>
          </p:nvSpPr>
          <p:spPr>
            <a:xfrm>
              <a:off x="5511799" y="2667000"/>
              <a:ext cx="3843868" cy="241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5653616" y="2664268"/>
              <a:ext cx="35602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653616" y="31908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5. Plant functional types mapping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501E4B-EF35-4236-A6DB-D5590ED41B25}"/>
                </a:ext>
              </a:extLst>
            </p:cNvPr>
            <p:cNvSpPr/>
            <p:nvPr/>
          </p:nvSpPr>
          <p:spPr>
            <a:xfrm>
              <a:off x="5653616" y="38306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6. Upscaling of global carbon fluxes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653616" y="44402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7. CO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  <a:r>
                <a:rPr lang="en-GB" dirty="0">
                  <a:solidFill>
                    <a:schemeClr val="tx1"/>
                  </a:solidFill>
                </a:rPr>
                <a:t> monitoring platform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58B3A5-6AF6-4597-A1BD-04919532E3FF}"/>
                </a:ext>
              </a:extLst>
            </p:cNvPr>
            <p:cNvSpPr/>
            <p:nvPr/>
          </p:nvSpPr>
          <p:spPr>
            <a:xfrm>
              <a:off x="1376891" y="2667000"/>
              <a:ext cx="3843868" cy="241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3166531" y="227823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310964" y="230420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218110" y="1342667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3119964" y="513340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310964" y="513339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1376891" y="5448332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8. Conclusions and future prospects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DO Thi Nhu Ngoc</cp:lastModifiedBy>
  <cp:revision>3</cp:revision>
  <dcterms:created xsi:type="dcterms:W3CDTF">2023-11-22T11:40:59Z</dcterms:created>
  <dcterms:modified xsi:type="dcterms:W3CDTF">2023-11-23T05:18:57Z</dcterms:modified>
</cp:coreProperties>
</file>