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7037" r:id="rId2"/>
    <p:sldId id="7041" r:id="rId3"/>
    <p:sldId id="7042" r:id="rId10"/>
    <p:sldId id="7043" r:id="rId11"/>
    <p:sldId id="7044" r:id="rId12"/>
    <p:sldId id="7045" r:id="rId13"/>
    <p:sldId id="7046" r:id="rId14"/>
    <p:sldId id="7047" r:id="rId15"/>
    <p:sldId id="7048" r:id="rId16"/>
    <p:sldId id="7049" r:id="rId17"/>
    <p:sldId id="7050" r:id="rId18"/>
    <p:sldId id="7051" r:id="rId19"/>
    <p:sldId id="7052" r:id="rId20"/>
    <p:sldId id="7053" r:id="rId21"/>
    <p:sldId id="7054" r:id="rId22"/>
    <p:sldId id="7055" r:id="rId23"/>
    <p:sldId id="7056" r:id="rId24"/>
    <p:sldId id="7057" r:id="rId25"/>
    <p:sldId id="7058" r:id="rId26"/>
    <p:sldId id="7059" r:id="rId27"/>
    <p:sldId id="7060" r:id="rId28"/>
    <p:sldId id="7061" r:id="rId29"/>
    <p:sldId id="7062" r:id="rId30"/>
    <p:sldId id="7063" r:id="rId31"/>
    <p:sldId id="7064" r:id="rId32"/>
    <p:sldId id="7065" r:id="rId33"/>
    <p:sldId id="7066" r:id="rId34"/>
    <p:sldId id="70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1BB97-B778-474F-BADA-FA235BFD9091}" v="274" dt="2022-04-18T19:13:49.925"/>
    <p1510:client id="{DBF7C4B6-752C-4B45-95A9-CEA61B60311F}" v="173" dt="2022-04-20T16:04:1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86404" autoAdjust="0"/>
  </p:normalViewPr>
  <p:slideViewPr>
    <p:cSldViewPr snapToGrid="0">
      <p:cViewPr varScale="1">
        <p:scale>
          <a:sx n="96" d="100"/>
          <a:sy n="96" d="100"/>
        </p:scale>
        <p:origin x="8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269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985F-86E8-4AA6-9352-571FAE95264D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914E-6825-4475-A990-0303B744F5B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12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08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40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27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2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809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9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03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104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30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319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944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72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&lt;type&gt;</a:t>
            </a: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endParaRPr 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2729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 tin nơi Ngài dù bóng tôi khuất lối đi, dù mây đen giăng mịt mù dựa vào Chúa dẫn đường bước đi.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 vững tin nơi Ngài là dòng suối tưới mát hồn con. Con vững tin nơi Ngài tình Ngài đại dương xót thương.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vững tin nơi Ngài tội lỗi dẫu có chất chồng dù con bao phen lạc đường một lòng tín thác tình Chúa thương.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 Lễ</a:t>
            </a: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 Nghĩ Về Ngài (TD)</a:t>
            </a:r>
            <a:endParaRPr 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ĐK: Khi nghĩ về Ngài, con tự nhủ: Hãy đi tìm thánh nhan. Đừng ẩn xa con ôi lạy Chúa, con đi tìm thánh nhan Ngài.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Chúa đã dạy con hãy vâng nghe Con yêu của Ngài, xin nuôi dưỡng hồn con bằng Lời hằng sống muôn đời.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Chúa giữ gìn con để tâm tư con luôn sạch trong, cho đôi mắt của con được nhìn thấy ánh quang Ngài.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Hiệp Lễ</a:t>
            </a: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Chúa Biến Hình (DCH)</a:t>
            </a:r>
            <a:endParaRPr 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ĐK: Hãy biến đổi xa lợi danh thế trần. Sống với Chúa tâm hồn sẽ thanh nhàn. Chúa giúp sức cho niềm tin vững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vàng. Hãy giũ hết bao tội lỗi đã mang.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&lt;content&gt;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871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 Lễ</a:t>
            </a: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Dâng Trọn Cuộc Đời (PXC)</a:t>
            </a:r>
            <a:endParaRPr 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ĐK: Xin dâng lên dâng trọn cuộc đời với bao yêu thương đầy vơi.
1. Này là hương hoa đồng lúa quê nhà. Này là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 hoa vườn trái phương xa. Hiệp lòng dâng Cha cùng với câu ca. Và niềm mơ ước đời sống an hòa.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Lễ</a:t>
            </a: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 Ơn Chúa Xuân (NL)</a:t>
            </a:r>
            <a:endParaRPr 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Mùa đông đã q`ua đi rồi. Này mùa xuân đã đến bên trời. Ngàn hoa hương ngập muôn lối. Chim trên cành cất tiếng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 ca.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 xuân đến trong đời. Mùa hồng ân thắp sáng hy vọng. Nào ta hãy cảm tạ Chúa. Ca khen Ngài mãi mãi khôn ngơi.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ĐK: Đây Chúa đem mùa xuân, Chúa đem an hòa, trải rộng trần gian. Muôn trái tim hiệp thông, thiết tha dâng lời,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 ơn Chúa Xuân.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Dâng Lễ</a:t>
            </a: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Dâng Lên Chúa Bánh Thơm 73</a:t>
            </a:r>
            <a:endParaRPr 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 vững tin nơi Ngài là thành lũy vững chắc chở che. Con vững tin nơi Ngài là vì tình Ngài không đổi thay.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vững tin nơi Ngài dù sóng lớp lớp dâng cao, dù phong ba vây tư bề tựa vào Chúa con nào hãi chi.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ĐK: Nguyện dâng lên Chúa trót thân con. Đời con yếu đuối biết bao phen đã lao đao, đã hư hao xin Ngài xóa tội.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Nguyện dâng lên Chúa những tin yêu. Niềm tin nhỏ bé rất chênh vênh, rất lung lay Chúa con ơi! Xin Ngài xót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thương.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 vững tin nơi Ngài là nguồn ánh sáng chiếu đời con. Con vững tin nơi Ngài là đường để con bước đi. Con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8464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&lt;type&gt;  &lt;title&gt;</vt:lpstr>
      <vt:lpstr>&lt;content&gt;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Lễ                                    BÀI CA NGÀN TRÙNG 499</dc:title>
  <dc:creator>Anh Tran</dc:creator>
  <cp:lastModifiedBy>Anh Tran</cp:lastModifiedBy>
  <cp:revision>1976</cp:revision>
  <dcterms:created xsi:type="dcterms:W3CDTF">2018-09-17T12:52:44Z</dcterms:created>
  <dcterms:modified xsi:type="dcterms:W3CDTF">2024-03-20T12:57:16Z</dcterms:modified>
</cp:coreProperties>
</file>