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7037" r:id="rId2"/>
    <p:sldId id="704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1BB97-B778-474F-BADA-FA235BFD9091}" v="274" dt="2022-04-18T19:13:49.925"/>
    <p1510:client id="{DBF7C4B6-752C-4B45-95A9-CEA61B60311F}" v="173" dt="2022-04-20T16:04:16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86404" autoAdjust="0"/>
  </p:normalViewPr>
  <p:slideViewPr>
    <p:cSldViewPr snapToGrid="0">
      <p:cViewPr varScale="1">
        <p:scale>
          <a:sx n="96" d="100"/>
          <a:sy n="96" d="100"/>
        </p:scale>
        <p:origin x="8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269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985F-86E8-4AA6-9352-571FAE95264D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914E-6825-4475-A990-0303B744F5B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1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08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40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7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2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80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9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03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104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30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31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94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2D7-2394-463B-99AA-3447397976B2}" type="datetimeFigureOut">
              <a:rPr lang="vi-VN" smtClean="0"/>
              <a:pPr/>
              <a:t>20/03/2024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9DCF-6D91-4825-8894-8E6DFCB090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72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&lt;type&gt;</a:t>
            </a: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endParaRPr lang="en-US" sz="2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2729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just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&lt;content&gt;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871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8464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&lt;type&gt;  &lt;title&gt;</vt:lpstr>
      <vt:lpstr>&lt;content&gt;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Lễ                                    BÀI CA NGÀN TRÙNG 499</dc:title>
  <dc:creator>Anh Tran</dc:creator>
  <cp:lastModifiedBy>Anh Tran</cp:lastModifiedBy>
  <cp:revision>1976</cp:revision>
  <dcterms:created xsi:type="dcterms:W3CDTF">2018-09-17T12:52:44Z</dcterms:created>
  <dcterms:modified xsi:type="dcterms:W3CDTF">2024-03-20T12:57:16Z</dcterms:modified>
</cp:coreProperties>
</file>