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7037" r:id="rId2"/>
    <p:sldId id="6937" r:id="rId3"/>
    <p:sldId id="6925" r:id="rId4"/>
    <p:sldId id="6853" r:id="rId5"/>
    <p:sldId id="5288" r:id="rId6"/>
    <p:sldId id="6858" r:id="rId7"/>
    <p:sldId id="3560" r:id="rId8"/>
    <p:sldId id="3561" r:id="rId9"/>
    <p:sldId id="3562" r:id="rId10"/>
    <p:sldId id="3563" r:id="rId11"/>
    <p:sldId id="3564" r:id="rId12"/>
    <p:sldId id="6859" r:id="rId13"/>
    <p:sldId id="6860" r:id="rId14"/>
    <p:sldId id="6861" r:id="rId15"/>
    <p:sldId id="6862" r:id="rId16"/>
    <p:sldId id="6863" r:id="rId17"/>
    <p:sldId id="6864" r:id="rId18"/>
    <p:sldId id="6865" r:id="rId19"/>
    <p:sldId id="68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31BB97-B778-474F-BADA-FA235BFD9091}" v="274" dt="2022-04-18T19:13:49.925"/>
    <p1510:client id="{DBF7C4B6-752C-4B45-95A9-CEA61B60311F}" v="173" dt="2022-04-20T16:04:16.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54" autoAdjust="0"/>
    <p:restoredTop sz="86404" autoAdjust="0"/>
  </p:normalViewPr>
  <p:slideViewPr>
    <p:cSldViewPr snapToGrid="0">
      <p:cViewPr varScale="1">
        <p:scale>
          <a:sx n="96" d="100"/>
          <a:sy n="96" d="100"/>
        </p:scale>
        <p:origin x="844" y="56"/>
      </p:cViewPr>
      <p:guideLst>
        <p:guide orient="horz" pos="2160"/>
        <p:guide pos="3840"/>
      </p:guideLst>
    </p:cSldViewPr>
  </p:slideViewPr>
  <p:outlineViewPr>
    <p:cViewPr>
      <p:scale>
        <a:sx n="33" d="100"/>
        <a:sy n="33" d="100"/>
      </p:scale>
      <p:origin x="48" y="2699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5985F-86E8-4AA6-9352-571FAE95264D}" type="datetimeFigureOut">
              <a:rPr lang="vi-VN" smtClean="0"/>
              <a:pPr/>
              <a:t>07/09/2023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D914E-6825-4475-A990-0303B744F5B1}" type="slidenum">
              <a:rPr lang="vi-VN" smtClean="0"/>
              <a:pPr/>
              <a:t>‹#›</a:t>
            </a:fld>
            <a:endParaRPr lang="vi-VN"/>
          </a:p>
        </p:txBody>
      </p:sp>
    </p:spTree>
    <p:extLst>
      <p:ext uri="{BB962C8B-B14F-4D97-AF65-F5344CB8AC3E}">
        <p14:creationId xmlns:p14="http://schemas.microsoft.com/office/powerpoint/2010/main" val="48312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FE9B4D02-34BE-4821-B7BE-65F126276FBD}" type="slidenum">
              <a:rPr lang="en-US" smtClean="0"/>
              <a:pPr/>
              <a:t>3</a:t>
            </a:fld>
            <a:endParaRPr lang="en-US"/>
          </a:p>
        </p:txBody>
      </p:sp>
    </p:spTree>
    <p:extLst>
      <p:ext uri="{BB962C8B-B14F-4D97-AF65-F5344CB8AC3E}">
        <p14:creationId xmlns:p14="http://schemas.microsoft.com/office/powerpoint/2010/main" val="2354870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FE9B4D02-34BE-4821-B7BE-65F126276FBD}" type="slidenum">
              <a:rPr lang="en-US" smtClean="0"/>
              <a:pPr/>
              <a:t>4</a:t>
            </a:fld>
            <a:endParaRPr lang="en-US"/>
          </a:p>
        </p:txBody>
      </p:sp>
    </p:spTree>
    <p:extLst>
      <p:ext uri="{BB962C8B-B14F-4D97-AF65-F5344CB8AC3E}">
        <p14:creationId xmlns:p14="http://schemas.microsoft.com/office/powerpoint/2010/main" val="112188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69F2D7-2394-463B-99AA-3447397976B2}" type="datetimeFigureOut">
              <a:rPr lang="vi-VN" smtClean="0"/>
              <a:pPr/>
              <a:t>07/09/2023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35F9DCF-6D91-4825-8894-8E6DFCB090D1}" type="slidenum">
              <a:rPr lang="vi-VN" smtClean="0"/>
              <a:pPr/>
              <a:t>‹#›</a:t>
            </a:fld>
            <a:endParaRPr lang="vi-VN"/>
          </a:p>
        </p:txBody>
      </p:sp>
    </p:spTree>
    <p:extLst>
      <p:ext uri="{BB962C8B-B14F-4D97-AF65-F5344CB8AC3E}">
        <p14:creationId xmlns:p14="http://schemas.microsoft.com/office/powerpoint/2010/main" val="3817086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9F2D7-2394-463B-99AA-3447397976B2}" type="datetimeFigureOut">
              <a:rPr lang="vi-VN" smtClean="0"/>
              <a:pPr/>
              <a:t>07/09/2023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35F9DCF-6D91-4825-8894-8E6DFCB090D1}" type="slidenum">
              <a:rPr lang="vi-VN" smtClean="0"/>
              <a:pPr/>
              <a:t>‹#›</a:t>
            </a:fld>
            <a:endParaRPr lang="vi-VN"/>
          </a:p>
        </p:txBody>
      </p:sp>
    </p:spTree>
    <p:extLst>
      <p:ext uri="{BB962C8B-B14F-4D97-AF65-F5344CB8AC3E}">
        <p14:creationId xmlns:p14="http://schemas.microsoft.com/office/powerpoint/2010/main" val="238407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9F2D7-2394-463B-99AA-3447397976B2}" type="datetimeFigureOut">
              <a:rPr lang="vi-VN" smtClean="0"/>
              <a:pPr/>
              <a:t>07/09/2023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35F9DCF-6D91-4825-8894-8E6DFCB090D1}" type="slidenum">
              <a:rPr lang="vi-VN" smtClean="0"/>
              <a:pPr/>
              <a:t>‹#›</a:t>
            </a:fld>
            <a:endParaRPr lang="vi-VN"/>
          </a:p>
        </p:txBody>
      </p:sp>
    </p:spTree>
    <p:extLst>
      <p:ext uri="{BB962C8B-B14F-4D97-AF65-F5344CB8AC3E}">
        <p14:creationId xmlns:p14="http://schemas.microsoft.com/office/powerpoint/2010/main" val="413272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9F2D7-2394-463B-99AA-3447397976B2}" type="datetimeFigureOut">
              <a:rPr lang="vi-VN" smtClean="0"/>
              <a:pPr/>
              <a:t>07/09/2023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35F9DCF-6D91-4825-8894-8E6DFCB090D1}" type="slidenum">
              <a:rPr lang="vi-VN" smtClean="0"/>
              <a:pPr/>
              <a:t>‹#›</a:t>
            </a:fld>
            <a:endParaRPr lang="vi-VN"/>
          </a:p>
        </p:txBody>
      </p:sp>
    </p:spTree>
    <p:extLst>
      <p:ext uri="{BB962C8B-B14F-4D97-AF65-F5344CB8AC3E}">
        <p14:creationId xmlns:p14="http://schemas.microsoft.com/office/powerpoint/2010/main" val="128526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69F2D7-2394-463B-99AA-3447397976B2}" type="datetimeFigureOut">
              <a:rPr lang="vi-VN" smtClean="0"/>
              <a:pPr/>
              <a:t>07/09/2023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35F9DCF-6D91-4825-8894-8E6DFCB090D1}" type="slidenum">
              <a:rPr lang="vi-VN" smtClean="0"/>
              <a:pPr/>
              <a:t>‹#›</a:t>
            </a:fld>
            <a:endParaRPr lang="vi-VN"/>
          </a:p>
        </p:txBody>
      </p:sp>
    </p:spTree>
    <p:extLst>
      <p:ext uri="{BB962C8B-B14F-4D97-AF65-F5344CB8AC3E}">
        <p14:creationId xmlns:p14="http://schemas.microsoft.com/office/powerpoint/2010/main" val="1878096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69F2D7-2394-463B-99AA-3447397976B2}" type="datetimeFigureOut">
              <a:rPr lang="vi-VN" smtClean="0"/>
              <a:pPr/>
              <a:t>07/09/2023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35F9DCF-6D91-4825-8894-8E6DFCB090D1}" type="slidenum">
              <a:rPr lang="vi-VN" smtClean="0"/>
              <a:pPr/>
              <a:t>‹#›</a:t>
            </a:fld>
            <a:endParaRPr lang="vi-VN"/>
          </a:p>
        </p:txBody>
      </p:sp>
    </p:spTree>
    <p:extLst>
      <p:ext uri="{BB962C8B-B14F-4D97-AF65-F5344CB8AC3E}">
        <p14:creationId xmlns:p14="http://schemas.microsoft.com/office/powerpoint/2010/main" val="2263925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69F2D7-2394-463B-99AA-3447397976B2}" type="datetimeFigureOut">
              <a:rPr lang="vi-VN" smtClean="0"/>
              <a:pPr/>
              <a:t>07/09/2023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035F9DCF-6D91-4825-8894-8E6DFCB090D1}" type="slidenum">
              <a:rPr lang="vi-VN" smtClean="0"/>
              <a:pPr/>
              <a:t>‹#›</a:t>
            </a:fld>
            <a:endParaRPr lang="vi-VN"/>
          </a:p>
        </p:txBody>
      </p:sp>
    </p:spTree>
    <p:extLst>
      <p:ext uri="{BB962C8B-B14F-4D97-AF65-F5344CB8AC3E}">
        <p14:creationId xmlns:p14="http://schemas.microsoft.com/office/powerpoint/2010/main" val="43403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69F2D7-2394-463B-99AA-3447397976B2}" type="datetimeFigureOut">
              <a:rPr lang="vi-VN" smtClean="0"/>
              <a:pPr/>
              <a:t>07/09/2023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35F9DCF-6D91-4825-8894-8E6DFCB090D1}" type="slidenum">
              <a:rPr lang="vi-VN" smtClean="0"/>
              <a:pPr/>
              <a:t>‹#›</a:t>
            </a:fld>
            <a:endParaRPr lang="vi-VN"/>
          </a:p>
        </p:txBody>
      </p:sp>
    </p:spTree>
    <p:extLst>
      <p:ext uri="{BB962C8B-B14F-4D97-AF65-F5344CB8AC3E}">
        <p14:creationId xmlns:p14="http://schemas.microsoft.com/office/powerpoint/2010/main" val="251104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9F2D7-2394-463B-99AA-3447397976B2}" type="datetimeFigureOut">
              <a:rPr lang="vi-VN" smtClean="0"/>
              <a:pPr/>
              <a:t>07/09/2023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035F9DCF-6D91-4825-8894-8E6DFCB090D1}" type="slidenum">
              <a:rPr lang="vi-VN" smtClean="0"/>
              <a:pPr/>
              <a:t>‹#›</a:t>
            </a:fld>
            <a:endParaRPr lang="vi-VN"/>
          </a:p>
        </p:txBody>
      </p:sp>
    </p:spTree>
    <p:extLst>
      <p:ext uri="{BB962C8B-B14F-4D97-AF65-F5344CB8AC3E}">
        <p14:creationId xmlns:p14="http://schemas.microsoft.com/office/powerpoint/2010/main" val="3570300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69F2D7-2394-463B-99AA-3447397976B2}" type="datetimeFigureOut">
              <a:rPr lang="vi-VN" smtClean="0"/>
              <a:pPr/>
              <a:t>07/09/2023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35F9DCF-6D91-4825-8894-8E6DFCB090D1}" type="slidenum">
              <a:rPr lang="vi-VN" smtClean="0"/>
              <a:pPr/>
              <a:t>‹#›</a:t>
            </a:fld>
            <a:endParaRPr lang="vi-VN"/>
          </a:p>
        </p:txBody>
      </p:sp>
    </p:spTree>
    <p:extLst>
      <p:ext uri="{BB962C8B-B14F-4D97-AF65-F5344CB8AC3E}">
        <p14:creationId xmlns:p14="http://schemas.microsoft.com/office/powerpoint/2010/main" val="2223197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69F2D7-2394-463B-99AA-3447397976B2}" type="datetimeFigureOut">
              <a:rPr lang="vi-VN" smtClean="0"/>
              <a:pPr/>
              <a:t>07/09/2023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35F9DCF-6D91-4825-8894-8E6DFCB090D1}" type="slidenum">
              <a:rPr lang="vi-VN" smtClean="0"/>
              <a:pPr/>
              <a:t>‹#›</a:t>
            </a:fld>
            <a:endParaRPr lang="vi-VN"/>
          </a:p>
        </p:txBody>
      </p:sp>
    </p:spTree>
    <p:extLst>
      <p:ext uri="{BB962C8B-B14F-4D97-AF65-F5344CB8AC3E}">
        <p14:creationId xmlns:p14="http://schemas.microsoft.com/office/powerpoint/2010/main" val="107794456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9F2D7-2394-463B-99AA-3447397976B2}" type="datetimeFigureOut">
              <a:rPr lang="vi-VN" smtClean="0"/>
              <a:pPr/>
              <a:t>07/09/2023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F9DCF-6D91-4825-8894-8E6DFCB090D1}" type="slidenum">
              <a:rPr lang="vi-VN" smtClean="0"/>
              <a:pPr/>
              <a:t>‹#›</a:t>
            </a:fld>
            <a:endParaRPr lang="vi-VN"/>
          </a:p>
        </p:txBody>
      </p:sp>
    </p:spTree>
    <p:extLst>
      <p:ext uri="{BB962C8B-B14F-4D97-AF65-F5344CB8AC3E}">
        <p14:creationId xmlns:p14="http://schemas.microsoft.com/office/powerpoint/2010/main" val="19172754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 y="-3769"/>
            <a:ext cx="11643360" cy="533400"/>
          </a:xfrm>
        </p:spPr>
        <p:txBody>
          <a:bodyPr>
            <a:normAutofit/>
          </a:bodyPr>
          <a:lstStyle/>
          <a:p>
            <a:pPr algn="l"/>
            <a:r>
              <a:rPr lang="en-US" sz="1800" dirty="0" err="1">
                <a:solidFill>
                  <a:srgbClr val="FF0000"/>
                </a:solidFill>
                <a:latin typeface="Times New Roman" panose="02020603050405020304" pitchFamily="18" charset="0"/>
                <a:cs typeface="Times New Roman" panose="02020603050405020304" pitchFamily="18" charset="0"/>
              </a:rPr>
              <a:t>Nhập</a:t>
            </a:r>
            <a:r>
              <a:rPr lang="en-US" sz="1800" dirty="0">
                <a:solidFill>
                  <a:srgbClr val="FF0000"/>
                </a:solidFill>
                <a:latin typeface="Times New Roman" panose="02020603050405020304" pitchFamily="18" charset="0"/>
                <a:cs typeface="Times New Roman" panose="02020603050405020304" pitchFamily="18" charset="0"/>
              </a:rPr>
              <a:t> </a:t>
            </a:r>
            <a:r>
              <a:rPr lang="en-US" sz="1800" dirty="0" err="1">
                <a:solidFill>
                  <a:srgbClr val="FF0000"/>
                </a:solidFill>
                <a:latin typeface="Times New Roman" panose="02020603050405020304" pitchFamily="18" charset="0"/>
                <a:cs typeface="Times New Roman" panose="02020603050405020304" pitchFamily="18" charset="0"/>
              </a:rPr>
              <a:t>Lễ</a:t>
            </a:r>
            <a:r>
              <a:rPr lang="en-US" sz="180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MỪNG MẸ HỒN XÁC LÊN TRỜI (DC)</a:t>
            </a:r>
            <a:endParaRPr lang="en-US" sz="2400"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74320" y="827314"/>
            <a:ext cx="11643360" cy="5554436"/>
          </a:xfrm>
        </p:spPr>
        <p:txBody>
          <a:bodyPr>
            <a:noAutofit/>
          </a:bodyPr>
          <a:lstStyle/>
          <a:p>
            <a:pPr algn="just"/>
            <a:r>
              <a:rPr lang="vi-VN" sz="6000" b="1" dirty="0">
                <a:latin typeface="+mj-lt"/>
              </a:rPr>
              <a:t>ĐK. Trần hoàn hòa vang tiếng ca mừng Mẹ Ma-ri-a! Thật diễm phúc bao la Mẹ được hồn xác lên trời. Nay cùng với Giáo Hội và cùng triều thần thánh nơi nơi, tung hô danh Mẹ, Mẹ Chúa muôn đời.</a:t>
            </a:r>
            <a:endParaRPr lang="vi-VN" sz="5400" b="1" dirty="0">
              <a:latin typeface="+mj-lt"/>
              <a:cs typeface="Times New Roman" panose="02020603050405020304" pitchFamily="18" charset="0"/>
            </a:endParaRPr>
          </a:p>
        </p:txBody>
      </p:sp>
    </p:spTree>
    <p:extLst>
      <p:ext uri="{BB962C8B-B14F-4D97-AF65-F5344CB8AC3E}">
        <p14:creationId xmlns:p14="http://schemas.microsoft.com/office/powerpoint/2010/main" val="85427297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 y="13648"/>
            <a:ext cx="11643360" cy="533400"/>
          </a:xfrm>
        </p:spPr>
        <p:txBody>
          <a:bodyPr>
            <a:normAutofit/>
          </a:bodyPr>
          <a:lstStyle/>
          <a:p>
            <a:pPr algn="l"/>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CON ĐẾN ĐÂY THỜ LẠY</a:t>
            </a:r>
            <a:endParaRPr lang="en-US" sz="2400"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74320" y="1570226"/>
            <a:ext cx="11643360" cy="6391564"/>
          </a:xfrm>
        </p:spPr>
        <p:txBody>
          <a:bodyPr>
            <a:noAutofit/>
          </a:bodyPr>
          <a:lstStyle/>
          <a:p>
            <a:pPr algn="just"/>
            <a:r>
              <a:rPr lang="en-US" sz="6000" b="1" dirty="0">
                <a:latin typeface="Times New Roman" panose="02020603050405020304" pitchFamily="18" charset="0"/>
                <a:cs typeface="Times New Roman" panose="02020603050405020304" pitchFamily="18" charset="0"/>
              </a:rPr>
              <a:t>2. </a:t>
            </a:r>
            <a:r>
              <a:rPr lang="en-US" sz="6000" b="1" dirty="0" err="1">
                <a:latin typeface="Times New Roman" panose="02020603050405020304" pitchFamily="18" charset="0"/>
                <a:cs typeface="Times New Roman" panose="02020603050405020304" pitchFamily="18" charset="0"/>
              </a:rPr>
              <a:t>Thương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yêu</a:t>
            </a:r>
            <a:r>
              <a:rPr lang="en-US" sz="6000" b="1" dirty="0">
                <a:latin typeface="Times New Roman" panose="02020603050405020304" pitchFamily="18" charset="0"/>
                <a:cs typeface="Times New Roman" panose="02020603050405020304" pitchFamily="18" charset="0"/>
              </a:rPr>
              <a:t> con </a:t>
            </a:r>
            <a:r>
              <a:rPr lang="en-US" sz="6000" b="1" dirty="0" err="1">
                <a:latin typeface="Times New Roman" panose="02020603050405020304" pitchFamily="18" charset="0"/>
                <a:cs typeface="Times New Roman" panose="02020603050405020304" pitchFamily="18" charset="0"/>
              </a:rPr>
              <a:t>Ngài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đã</a:t>
            </a:r>
            <a:r>
              <a:rPr lang="en-US" sz="6000" b="1" dirty="0">
                <a:latin typeface="Times New Roman" panose="02020603050405020304" pitchFamily="18" charset="0"/>
                <a:cs typeface="Times New Roman" panose="02020603050405020304" pitchFamily="18" charset="0"/>
              </a:rPr>
              <a:t> ban </a:t>
            </a:r>
            <a:r>
              <a:rPr lang="en-US" sz="6000" b="1" dirty="0" err="1">
                <a:latin typeface="Times New Roman" panose="02020603050405020304" pitchFamily="18" charset="0"/>
                <a:cs typeface="Times New Roman" panose="02020603050405020304" pitchFamily="18" charset="0"/>
              </a:rPr>
              <a:t>Lời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Lời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Ngài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hằng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sống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Thương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yêu</a:t>
            </a:r>
            <a:r>
              <a:rPr lang="en-US" sz="6000" b="1" dirty="0">
                <a:latin typeface="Times New Roman" panose="02020603050405020304" pitchFamily="18" charset="0"/>
                <a:cs typeface="Times New Roman" panose="02020603050405020304" pitchFamily="18" charset="0"/>
              </a:rPr>
              <a:t> con </a:t>
            </a:r>
            <a:r>
              <a:rPr lang="en-US" sz="6000" b="1" dirty="0" err="1">
                <a:latin typeface="Times New Roman" panose="02020603050405020304" pitchFamily="18" charset="0"/>
                <a:cs typeface="Times New Roman" panose="02020603050405020304" pitchFamily="18" charset="0"/>
              </a:rPr>
              <a:t>dù</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chết</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trái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tim</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Ngài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mãi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yêu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đến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cùng</a:t>
            </a:r>
            <a:r>
              <a:rPr lang="en-US" sz="6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8554278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 y="13648"/>
            <a:ext cx="11643360" cy="533400"/>
          </a:xfrm>
        </p:spPr>
        <p:txBody>
          <a:bodyPr>
            <a:normAutofit/>
          </a:bodyPr>
          <a:lstStyle/>
          <a:p>
            <a:pPr algn="l"/>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CON ĐẾN ĐÂY THỜ LẠY</a:t>
            </a:r>
            <a:endParaRPr lang="en-US" sz="2400"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74320" y="1570226"/>
            <a:ext cx="11643360" cy="6391564"/>
          </a:xfrm>
        </p:spPr>
        <p:txBody>
          <a:bodyPr>
            <a:noAutofit/>
          </a:bodyPr>
          <a:lstStyle/>
          <a:p>
            <a:pPr algn="just"/>
            <a:r>
              <a:rPr lang="en-US" sz="6000" b="1" dirty="0" err="1">
                <a:latin typeface="Times New Roman" panose="02020603050405020304" pitchFamily="18" charset="0"/>
                <a:cs typeface="Times New Roman" panose="02020603050405020304" pitchFamily="18" charset="0"/>
              </a:rPr>
              <a:t>Đưa</a:t>
            </a:r>
            <a:r>
              <a:rPr lang="en-US" sz="6000" b="1" dirty="0">
                <a:latin typeface="Times New Roman" panose="02020603050405020304" pitchFamily="18" charset="0"/>
                <a:cs typeface="Times New Roman" panose="02020603050405020304" pitchFamily="18" charset="0"/>
              </a:rPr>
              <a:t> con </a:t>
            </a:r>
            <a:r>
              <a:rPr lang="en-US" sz="6000" b="1" dirty="0" err="1">
                <a:latin typeface="Times New Roman" panose="02020603050405020304" pitchFamily="18" charset="0"/>
                <a:cs typeface="Times New Roman" panose="02020603050405020304" pitchFamily="18" charset="0"/>
              </a:rPr>
              <a:t>đi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trên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đường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về</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nước</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Chúa</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hưởng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ơn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cứu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độ</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tiệc</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dọn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sẵn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cho</a:t>
            </a:r>
            <a:r>
              <a:rPr lang="en-US" sz="6000" b="1" dirty="0">
                <a:latin typeface="Times New Roman" panose="02020603050405020304" pitchFamily="18" charset="0"/>
                <a:cs typeface="Times New Roman" panose="02020603050405020304" pitchFamily="18" charset="0"/>
              </a:rPr>
              <a:t> con: </a:t>
            </a:r>
            <a:r>
              <a:rPr lang="en-US" sz="6000" b="1" dirty="0" err="1">
                <a:latin typeface="Times New Roman" panose="02020603050405020304" pitchFamily="18" charset="0"/>
                <a:cs typeface="Times New Roman" panose="02020603050405020304" pitchFamily="18" charset="0"/>
              </a:rPr>
              <a:t>là</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Thịt</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Máu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để</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dưỡng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nuôi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hồn</a:t>
            </a:r>
            <a:r>
              <a:rPr lang="en-US" sz="6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8941503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313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 y="13648"/>
            <a:ext cx="11643360" cy="533400"/>
          </a:xfrm>
        </p:spPr>
        <p:txBody>
          <a:bodyPr>
            <a:normAutofit/>
          </a:bodyPr>
          <a:lstStyle/>
          <a:p>
            <a:pPr algn="l"/>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NÀY CON LÀ ĐÁ </a:t>
            </a:r>
            <a:endParaRPr lang="en-US" sz="2400"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74320" y="713578"/>
            <a:ext cx="11643360" cy="6391564"/>
          </a:xfrm>
        </p:spPr>
        <p:txBody>
          <a:bodyPr>
            <a:noAutofit/>
          </a:bodyPr>
          <a:lstStyle/>
          <a:p>
            <a:pPr algn="just"/>
            <a:r>
              <a:rPr lang="en-US" sz="6000" b="1" dirty="0" err="1">
                <a:latin typeface="Times New Roman" panose="02020603050405020304" pitchFamily="18" charset="0"/>
                <a:cs typeface="Times New Roman" panose="02020603050405020304" pitchFamily="18" charset="0"/>
              </a:rPr>
              <a:t>Này</a:t>
            </a:r>
            <a:r>
              <a:rPr lang="en-US" sz="6000" b="1" dirty="0">
                <a:latin typeface="Times New Roman" panose="02020603050405020304" pitchFamily="18" charset="0"/>
                <a:cs typeface="Times New Roman" panose="02020603050405020304" pitchFamily="18" charset="0"/>
              </a:rPr>
              <a:t> con </a:t>
            </a:r>
            <a:r>
              <a:rPr lang="en-US" sz="6000" b="1" dirty="0" err="1">
                <a:latin typeface="Times New Roman" panose="02020603050405020304" pitchFamily="18" charset="0"/>
                <a:cs typeface="Times New Roman" panose="02020603050405020304" pitchFamily="18" charset="0"/>
              </a:rPr>
              <a:t>là</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Đá</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Trên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viên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đá</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này</a:t>
            </a:r>
            <a:r>
              <a:rPr lang="en-US" sz="6000" b="1" dirty="0">
                <a:latin typeface="Times New Roman" panose="02020603050405020304" pitchFamily="18" charset="0"/>
                <a:cs typeface="Times New Roman" panose="02020603050405020304" pitchFamily="18" charset="0"/>
              </a:rPr>
              <a:t>, Cha </a:t>
            </a:r>
            <a:r>
              <a:rPr lang="en-US" sz="6000" b="1" dirty="0" err="1">
                <a:latin typeface="Times New Roman" panose="02020603050405020304" pitchFamily="18" charset="0"/>
                <a:cs typeface="Times New Roman" panose="02020603050405020304" pitchFamily="18" charset="0"/>
              </a:rPr>
              <a:t>xây</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Giáo</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Hội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ngàn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năm</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vững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bền</a:t>
            </a:r>
            <a:r>
              <a:rPr lang="en-US" sz="6000" b="1" dirty="0">
                <a:latin typeface="Times New Roman" panose="02020603050405020304" pitchFamily="18" charset="0"/>
                <a:cs typeface="Times New Roman" panose="02020603050405020304" pitchFamily="18" charset="0"/>
              </a:rPr>
              <a:t>. Ta </a:t>
            </a:r>
            <a:r>
              <a:rPr lang="en-US" sz="6000" b="1" dirty="0" err="1">
                <a:latin typeface="Times New Roman" panose="02020603050405020304" pitchFamily="18" charset="0"/>
                <a:cs typeface="Times New Roman" panose="02020603050405020304" pitchFamily="18" charset="0"/>
              </a:rPr>
              <a:t>hãy</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cầu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xin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cho</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Đức</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Giáo</a:t>
            </a:r>
            <a:r>
              <a:rPr lang="en-US" sz="6000" b="1" dirty="0">
                <a:latin typeface="Times New Roman" panose="02020603050405020304" pitchFamily="18" charset="0"/>
                <a:cs typeface="Times New Roman" panose="02020603050405020304" pitchFamily="18" charset="0"/>
              </a:rPr>
              <a:t> Hoàng Phan-xi-</a:t>
            </a:r>
            <a:r>
              <a:rPr lang="en-US" sz="6000" b="1" dirty="0" err="1">
                <a:latin typeface="Times New Roman" panose="02020603050405020304" pitchFamily="18" charset="0"/>
                <a:cs typeface="Times New Roman" panose="02020603050405020304" pitchFamily="18" charset="0"/>
              </a:rPr>
              <a:t>cô</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Chúa</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giữ</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gìn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Người</a:t>
            </a:r>
            <a:r>
              <a:rPr lang="en-US" sz="6000" b="1" dirty="0">
                <a:latin typeface="Times New Roman" panose="02020603050405020304" pitchFamily="18" charset="0"/>
                <a:cs typeface="Times New Roman" panose="02020603050405020304" pitchFamily="18" charset="0"/>
              </a:rPr>
              <a:t>, tang </a:t>
            </a:r>
            <a:r>
              <a:rPr lang="en-US" sz="6000" b="1" dirty="0" err="1">
                <a:latin typeface="Times New Roman" panose="02020603050405020304" pitchFamily="18" charset="0"/>
                <a:cs typeface="Times New Roman" panose="02020603050405020304" pitchFamily="18" charset="0"/>
              </a:rPr>
              <a:t>gấp</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sinh</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lực</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và</a:t>
            </a:r>
            <a:r>
              <a:rPr lang="en-US" sz="6000" b="1" dirty="0">
                <a:latin typeface="Times New Roman" panose="02020603050405020304" pitchFamily="18" charset="0"/>
                <a:cs typeface="Times New Roman" panose="02020603050405020304" pitchFamily="18" charset="0"/>
              </a:rPr>
              <a:t> ban </a:t>
            </a:r>
            <a:r>
              <a:rPr lang="en-US" sz="6000" b="1" dirty="0" err="1">
                <a:latin typeface="Times New Roman" panose="02020603050405020304" pitchFamily="18" charset="0"/>
                <a:cs typeface="Times New Roman" panose="02020603050405020304" pitchFamily="18" charset="0"/>
              </a:rPr>
              <a:t>cho</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Người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đời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này</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hạnh</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phúc</a:t>
            </a:r>
            <a:r>
              <a:rPr lang="en-US" sz="6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0902062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 y="13648"/>
            <a:ext cx="11643360" cy="533400"/>
          </a:xfrm>
        </p:spPr>
        <p:txBody>
          <a:bodyPr>
            <a:normAutofit/>
          </a:bodyPr>
          <a:lstStyle/>
          <a:p>
            <a:pPr algn="l"/>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NÀY CON LÀ ĐÁ </a:t>
            </a:r>
            <a:endParaRPr lang="en-US" sz="2400"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74320" y="1945612"/>
            <a:ext cx="11643360" cy="6391564"/>
          </a:xfrm>
        </p:spPr>
        <p:txBody>
          <a:bodyPr>
            <a:noAutofit/>
          </a:bodyPr>
          <a:lstStyle/>
          <a:p>
            <a:pPr algn="just"/>
            <a:r>
              <a:rPr lang="en-US" sz="6000" b="1" dirty="0" err="1">
                <a:latin typeface="Times New Roman" panose="02020603050405020304" pitchFamily="18" charset="0"/>
                <a:cs typeface="Times New Roman" panose="02020603050405020304" pitchFamily="18" charset="0"/>
              </a:rPr>
              <a:t>Cầu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cho</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Người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được</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những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ơn</a:t>
            </a:r>
            <a:r>
              <a:rPr lang="en-US" sz="6000" b="1" dirty="0">
                <a:latin typeface="Times New Roman" panose="02020603050405020304" pitchFamily="18" charset="0"/>
                <a:cs typeface="Times New Roman" panose="02020603050405020304" pitchFamily="18" charset="0"/>
              </a:rPr>
              <a:t> an </a:t>
            </a:r>
            <a:r>
              <a:rPr lang="en-US" sz="6000" b="1" dirty="0" err="1">
                <a:latin typeface="Times New Roman" panose="02020603050405020304" pitchFamily="18" charset="0"/>
                <a:cs typeface="Times New Roman" panose="02020603050405020304" pitchFamily="18" charset="0"/>
              </a:rPr>
              <a:t>lành</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Cầu</a:t>
            </a:r>
            <a:r>
              <a:rPr lang="en-US" sz="6000" b="1" dirty="0">
                <a:latin typeface="Times New Roman" panose="02020603050405020304" pitchFamily="18" charset="0"/>
                <a:cs typeface="Times New Roman" panose="02020603050405020304" pitchFamily="18" charset="0"/>
              </a:rPr>
              <a:t> Cho </a:t>
            </a:r>
            <a:r>
              <a:rPr lang="en-US" sz="6000" b="1" dirty="0" err="1">
                <a:latin typeface="Times New Roman" panose="02020603050405020304" pitchFamily="18" charset="0"/>
                <a:cs typeface="Times New Roman" panose="02020603050405020304" pitchFamily="18" charset="0"/>
              </a:rPr>
              <a:t>Người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được</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sống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vui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yên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hàn</a:t>
            </a:r>
            <a:r>
              <a:rPr lang="en-US" sz="6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0404148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835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 y="13648"/>
            <a:ext cx="11643360" cy="533400"/>
          </a:xfrm>
        </p:spPr>
        <p:txBody>
          <a:bodyPr>
            <a:normAutofit/>
          </a:bodyPr>
          <a:lstStyle/>
          <a:p>
            <a:pPr algn="l"/>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 LỜI NGUYỆN</a:t>
            </a:r>
            <a:endParaRPr lang="en-US" sz="2400"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74320" y="547048"/>
            <a:ext cx="11643360" cy="7790128"/>
          </a:xfrm>
        </p:spPr>
        <p:txBody>
          <a:bodyPr>
            <a:noAutofit/>
          </a:bodyPr>
          <a:lstStyle/>
          <a:p>
            <a:pPr algn="just"/>
            <a:r>
              <a:rPr lang="en-US" sz="6000" b="1" dirty="0" err="1">
                <a:latin typeface="Times New Roman" panose="02020603050405020304" pitchFamily="18" charset="0"/>
                <a:cs typeface="Times New Roman" panose="02020603050405020304" pitchFamily="18" charset="0"/>
              </a:rPr>
              <a:t>Lạy</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Trái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tim</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Cực</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Thánh</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Chuas</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Giê-su</a:t>
            </a:r>
            <a:r>
              <a:rPr lang="en-US" sz="6000" b="1" dirty="0">
                <a:latin typeface="Times New Roman" panose="02020603050405020304" pitchFamily="18" charset="0"/>
                <a:cs typeface="Times New Roman" panose="02020603050405020304" pitchFamily="18" charset="0"/>
              </a:rPr>
              <a:t>. Xin </a:t>
            </a:r>
            <a:r>
              <a:rPr lang="en-US" sz="6000" b="1" dirty="0" err="1">
                <a:latin typeface="Times New Roman" panose="02020603050405020304" pitchFamily="18" charset="0"/>
                <a:cs typeface="Times New Roman" panose="02020603050405020304" pitchFamily="18" charset="0"/>
              </a:rPr>
              <a:t>thương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xót</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chúng</a:t>
            </a:r>
            <a:r>
              <a:rPr lang="en-US" sz="6000" b="1" dirty="0">
                <a:latin typeface="Times New Roman" panose="02020603050405020304" pitchFamily="18" charset="0"/>
                <a:cs typeface="Times New Roman" panose="02020603050405020304" pitchFamily="18" charset="0"/>
              </a:rPr>
              <a:t> con. </a:t>
            </a:r>
            <a:r>
              <a:rPr lang="en-US" sz="6000" b="1" dirty="0" err="1">
                <a:latin typeface="Times New Roman" panose="02020603050405020304" pitchFamily="18" charset="0"/>
                <a:cs typeface="Times New Roman" panose="02020603050405020304" pitchFamily="18" charset="0"/>
              </a:rPr>
              <a:t>Lạy</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Trái</a:t>
            </a:r>
            <a:r>
              <a:rPr lang="en-US" sz="6000" b="1" dirty="0">
                <a:latin typeface="Times New Roman" panose="02020603050405020304" pitchFamily="18" charset="0"/>
                <a:cs typeface="Times New Roman" panose="02020603050405020304" pitchFamily="18" charset="0"/>
              </a:rPr>
              <a:t> Tim </a:t>
            </a:r>
            <a:r>
              <a:rPr lang="en-US" sz="6000" b="1" dirty="0" err="1">
                <a:latin typeface="Times New Roman" panose="02020603050405020304" pitchFamily="18" charset="0"/>
                <a:cs typeface="Times New Roman" panose="02020603050405020304" pitchFamily="18" charset="0"/>
              </a:rPr>
              <a:t>đau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xót</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và</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vẹn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sạch</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Đức</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Mẹ</a:t>
            </a:r>
            <a:r>
              <a:rPr lang="en-US" sz="6000" b="1" dirty="0">
                <a:latin typeface="Times New Roman" panose="02020603050405020304" pitchFamily="18" charset="0"/>
                <a:cs typeface="Times New Roman" panose="02020603050405020304" pitchFamily="18" charset="0"/>
              </a:rPr>
              <a:t> Maria. Xin </a:t>
            </a:r>
            <a:r>
              <a:rPr lang="en-US" sz="6000" b="1" dirty="0" err="1">
                <a:latin typeface="Times New Roman" panose="02020603050405020304" pitchFamily="18" charset="0"/>
                <a:cs typeface="Times New Roman" panose="02020603050405020304" pitchFamily="18" charset="0"/>
              </a:rPr>
              <a:t>cầu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cho</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chúng</a:t>
            </a:r>
            <a:r>
              <a:rPr lang="en-US" sz="6000" b="1" dirty="0">
                <a:latin typeface="Times New Roman" panose="02020603050405020304" pitchFamily="18" charset="0"/>
                <a:cs typeface="Times New Roman" panose="02020603050405020304" pitchFamily="18" charset="0"/>
              </a:rPr>
              <a:t> con. </a:t>
            </a:r>
            <a:r>
              <a:rPr lang="en-US" sz="6000" b="1" dirty="0" err="1">
                <a:latin typeface="Times New Roman" panose="02020603050405020304" pitchFamily="18" charset="0"/>
                <a:cs typeface="Times New Roman" panose="02020603050405020304" pitchFamily="18" charset="0"/>
              </a:rPr>
              <a:t>Lạy</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Thánh</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Cả</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Giu</a:t>
            </a:r>
            <a:r>
              <a:rPr lang="en-US" sz="6000" b="1" dirty="0">
                <a:latin typeface="Times New Roman" panose="02020603050405020304" pitchFamily="18" charset="0"/>
                <a:cs typeface="Times New Roman" panose="02020603050405020304" pitchFamily="18" charset="0"/>
              </a:rPr>
              <a:t>-se </a:t>
            </a:r>
            <a:r>
              <a:rPr lang="en-US" sz="6000" b="1" dirty="0" err="1">
                <a:latin typeface="Times New Roman" panose="02020603050405020304" pitchFamily="18" charset="0"/>
                <a:cs typeface="Times New Roman" panose="02020603050405020304" pitchFamily="18" charset="0"/>
              </a:rPr>
              <a:t>quan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thầy</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rất</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quý</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mến</a:t>
            </a:r>
            <a:r>
              <a:rPr lang="en-US" sz="6000" b="1" dirty="0">
                <a:latin typeface="Times New Roman" panose="02020603050405020304" pitchFamily="18" charset="0"/>
                <a:cs typeface="Times New Roman" panose="02020603050405020304" pitchFamily="18" charset="0"/>
              </a:rPr>
              <a:t>. Xin </a:t>
            </a:r>
            <a:r>
              <a:rPr lang="en-US" sz="6000" b="1" dirty="0" err="1">
                <a:latin typeface="Times New Roman" panose="02020603050405020304" pitchFamily="18" charset="0"/>
                <a:cs typeface="Times New Roman" panose="02020603050405020304" pitchFamily="18" charset="0"/>
              </a:rPr>
              <a:t>Cầu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cho</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chúng</a:t>
            </a:r>
            <a:r>
              <a:rPr lang="en-US" sz="6000" b="1" dirty="0">
                <a:latin typeface="Times New Roman" panose="02020603050405020304" pitchFamily="18" charset="0"/>
                <a:cs typeface="Times New Roman" panose="02020603050405020304" pitchFamily="18" charset="0"/>
              </a:rPr>
              <a:t> con.</a:t>
            </a:r>
          </a:p>
        </p:txBody>
      </p:sp>
    </p:spTree>
    <p:extLst>
      <p:ext uri="{BB962C8B-B14F-4D97-AF65-F5344CB8AC3E}">
        <p14:creationId xmlns:p14="http://schemas.microsoft.com/office/powerpoint/2010/main" val="39190530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449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 y="13648"/>
            <a:ext cx="11643360" cy="533400"/>
          </a:xfrm>
        </p:spPr>
        <p:txBody>
          <a:bodyPr>
            <a:normAutofit/>
          </a:bodyPr>
          <a:lstStyle/>
          <a:p>
            <a:pPr algn="l"/>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ĐÂY NHIỆM TÍCH</a:t>
            </a:r>
            <a:endParaRPr lang="en-US" sz="2400"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74320" y="742454"/>
            <a:ext cx="11643360" cy="6391564"/>
          </a:xfrm>
        </p:spPr>
        <p:txBody>
          <a:bodyPr>
            <a:noAutofit/>
          </a:bodyPr>
          <a:lstStyle/>
          <a:p>
            <a:pPr algn="just"/>
            <a:r>
              <a:rPr lang="en-US" sz="6000" b="1" dirty="0" err="1">
                <a:latin typeface="Times New Roman" panose="02020603050405020304" pitchFamily="18" charset="0"/>
                <a:cs typeface="Times New Roman" panose="02020603050405020304" pitchFamily="18" charset="0"/>
              </a:rPr>
              <a:t>Đây</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nhiệm</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tích</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vô</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cùng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cao</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quý</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nào</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chúng</a:t>
            </a:r>
            <a:r>
              <a:rPr lang="en-US" sz="6000" b="1" dirty="0">
                <a:latin typeface="Times New Roman" panose="02020603050405020304" pitchFamily="18" charset="0"/>
                <a:cs typeface="Times New Roman" panose="02020603050405020304" pitchFamily="18" charset="0"/>
              </a:rPr>
              <a:t> ta </a:t>
            </a:r>
            <a:r>
              <a:rPr lang="en-US" sz="6000" b="1" dirty="0" err="1">
                <a:latin typeface="Times New Roman" panose="02020603050405020304" pitchFamily="18" charset="0"/>
                <a:cs typeface="Times New Roman" panose="02020603050405020304" pitchFamily="18" charset="0"/>
              </a:rPr>
              <a:t>phục</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bái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tôn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thờ</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Và</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dấu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tích</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ngàn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xưa</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lưu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ký</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phải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kính</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nhường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nghe</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lễ</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mới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đây</a:t>
            </a:r>
            <a:r>
              <a:rPr lang="en-US" sz="6000" b="1" dirty="0">
                <a:latin typeface="Times New Roman" panose="02020603050405020304" pitchFamily="18" charset="0"/>
                <a:cs typeface="Times New Roman" panose="02020603050405020304" pitchFamily="18" charset="0"/>
              </a:rPr>
              <a:t>. Ta </a:t>
            </a:r>
            <a:r>
              <a:rPr lang="en-US" sz="6000" b="1" dirty="0" err="1">
                <a:latin typeface="Times New Roman" panose="02020603050405020304" pitchFamily="18" charset="0"/>
                <a:cs typeface="Times New Roman" panose="02020603050405020304" pitchFamily="18" charset="0"/>
              </a:rPr>
              <a:t>hãy</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lấy</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đức</a:t>
            </a:r>
            <a:r>
              <a:rPr lang="en-US" sz="6000" b="1" dirty="0">
                <a:latin typeface="Times New Roman" panose="02020603050405020304" pitchFamily="18" charset="0"/>
                <a:cs typeface="Times New Roman" panose="02020603050405020304" pitchFamily="18" charset="0"/>
              </a:rPr>
              <a:t> tin </a:t>
            </a:r>
            <a:r>
              <a:rPr lang="en-US" sz="6000" b="1" dirty="0" err="1">
                <a:latin typeface="Times New Roman" panose="02020603050405020304" pitchFamily="18" charset="0"/>
                <a:cs typeface="Times New Roman" panose="02020603050405020304" pitchFamily="18" charset="0"/>
              </a:rPr>
              <a:t>bù</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lại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nếu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giác</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quan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không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cảm</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thấy</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gì</a:t>
            </a:r>
            <a:r>
              <a:rPr lang="en-US" sz="6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662653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 y="13648"/>
            <a:ext cx="11643360" cy="533400"/>
          </a:xfrm>
        </p:spPr>
        <p:txBody>
          <a:bodyPr>
            <a:normAutofit/>
          </a:bodyPr>
          <a:lstStyle/>
          <a:p>
            <a:pPr algn="l"/>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ĐÂY NHIỆM TÍCH</a:t>
            </a:r>
            <a:endParaRPr lang="en-US" sz="2400"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74320" y="742454"/>
            <a:ext cx="11643360" cy="6391564"/>
          </a:xfrm>
        </p:spPr>
        <p:txBody>
          <a:bodyPr>
            <a:noAutofit/>
          </a:bodyPr>
          <a:lstStyle/>
          <a:p>
            <a:pPr algn="just"/>
            <a:r>
              <a:rPr lang="en-US" sz="6000" b="1" dirty="0" err="1">
                <a:latin typeface="Times New Roman" panose="02020603050405020304" pitchFamily="18" charset="0"/>
                <a:cs typeface="Times New Roman" panose="02020603050405020304" pitchFamily="18" charset="0"/>
              </a:rPr>
              <a:t>Dâng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về</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Chúa</a:t>
            </a:r>
            <a:r>
              <a:rPr lang="en-US" sz="6000" b="1" dirty="0">
                <a:latin typeface="Times New Roman" panose="02020603050405020304" pitchFamily="18" charset="0"/>
                <a:cs typeface="Times New Roman" panose="02020603050405020304" pitchFamily="18" charset="0"/>
              </a:rPr>
              <a:t> Cha </a:t>
            </a:r>
            <a:r>
              <a:rPr lang="en-US" sz="6000" b="1" dirty="0" err="1">
                <a:latin typeface="Times New Roman" panose="02020603050405020304" pitchFamily="18" charset="0"/>
                <a:cs typeface="Times New Roman" panose="02020603050405020304" pitchFamily="18" charset="0"/>
              </a:rPr>
              <a:t>và</a:t>
            </a:r>
            <a:r>
              <a:rPr lang="en-US" sz="6000" b="1" dirty="0">
                <a:latin typeface="Times New Roman" panose="02020603050405020304" pitchFamily="18" charset="0"/>
                <a:cs typeface="Times New Roman" panose="02020603050405020304" pitchFamily="18" charset="0"/>
              </a:rPr>
              <a:t> Con </a:t>
            </a:r>
            <a:r>
              <a:rPr lang="en-US" sz="6000" b="1" dirty="0" err="1">
                <a:latin typeface="Times New Roman" panose="02020603050405020304" pitchFamily="18" charset="0"/>
                <a:cs typeface="Times New Roman" panose="02020603050405020304" pitchFamily="18" charset="0"/>
              </a:rPr>
              <a:t>Chúa</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lời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tán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dương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mừng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chúc</a:t>
            </a:r>
            <a:r>
              <a:rPr lang="en-US" sz="6000" b="1" dirty="0">
                <a:latin typeface="Times New Roman" panose="02020603050405020304" pitchFamily="18" charset="0"/>
                <a:cs typeface="Times New Roman" panose="02020603050405020304" pitchFamily="18" charset="0"/>
              </a:rPr>
              <a:t> vang </a:t>
            </a:r>
            <a:r>
              <a:rPr lang="en-US" sz="6000" b="1" dirty="0" err="1">
                <a:latin typeface="Times New Roman" panose="02020603050405020304" pitchFamily="18" charset="0"/>
                <a:cs typeface="Times New Roman" panose="02020603050405020304" pitchFamily="18" charset="0"/>
              </a:rPr>
              <a:t>hòa</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Cùng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vinh</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phúc</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quyền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uy</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danh</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giá</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tựa</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khói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trầm</a:t>
            </a:r>
            <a:r>
              <a:rPr lang="en-US" sz="6000" b="1" dirty="0">
                <a:latin typeface="Times New Roman" panose="02020603050405020304" pitchFamily="18" charset="0"/>
                <a:cs typeface="Times New Roman" panose="02020603050405020304" pitchFamily="18" charset="0"/>
              </a:rPr>
              <a:t> bay </a:t>
            </a:r>
            <a:r>
              <a:rPr lang="en-US" sz="6000" b="1" dirty="0" err="1">
                <a:latin typeface="Times New Roman" panose="02020603050405020304" pitchFamily="18" charset="0"/>
                <a:cs typeface="Times New Roman" panose="02020603050405020304" pitchFamily="18" charset="0"/>
              </a:rPr>
              <a:t>tỏa</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ngát</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hương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Để</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tiến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Chúa</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Thánh</a:t>
            </a:r>
            <a:r>
              <a:rPr lang="en-US" sz="6000" b="1" dirty="0">
                <a:latin typeface="Times New Roman" panose="02020603050405020304" pitchFamily="18" charset="0"/>
                <a:cs typeface="Times New Roman" panose="02020603050405020304" pitchFamily="18" charset="0"/>
              </a:rPr>
              <a:t> Linh </a:t>
            </a:r>
            <a:r>
              <a:rPr lang="en-US" sz="6000" b="1" dirty="0" err="1">
                <a:latin typeface="Times New Roman" panose="02020603050405020304" pitchFamily="18" charset="0"/>
                <a:cs typeface="Times New Roman" panose="02020603050405020304" pitchFamily="18" charset="0"/>
              </a:rPr>
              <a:t>nhân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hậu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khúc</a:t>
            </a:r>
            <a:r>
              <a:rPr lang="en-US" sz="6000" b="1" dirty="0">
                <a:latin typeface="Times New Roman" panose="02020603050405020304" pitchFamily="18" charset="0"/>
                <a:cs typeface="Times New Roman" panose="02020603050405020304" pitchFamily="18" charset="0"/>
              </a:rPr>
              <a:t> tan </a:t>
            </a:r>
            <a:r>
              <a:rPr lang="en-US" sz="6000" b="1" dirty="0" err="1">
                <a:latin typeface="Times New Roman" panose="02020603050405020304" pitchFamily="18" charset="0"/>
                <a:cs typeface="Times New Roman" panose="02020603050405020304" pitchFamily="18" charset="0"/>
              </a:rPr>
              <a:t>dương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cảm</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tạ</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suốt</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đời</a:t>
            </a:r>
            <a:r>
              <a:rPr lang="en-US" sz="6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6601678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 y="13648"/>
            <a:ext cx="11643360" cy="533400"/>
          </a:xfrm>
        </p:spPr>
        <p:txBody>
          <a:bodyPr>
            <a:normAutofit/>
          </a:bodyPr>
          <a:lstStyle/>
          <a:p>
            <a:pPr algn="l"/>
            <a:r>
              <a:rPr lang="en-US" sz="1800" dirty="0" err="1">
                <a:solidFill>
                  <a:srgbClr val="FF0000"/>
                </a:solidFill>
                <a:latin typeface="Times New Roman" panose="02020603050405020304" pitchFamily="18" charset="0"/>
                <a:cs typeface="Times New Roman" panose="02020603050405020304" pitchFamily="18" charset="0"/>
              </a:rPr>
              <a:t>Dâng</a:t>
            </a:r>
            <a:r>
              <a:rPr lang="en-US" sz="1800" dirty="0">
                <a:solidFill>
                  <a:srgbClr val="FF0000"/>
                </a:solidFill>
                <a:latin typeface="Times New Roman" panose="02020603050405020304" pitchFamily="18" charset="0"/>
                <a:cs typeface="Times New Roman" panose="02020603050405020304" pitchFamily="18" charset="0"/>
              </a:rPr>
              <a:t> </a:t>
            </a:r>
            <a:r>
              <a:rPr lang="en-US" sz="1800" dirty="0" err="1">
                <a:solidFill>
                  <a:srgbClr val="FF0000"/>
                </a:solidFill>
                <a:latin typeface="Times New Roman" panose="02020603050405020304" pitchFamily="18" charset="0"/>
                <a:cs typeface="Times New Roman" panose="02020603050405020304" pitchFamily="18" charset="0"/>
              </a:rPr>
              <a:t>Lễ</a:t>
            </a:r>
            <a:r>
              <a:rPr lang="en-US" sz="180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DÂNG TRỌN NIỀM (VX)</a:t>
            </a:r>
            <a:endParaRPr lang="en-US" sz="2400"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74320" y="618386"/>
            <a:ext cx="11643360" cy="6391564"/>
          </a:xfrm>
        </p:spPr>
        <p:txBody>
          <a:bodyPr>
            <a:noAutofit/>
          </a:bodyPr>
          <a:lstStyle/>
          <a:p>
            <a:pPr algn="just"/>
            <a:r>
              <a:rPr lang="en-US" sz="6000" b="1" dirty="0">
                <a:latin typeface="Times New Roman" panose="02020603050405020304" pitchFamily="18" charset="0"/>
                <a:cs typeface="Times New Roman" panose="02020603050405020304" pitchFamily="18" charset="0"/>
              </a:rPr>
              <a:t>1. </a:t>
            </a:r>
            <a:r>
              <a:rPr lang="en-US" sz="6000" b="1" dirty="0" err="1">
                <a:latin typeface="Times New Roman" panose="02020603050405020304" pitchFamily="18" charset="0"/>
                <a:cs typeface="Times New Roman" panose="02020603050405020304" pitchFamily="18" charset="0"/>
              </a:rPr>
              <a:t>Dòng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lệ</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tuôn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cho</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người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yêu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dấu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lời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cầu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kinh</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hương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trầm</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nghi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ngút</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bài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tình</a:t>
            </a:r>
            <a:r>
              <a:rPr lang="en-US" sz="6000" b="1" dirty="0">
                <a:latin typeface="Times New Roman" panose="02020603050405020304" pitchFamily="18" charset="0"/>
                <a:cs typeface="Times New Roman" panose="02020603050405020304" pitchFamily="18" charset="0"/>
              </a:rPr>
              <a:t> ca </a:t>
            </a:r>
            <a:r>
              <a:rPr lang="en-US" sz="6000" b="1" dirty="0" err="1">
                <a:latin typeface="Times New Roman" panose="02020603050405020304" pitchFamily="18" charset="0"/>
                <a:cs typeface="Times New Roman" panose="02020603050405020304" pitchFamily="18" charset="0"/>
              </a:rPr>
              <a:t>bát</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ngát</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hương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yêu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Với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tiếng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lòng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ngập</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tràn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niềm</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đau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thương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xót</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người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tình</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hồng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trào</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dâng</a:t>
            </a:r>
            <a:r>
              <a:rPr lang="en-US" sz="6000" b="1" dirty="0">
                <a:latin typeface="Times New Roman" panose="02020603050405020304" pitchFamily="18" charset="0"/>
                <a:cs typeface="Times New Roman" panose="02020603050405020304" pitchFamily="18" charset="0"/>
              </a:rPr>
              <a:t>, bao </a:t>
            </a:r>
            <a:r>
              <a:rPr lang="en-US" sz="6000" b="1" dirty="0" err="1">
                <a:latin typeface="Times New Roman" panose="02020603050405020304" pitchFamily="18" charset="0"/>
                <a:cs typeface="Times New Roman" panose="02020603050405020304" pitchFamily="18" charset="0"/>
              </a:rPr>
              <a:t>khổ</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đau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xót</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xa</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thương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nhớ</a:t>
            </a:r>
            <a:r>
              <a:rPr lang="en-US" sz="6000" b="1" dirty="0">
                <a:latin typeface="Times New Roman" panose="02020603050405020304" pitchFamily="18" charset="0"/>
                <a:cs typeface="Times New Roman" panose="02020603050405020304" pitchFamily="18" charset="0"/>
              </a:rPr>
              <a:t>.</a:t>
            </a:r>
            <a:endParaRPr lang="vi-VN"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89396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 y="13648"/>
            <a:ext cx="11643360" cy="533400"/>
          </a:xfrm>
        </p:spPr>
        <p:txBody>
          <a:bodyPr>
            <a:normAutofit/>
          </a:bodyPr>
          <a:lstStyle/>
          <a:p>
            <a:pPr algn="l"/>
            <a:r>
              <a:rPr lang="en-US" sz="1800" dirty="0" err="1">
                <a:solidFill>
                  <a:srgbClr val="FF0000"/>
                </a:solidFill>
                <a:latin typeface="Times New Roman" pitchFamily="18" charset="0"/>
                <a:cs typeface="Times New Roman" pitchFamily="18" charset="0"/>
              </a:rPr>
              <a:t>Hiệp</a:t>
            </a:r>
            <a:r>
              <a:rPr lang="en-US" sz="1800" dirty="0">
                <a:solidFill>
                  <a:srgbClr val="FF0000"/>
                </a:solidFill>
                <a:latin typeface="Times New Roman" pitchFamily="18" charset="0"/>
                <a:cs typeface="Times New Roman" pitchFamily="18" charset="0"/>
              </a:rPr>
              <a:t> </a:t>
            </a:r>
            <a:r>
              <a:rPr lang="en-US" sz="1800" dirty="0" err="1">
                <a:solidFill>
                  <a:srgbClr val="FF0000"/>
                </a:solidFill>
                <a:latin typeface="Times New Roman" pitchFamily="18" charset="0"/>
                <a:cs typeface="Times New Roman" pitchFamily="18" charset="0"/>
              </a:rPr>
              <a:t>Lễ</a:t>
            </a:r>
            <a:r>
              <a:rPr lang="en-US" sz="1800" dirty="0">
                <a:solidFill>
                  <a:srgbClr val="FF0000"/>
                </a:solidFill>
                <a:latin typeface="Times New Roman" pitchFamily="18" charset="0"/>
                <a:cs typeface="Times New Roman" pitchFamily="18" charset="0"/>
              </a:rPr>
              <a:t>                           </a:t>
            </a: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XIN TỎ CHO CHÚNG CON (ND)</a:t>
            </a:r>
            <a:endParaRPr lang="en-US" sz="2400"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74320" y="1622000"/>
            <a:ext cx="11643360" cy="6063423"/>
          </a:xfrm>
        </p:spPr>
        <p:txBody>
          <a:bodyPr>
            <a:noAutofit/>
          </a:bodyPr>
          <a:lstStyle/>
          <a:p>
            <a:pPr algn="just"/>
            <a:r>
              <a:rPr lang="en-US" sz="6000" b="1" dirty="0">
                <a:latin typeface="Times New Roman" pitchFamily="18" charset="0"/>
                <a:cs typeface="Times New Roman" pitchFamily="18" charset="0"/>
              </a:rPr>
              <a:t>ĐK: </a:t>
            </a:r>
            <a:r>
              <a:rPr lang="en-US" sz="6000" b="1" dirty="0" err="1">
                <a:latin typeface="Times New Roman" pitchFamily="18" charset="0"/>
                <a:cs typeface="Times New Roman" pitchFamily="18" charset="0"/>
              </a:rPr>
              <a:t>Thưa</a:t>
            </a:r>
            <a:r>
              <a:rPr lang="en-US" sz="6000" b="1" dirty="0">
                <a:latin typeface="Times New Roman" pitchFamily="18" charset="0"/>
                <a:cs typeface="Times New Roman" pitchFamily="18" charset="0"/>
              </a:rPr>
              <a:t> </a:t>
            </a:r>
            <a:r>
              <a:rPr lang="en-US" sz="6000" b="1" dirty="0" err="1">
                <a:latin typeface="Times New Roman" pitchFamily="18" charset="0"/>
                <a:cs typeface="Times New Roman" pitchFamily="18" charset="0"/>
              </a:rPr>
              <a:t>Thầy</a:t>
            </a:r>
            <a:r>
              <a:rPr lang="en-US" sz="6000" b="1" dirty="0">
                <a:latin typeface="Times New Roman" pitchFamily="18" charset="0"/>
                <a:cs typeface="Times New Roman" pitchFamily="18" charset="0"/>
              </a:rPr>
              <a:t> </a:t>
            </a:r>
            <a:r>
              <a:rPr lang="en-US" sz="6000" b="1" dirty="0" err="1">
                <a:latin typeface="Times New Roman" pitchFamily="18" charset="0"/>
                <a:cs typeface="Times New Roman" pitchFamily="18" charset="0"/>
              </a:rPr>
              <a:t>xin</a:t>
            </a:r>
            <a:r>
              <a:rPr lang="en-US" sz="6000" b="1" dirty="0">
                <a:latin typeface="Times New Roman" pitchFamily="18" charset="0"/>
                <a:cs typeface="Times New Roman" pitchFamily="18" charset="0"/>
              </a:rPr>
              <a:t> </a:t>
            </a:r>
            <a:r>
              <a:rPr lang="en-US" sz="6000" b="1" dirty="0" err="1">
                <a:latin typeface="Times New Roman" pitchFamily="18" charset="0"/>
                <a:cs typeface="Times New Roman" pitchFamily="18" charset="0"/>
              </a:rPr>
              <a:t>tỏ</a:t>
            </a:r>
            <a:r>
              <a:rPr lang="en-US" sz="6000" b="1" dirty="0">
                <a:latin typeface="Times New Roman" pitchFamily="18" charset="0"/>
                <a:cs typeface="Times New Roman" pitchFamily="18" charset="0"/>
              </a:rPr>
              <a:t> </a:t>
            </a:r>
            <a:r>
              <a:rPr lang="en-US" sz="6000" b="1" dirty="0" err="1">
                <a:latin typeface="Times New Roman" pitchFamily="18" charset="0"/>
                <a:cs typeface="Times New Roman" pitchFamily="18" charset="0"/>
              </a:rPr>
              <a:t>cho</a:t>
            </a:r>
            <a:r>
              <a:rPr lang="en-US" sz="6000" b="1" dirty="0">
                <a:latin typeface="Times New Roman" pitchFamily="18" charset="0"/>
                <a:cs typeface="Times New Roman" pitchFamily="18" charset="0"/>
              </a:rPr>
              <a:t> </a:t>
            </a:r>
            <a:r>
              <a:rPr lang="en-US" sz="6000" b="1" dirty="0" err="1">
                <a:latin typeface="Times New Roman" pitchFamily="18" charset="0"/>
                <a:cs typeface="Times New Roman" pitchFamily="18" charset="0"/>
              </a:rPr>
              <a:t>chúng</a:t>
            </a:r>
            <a:r>
              <a:rPr lang="en-US" sz="6000" b="1" dirty="0">
                <a:latin typeface="Times New Roman" pitchFamily="18" charset="0"/>
                <a:cs typeface="Times New Roman" pitchFamily="18" charset="0"/>
              </a:rPr>
              <a:t> con </a:t>
            </a:r>
            <a:r>
              <a:rPr lang="en-US" sz="6000" b="1" dirty="0" err="1">
                <a:latin typeface="Times New Roman" pitchFamily="18" charset="0"/>
                <a:cs typeface="Times New Roman" pitchFamily="18" charset="0"/>
              </a:rPr>
              <a:t>thấy</a:t>
            </a:r>
            <a:r>
              <a:rPr lang="en-US" sz="6000" b="1" dirty="0">
                <a:latin typeface="Times New Roman" pitchFamily="18" charset="0"/>
                <a:cs typeface="Times New Roman" pitchFamily="18" charset="0"/>
              </a:rPr>
              <a:t> </a:t>
            </a:r>
            <a:r>
              <a:rPr lang="en-US" sz="6000" b="1" dirty="0" err="1">
                <a:latin typeface="Times New Roman" pitchFamily="18" charset="0"/>
                <a:cs typeface="Times New Roman" pitchFamily="18" charset="0"/>
              </a:rPr>
              <a:t>Chúa</a:t>
            </a:r>
            <a:r>
              <a:rPr lang="en-US" sz="6000" b="1" dirty="0">
                <a:latin typeface="Times New Roman" pitchFamily="18" charset="0"/>
                <a:cs typeface="Times New Roman" pitchFamily="18" charset="0"/>
              </a:rPr>
              <a:t> Cha, </a:t>
            </a:r>
            <a:r>
              <a:rPr lang="en-US" sz="6000" b="1" dirty="0" err="1">
                <a:latin typeface="Times New Roman" pitchFamily="18" charset="0"/>
                <a:cs typeface="Times New Roman" pitchFamily="18" charset="0"/>
              </a:rPr>
              <a:t>như</a:t>
            </a:r>
            <a:r>
              <a:rPr lang="en-US" sz="6000" b="1" dirty="0">
                <a:latin typeface="Times New Roman" pitchFamily="18" charset="0"/>
                <a:cs typeface="Times New Roman" pitchFamily="18" charset="0"/>
              </a:rPr>
              <a:t> </a:t>
            </a:r>
            <a:r>
              <a:rPr lang="en-US" sz="6000" b="1" dirty="0" err="1">
                <a:latin typeface="Times New Roman" pitchFamily="18" charset="0"/>
                <a:cs typeface="Times New Roman" pitchFamily="18" charset="0"/>
              </a:rPr>
              <a:t>thế</a:t>
            </a:r>
            <a:r>
              <a:rPr lang="en-US" sz="6000" b="1" dirty="0">
                <a:latin typeface="Times New Roman" pitchFamily="18" charset="0"/>
                <a:cs typeface="Times New Roman" pitchFamily="18" charset="0"/>
              </a:rPr>
              <a:t> </a:t>
            </a:r>
            <a:r>
              <a:rPr lang="en-US" sz="6000" b="1" dirty="0" err="1">
                <a:latin typeface="Times New Roman" pitchFamily="18" charset="0"/>
                <a:cs typeface="Times New Roman" pitchFamily="18" charset="0"/>
              </a:rPr>
              <a:t>là</a:t>
            </a:r>
            <a:r>
              <a:rPr lang="en-US" sz="6000" b="1" dirty="0">
                <a:latin typeface="Times New Roman" pitchFamily="18" charset="0"/>
                <a:cs typeface="Times New Roman" pitchFamily="18" charset="0"/>
              </a:rPr>
              <a:t> </a:t>
            </a:r>
            <a:r>
              <a:rPr lang="en-US" sz="6000" b="1" dirty="0" err="1">
                <a:latin typeface="Times New Roman" pitchFamily="18" charset="0"/>
                <a:cs typeface="Times New Roman" pitchFamily="18" charset="0"/>
              </a:rPr>
              <a:t>chúng</a:t>
            </a:r>
            <a:r>
              <a:rPr lang="en-US" sz="6000" b="1" dirty="0">
                <a:latin typeface="Times New Roman" pitchFamily="18" charset="0"/>
                <a:cs typeface="Times New Roman" pitchFamily="18" charset="0"/>
              </a:rPr>
              <a:t> con </a:t>
            </a:r>
            <a:r>
              <a:rPr lang="en-US" sz="6000" b="1" dirty="0" err="1">
                <a:latin typeface="Times New Roman" pitchFamily="18" charset="0"/>
                <a:cs typeface="Times New Roman" pitchFamily="18" charset="0"/>
              </a:rPr>
              <a:t>mãn</a:t>
            </a:r>
            <a:r>
              <a:rPr lang="en-US" sz="6000" b="1" dirty="0">
                <a:latin typeface="Times New Roman" pitchFamily="18" charset="0"/>
                <a:cs typeface="Times New Roman" pitchFamily="18" charset="0"/>
              </a:rPr>
              <a:t> </a:t>
            </a:r>
            <a:r>
              <a:rPr lang="en-US" sz="6000" b="1" dirty="0" err="1">
                <a:latin typeface="Times New Roman" pitchFamily="18" charset="0"/>
                <a:cs typeface="Times New Roman" pitchFamily="18" charset="0"/>
              </a:rPr>
              <a:t>nguyện</a:t>
            </a:r>
            <a:r>
              <a:rPr lang="en-US" sz="6000" b="1" dirty="0">
                <a:latin typeface="Times New Roman" pitchFamily="18" charset="0"/>
                <a:cs typeface="Times New Roman" pitchFamily="18" charset="0"/>
              </a:rPr>
              <a:t>.</a:t>
            </a:r>
          </a:p>
        </p:txBody>
      </p:sp>
    </p:spTree>
    <p:extLst>
      <p:ext uri="{BB962C8B-B14F-4D97-AF65-F5344CB8AC3E}">
        <p14:creationId xmlns:p14="http://schemas.microsoft.com/office/powerpoint/2010/main" val="139034429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 y="13648"/>
            <a:ext cx="11643360" cy="533400"/>
          </a:xfrm>
        </p:spPr>
        <p:txBody>
          <a:bodyPr>
            <a:normAutofit/>
          </a:bodyPr>
          <a:lstStyle/>
          <a:p>
            <a:pPr algn="l"/>
            <a:r>
              <a:rPr lang="en-US" sz="1800" dirty="0" err="1">
                <a:solidFill>
                  <a:srgbClr val="FF0000"/>
                </a:solidFill>
                <a:latin typeface="Times New Roman" pitchFamily="18" charset="0"/>
                <a:cs typeface="Times New Roman" pitchFamily="18" charset="0"/>
              </a:rPr>
              <a:t>Kết</a:t>
            </a:r>
            <a:r>
              <a:rPr lang="vi-VN" sz="1800" dirty="0">
                <a:solidFill>
                  <a:srgbClr val="FF0000"/>
                </a:solidFill>
                <a:latin typeface="Times New Roman" pitchFamily="18" charset="0"/>
                <a:cs typeface="Times New Roman" pitchFamily="18" charset="0"/>
              </a:rPr>
              <a:t> lễ</a:t>
            </a:r>
            <a:r>
              <a:rPr lang="en-US" sz="1800" dirty="0">
                <a:solidFill>
                  <a:srgbClr val="FF0000"/>
                </a:solidFill>
                <a:latin typeface="Times New Roman" pitchFamily="18" charset="0"/>
                <a:cs typeface="Times New Roman" pitchFamily="18" charset="0"/>
              </a:rPr>
              <a:t>                              	</a:t>
            </a: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NIỀM TIN PHỤC SINH</a:t>
            </a:r>
            <a:endParaRPr lang="en-US" sz="2400"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74320" y="1197429"/>
            <a:ext cx="11643360" cy="5360040"/>
          </a:xfrm>
        </p:spPr>
        <p:txBody>
          <a:bodyPr>
            <a:noAutofit/>
          </a:bodyPr>
          <a:lstStyle/>
          <a:p>
            <a:pPr algn="just">
              <a:tabLst>
                <a:tab pos="2155825" algn="l"/>
              </a:tabLst>
            </a:pPr>
            <a:r>
              <a:rPr lang="en-US" sz="6000" b="1" dirty="0">
                <a:latin typeface="Times New Roman" panose="02020603050405020304" pitchFamily="18" charset="0"/>
                <a:cs typeface="Times New Roman" panose="02020603050405020304" pitchFamily="18" charset="0"/>
              </a:rPr>
              <a:t>1. </a:t>
            </a:r>
            <a:r>
              <a:rPr lang="en-US" sz="6000" b="1" dirty="0" err="1">
                <a:latin typeface="Times New Roman" panose="02020603050405020304" pitchFamily="18" charset="0"/>
                <a:cs typeface="Times New Roman" panose="02020603050405020304" pitchFamily="18" charset="0"/>
              </a:rPr>
              <a:t>Đức</a:t>
            </a:r>
            <a:r>
              <a:rPr lang="en-US" sz="6000" b="1" dirty="0">
                <a:latin typeface="Times New Roman" panose="02020603050405020304" pitchFamily="18" charset="0"/>
                <a:cs typeface="Times New Roman" panose="02020603050405020304" pitchFamily="18" charset="0"/>
              </a:rPr>
              <a:t> Ki-</a:t>
            </a:r>
            <a:r>
              <a:rPr lang="en-US" sz="6000" b="1" dirty="0" err="1">
                <a:latin typeface="Times New Roman" panose="02020603050405020304" pitchFamily="18" charset="0"/>
                <a:cs typeface="Times New Roman" panose="02020603050405020304" pitchFamily="18" charset="0"/>
              </a:rPr>
              <a:t>tô</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đã</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sống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lại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thật</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rồi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Ngài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đã</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hiện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ra</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với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người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phụ</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nữ</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Ngài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đã</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hiện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ra</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với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môn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đệ</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của</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Ngài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Ngài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mời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gọi</a:t>
            </a:r>
            <a:r>
              <a:rPr lang="en-US" sz="6000" b="1" dirty="0">
                <a:latin typeface="Times New Roman" panose="02020603050405020304" pitchFamily="18" charset="0"/>
                <a:cs typeface="Times New Roman" panose="02020603050405020304" pitchFamily="18" charset="0"/>
              </a:rPr>
              <a:t> ta </a:t>
            </a:r>
            <a:r>
              <a:rPr lang="en-US" sz="6000" b="1" dirty="0" err="1">
                <a:latin typeface="Times New Roman" panose="02020603050405020304" pitchFamily="18" charset="0"/>
                <a:cs typeface="Times New Roman" panose="02020603050405020304" pitchFamily="18" charset="0"/>
              </a:rPr>
              <a:t>hãy</a:t>
            </a:r>
            <a:r>
              <a:rPr lang="en-US" sz="6000" b="1" dirty="0">
                <a:latin typeface="Times New Roman" panose="02020603050405020304" pitchFamily="18" charset="0"/>
                <a:cs typeface="Times New Roman" panose="02020603050405020304" pitchFamily="18" charset="0"/>
              </a:rPr>
              <a:t> tin </a:t>
            </a:r>
            <a:r>
              <a:rPr lang="en-US" sz="6000" b="1" dirty="0" err="1">
                <a:latin typeface="Times New Roman" panose="02020603050405020304" pitchFamily="18" charset="0"/>
                <a:cs typeface="Times New Roman" panose="02020603050405020304" pitchFamily="18" charset="0"/>
              </a:rPr>
              <a:t>vào</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chính</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Ngài</a:t>
            </a:r>
            <a:r>
              <a:rPr lang="en-US" sz="6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9256137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 y="999511"/>
            <a:ext cx="11643360" cy="8673524"/>
          </a:xfrm>
        </p:spPr>
        <p:txBody>
          <a:bodyPr>
            <a:noAutofit/>
          </a:bodyPr>
          <a:lstStyle/>
          <a:p>
            <a:r>
              <a:rPr lang="en-US" sz="66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Đáp</a:t>
            </a:r>
            <a:r>
              <a:rPr lang="en-US" sz="6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a:t>
            </a:r>
          </a:p>
          <a:p>
            <a:pPr algn="just"/>
            <a:r>
              <a:rPr lang="en-US" sz="5400" b="1" dirty="0" err="1">
                <a:latin typeface="Times New Roman" panose="02020603050405020304" pitchFamily="18" charset="0"/>
                <a:cs typeface="Times New Roman" panose="02020603050405020304" pitchFamily="18" charset="0"/>
              </a:rPr>
              <a:t>Tình</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thương</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Chúa</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chan</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hòa</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trên</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khắp</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mặt</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địa</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cầu</a:t>
            </a:r>
            <a:r>
              <a:rPr lang="en-US" sz="5400" b="1" dirty="0">
                <a:latin typeface="Times New Roman" panose="02020603050405020304" pitchFamily="18" charset="0"/>
                <a:cs typeface="Times New Roman" panose="02020603050405020304" pitchFamily="18" charset="0"/>
              </a:rPr>
              <a:t>.</a:t>
            </a:r>
            <a:endParaRPr lang="vi-V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21339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87A5-380E-D40B-5A6C-B308E49BA704}"/>
              </a:ext>
            </a:extLst>
          </p:cNvPr>
          <p:cNvSpPr>
            <a:spLocks noGrp="1"/>
          </p:cNvSpPr>
          <p:nvPr>
            <p:ph type="title"/>
          </p:nvPr>
        </p:nvSpPr>
        <p:spPr>
          <a:xfrm>
            <a:off x="274320" y="2766219"/>
            <a:ext cx="11643360" cy="1325563"/>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CHẦU THÁNH THỂ</a:t>
            </a:r>
          </a:p>
        </p:txBody>
      </p:sp>
    </p:spTree>
    <p:extLst>
      <p:ext uri="{BB962C8B-B14F-4D97-AF65-F5344CB8AC3E}">
        <p14:creationId xmlns:p14="http://schemas.microsoft.com/office/powerpoint/2010/main" val="797544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 y="13648"/>
            <a:ext cx="11643360" cy="533400"/>
          </a:xfrm>
        </p:spPr>
        <p:txBody>
          <a:bodyPr>
            <a:normAutofit/>
          </a:bodyPr>
          <a:lstStyle/>
          <a:p>
            <a:pPr algn="l"/>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CON ĐẾN ĐÂY THỜ LẠY</a:t>
            </a:r>
            <a:endParaRPr lang="en-US" sz="2400"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74320" y="951101"/>
            <a:ext cx="11643360" cy="6391564"/>
          </a:xfrm>
        </p:spPr>
        <p:txBody>
          <a:bodyPr>
            <a:noAutofit/>
          </a:bodyPr>
          <a:lstStyle/>
          <a:p>
            <a:pPr algn="just"/>
            <a:r>
              <a:rPr lang="en-US" sz="6000" b="1" dirty="0">
                <a:latin typeface="Times New Roman" panose="02020603050405020304" pitchFamily="18" charset="0"/>
                <a:cs typeface="Times New Roman" panose="02020603050405020304" pitchFamily="18" charset="0"/>
              </a:rPr>
              <a:t>ĐK: Con </a:t>
            </a:r>
            <a:r>
              <a:rPr lang="en-US" sz="6000" b="1" dirty="0" err="1">
                <a:latin typeface="Times New Roman" panose="02020603050405020304" pitchFamily="18" charset="0"/>
                <a:cs typeface="Times New Roman" panose="02020603050405020304" pitchFamily="18" charset="0"/>
              </a:rPr>
              <a:t>đến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đây</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thờ</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lạy</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thờ</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lạy</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Chúa</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Giê-su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Vì</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yêu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thương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nên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Ngài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đã</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trao</a:t>
            </a:r>
            <a:r>
              <a:rPr lang="en-US" sz="6000" b="1" dirty="0">
                <a:latin typeface="Times New Roman" panose="02020603050405020304" pitchFamily="18" charset="0"/>
                <a:cs typeface="Times New Roman" panose="02020603050405020304" pitchFamily="18" charset="0"/>
              </a:rPr>
              <a:t> ban </a:t>
            </a:r>
            <a:r>
              <a:rPr lang="en-US" sz="6000" b="1" dirty="0" err="1">
                <a:latin typeface="Times New Roman" panose="02020603050405020304" pitchFamily="18" charset="0"/>
                <a:cs typeface="Times New Roman" panose="02020603050405020304" pitchFamily="18" charset="0"/>
              </a:rPr>
              <a:t>thịt</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máu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mình</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Vì</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thương</a:t>
            </a:r>
            <a:r>
              <a:rPr lang="en-US" sz="6000" b="1" dirty="0">
                <a:latin typeface="Times New Roman" panose="02020603050405020304" pitchFamily="18" charset="0"/>
                <a:cs typeface="Times New Roman" panose="02020603050405020304" pitchFamily="18" charset="0"/>
              </a:rPr>
              <a:t> con </a:t>
            </a:r>
            <a:r>
              <a:rPr lang="en-US" sz="6000" b="1" dirty="0" err="1">
                <a:latin typeface="Times New Roman" panose="02020603050405020304" pitchFamily="18" charset="0"/>
                <a:cs typeface="Times New Roman" panose="02020603050405020304" pitchFamily="18" charset="0"/>
              </a:rPr>
              <a:t>Ngài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đã</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hiến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thân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mình</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làm</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lễ</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hy</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sinh</a:t>
            </a:r>
            <a:r>
              <a:rPr lang="en-US" sz="6000" b="1" dirty="0">
                <a:latin typeface="Times New Roman" panose="02020603050405020304" pitchFamily="18" charset="0"/>
                <a:cs typeface="Times New Roman" panose="02020603050405020304" pitchFamily="18" charset="0"/>
              </a:rPr>
              <a:t>. Con </a:t>
            </a:r>
            <a:r>
              <a:rPr lang="en-US" sz="6000" b="1" dirty="0" err="1">
                <a:latin typeface="Times New Roman" panose="02020603050405020304" pitchFamily="18" charset="0"/>
                <a:cs typeface="Times New Roman" panose="02020603050405020304" pitchFamily="18" charset="0"/>
              </a:rPr>
              <a:t>kính</a:t>
            </a:r>
            <a:r>
              <a:rPr lang="en-US" sz="6000" b="1" dirty="0">
                <a:latin typeface="Times New Roman" panose="02020603050405020304" pitchFamily="18" charset="0"/>
                <a:cs typeface="Times New Roman" panose="02020603050405020304" pitchFamily="18" charset="0"/>
              </a:rPr>
              <a:t> tin </a:t>
            </a:r>
            <a:r>
              <a:rPr lang="en-US" sz="6000" b="1" dirty="0" err="1">
                <a:latin typeface="Times New Roman" panose="02020603050405020304" pitchFamily="18" charset="0"/>
                <a:cs typeface="Times New Roman" panose="02020603050405020304" pitchFamily="18" charset="0"/>
              </a:rPr>
              <a:t>thờ</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lạy</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thờ</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lạy</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Chúa</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Giê-su</a:t>
            </a:r>
            <a:r>
              <a:rPr lang="en-US" sz="6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0231684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 y="13648"/>
            <a:ext cx="11643360" cy="533400"/>
          </a:xfrm>
        </p:spPr>
        <p:txBody>
          <a:bodyPr>
            <a:normAutofit/>
          </a:bodyPr>
          <a:lstStyle/>
          <a:p>
            <a:pPr algn="l"/>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CON ĐẾN ĐÂY THỜ LẠY</a:t>
            </a:r>
            <a:endParaRPr lang="en-US" sz="2400"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74320" y="1570226"/>
            <a:ext cx="11643360" cy="6391564"/>
          </a:xfrm>
        </p:spPr>
        <p:txBody>
          <a:bodyPr>
            <a:noAutofit/>
          </a:bodyPr>
          <a:lstStyle/>
          <a:p>
            <a:pPr algn="just"/>
            <a:r>
              <a:rPr lang="en-US" sz="6000" b="1" dirty="0">
                <a:latin typeface="Times New Roman" panose="02020603050405020304" pitchFamily="18" charset="0"/>
                <a:cs typeface="Times New Roman" panose="02020603050405020304" pitchFamily="18" charset="0"/>
              </a:rPr>
              <a:t>1. </a:t>
            </a:r>
            <a:r>
              <a:rPr lang="en-US" sz="6000" b="1" dirty="0" err="1">
                <a:latin typeface="Times New Roman" panose="02020603050405020304" pitchFamily="18" charset="0"/>
                <a:cs typeface="Times New Roman" panose="02020603050405020304" pitchFamily="18" charset="0"/>
              </a:rPr>
              <a:t>Yêu</a:t>
            </a:r>
            <a:r>
              <a:rPr lang="en-US" sz="6000" b="1" dirty="0">
                <a:latin typeface="Times New Roman" panose="02020603050405020304" pitchFamily="18" charset="0"/>
                <a:cs typeface="Times New Roman" panose="02020603050405020304" pitchFamily="18" charset="0"/>
              </a:rPr>
              <a:t> con </a:t>
            </a:r>
            <a:r>
              <a:rPr lang="en-US" sz="6000" b="1" dirty="0" err="1">
                <a:latin typeface="Times New Roman" panose="02020603050405020304" pitchFamily="18" charset="0"/>
                <a:cs typeface="Times New Roman" panose="02020603050405020304" pitchFamily="18" charset="0"/>
              </a:rPr>
              <a:t>nên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Ngài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đã</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xuống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đời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làm</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người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dương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thế</a:t>
            </a:r>
            <a:r>
              <a:rPr lang="en-US" sz="6000" b="1" dirty="0">
                <a:latin typeface="Times New Roman" panose="02020603050405020304" pitchFamily="18" charset="0"/>
                <a:cs typeface="Times New Roman" panose="02020603050405020304" pitchFamily="18" charset="0"/>
              </a:rPr>
              <a:t>. Ba </a:t>
            </a:r>
            <a:r>
              <a:rPr lang="en-US" sz="6000" b="1" dirty="0" err="1">
                <a:latin typeface="Times New Roman" panose="02020603050405020304" pitchFamily="18" charset="0"/>
                <a:cs typeface="Times New Roman" panose="02020603050405020304" pitchFamily="18" charset="0"/>
              </a:rPr>
              <a:t>mươi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năm</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Ngài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sống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trong</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gia</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đình</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sớt</a:t>
            </a:r>
            <a:r>
              <a:rPr lang="en-US" sz="6000" b="1" dirty="0">
                <a:latin typeface="Times New Roman" panose="02020603050405020304" pitchFamily="18" charset="0"/>
                <a:cs typeface="Times New Roman" panose="02020603050405020304" pitchFamily="18" charset="0"/>
              </a:rPr>
              <a:t> chia </a:t>
            </a:r>
            <a:r>
              <a:rPr lang="en-US" sz="6000" b="1" dirty="0" err="1">
                <a:latin typeface="Times New Roman" panose="02020603050405020304" pitchFamily="18" charset="0"/>
                <a:cs typeface="Times New Roman" panose="02020603050405020304" pitchFamily="18" charset="0"/>
              </a:rPr>
              <a:t>vui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buồn</a:t>
            </a:r>
            <a:r>
              <a:rPr lang="en-US" sz="6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9783750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 y="13648"/>
            <a:ext cx="11643360" cy="533400"/>
          </a:xfrm>
        </p:spPr>
        <p:txBody>
          <a:bodyPr>
            <a:normAutofit/>
          </a:bodyPr>
          <a:lstStyle/>
          <a:p>
            <a:pPr algn="l"/>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CON ĐẾN ĐÂY THỜ LẠY</a:t>
            </a:r>
            <a:endParaRPr lang="en-US" sz="2400"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74320" y="1570226"/>
            <a:ext cx="11643360" cy="6391564"/>
          </a:xfrm>
        </p:spPr>
        <p:txBody>
          <a:bodyPr>
            <a:noAutofit/>
          </a:bodyPr>
          <a:lstStyle/>
          <a:p>
            <a:pPr algn="just"/>
            <a:r>
              <a:rPr lang="en-US" sz="6000" b="1" dirty="0">
                <a:latin typeface="Times New Roman" panose="02020603050405020304" pitchFamily="18" charset="0"/>
                <a:cs typeface="Times New Roman" panose="02020603050405020304" pitchFamily="18" charset="0"/>
              </a:rPr>
              <a:t>Ba </a:t>
            </a:r>
            <a:r>
              <a:rPr lang="en-US" sz="6000" b="1" dirty="0" err="1">
                <a:latin typeface="Times New Roman" panose="02020603050405020304" pitchFamily="18" charset="0"/>
                <a:cs typeface="Times New Roman" panose="02020603050405020304" pitchFamily="18" charset="0"/>
              </a:rPr>
              <a:t>năm</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đi</a:t>
            </a:r>
            <a:r>
              <a:rPr lang="en-US" sz="6000" b="1" dirty="0">
                <a:latin typeface="Times New Roman" panose="02020603050405020304" pitchFamily="18" charset="0"/>
                <a:cs typeface="Times New Roman" panose="02020603050405020304" pitchFamily="18" charset="0"/>
              </a:rPr>
              <a:t> loan </a:t>
            </a:r>
            <a:r>
              <a:rPr lang="en-US" sz="6000" b="1" dirty="0" err="1">
                <a:latin typeface="Times New Roman" panose="02020603050405020304" pitchFamily="18" charset="0"/>
                <a:cs typeface="Times New Roman" panose="02020603050405020304" pitchFamily="18" charset="0"/>
              </a:rPr>
              <a:t>truyền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Lời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chân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lý</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làm</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bao</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phép</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lạ</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Ngày</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từ</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giã</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ra</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để</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lại</a:t>
            </a:r>
            <a:r>
              <a:rPr lang="en-US" sz="6000" b="1" dirty="0">
                <a:latin typeface="Times New Roman" panose="02020603050405020304" pitchFamily="18" charset="0"/>
                <a:cs typeface="Times New Roman" panose="02020603050405020304" pitchFamily="18" charset="0"/>
              </a:rPr>
              <a:t> con </a:t>
            </a:r>
            <a:r>
              <a:rPr lang="en-US" sz="6000" b="1" dirty="0" err="1">
                <a:latin typeface="Times New Roman" panose="02020603050405020304" pitchFamily="18" charset="0"/>
                <a:cs typeface="Times New Roman" panose="02020603050405020304" pitchFamily="18" charset="0"/>
              </a:rPr>
              <a:t>Thịt</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Máu</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của</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Ngài</a:t>
            </a:r>
            <a:r>
              <a:rPr lang="en-US" sz="6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43129371"/>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8452</TotalTime>
  <Words>655</Words>
  <Application>Microsoft Office PowerPoint</Application>
  <PresentationFormat>Widescreen</PresentationFormat>
  <Paragraphs>33</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Nhập Lễ                     MỪNG MẸ HỒN XÁC LÊN TRỜI (DC)</vt:lpstr>
      <vt:lpstr>Dâng Lễ                                 DÂNG TRỌN NIỀM (VX)</vt:lpstr>
      <vt:lpstr>Hiệp Lễ                           XIN TỎ CHO CHÚNG CON (ND)</vt:lpstr>
      <vt:lpstr>Kết lễ                               NIỀM TIN PHỤC SINH</vt:lpstr>
      <vt:lpstr>PowerPoint Presentation</vt:lpstr>
      <vt:lpstr>CHẦU THÁNH THỂ</vt:lpstr>
      <vt:lpstr>   CON ĐẾN ĐÂY THỜ LẠY</vt:lpstr>
      <vt:lpstr>   CON ĐẾN ĐÂY THỜ LẠY</vt:lpstr>
      <vt:lpstr>   CON ĐẾN ĐÂY THỜ LẠY</vt:lpstr>
      <vt:lpstr>   CON ĐẾN ĐÂY THỜ LẠY</vt:lpstr>
      <vt:lpstr>   CON ĐẾN ĐÂY THỜ LẠY</vt:lpstr>
      <vt:lpstr>PowerPoint Presentation</vt:lpstr>
      <vt:lpstr>          NÀY CON LÀ ĐÁ </vt:lpstr>
      <vt:lpstr>          NÀY CON LÀ ĐÁ </vt:lpstr>
      <vt:lpstr>PowerPoint Presentation</vt:lpstr>
      <vt:lpstr>          BA LỜI NGUYỆN</vt:lpstr>
      <vt:lpstr>PowerPoint Presentation</vt:lpstr>
      <vt:lpstr>          ĐÂY NHIỆM TÍCH</vt:lpstr>
      <vt:lpstr>          ĐÂY NHIỆM TÍCH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Lễ                                    BÀI CA NGÀN TRÙNG 499</dc:title>
  <dc:creator>Anh Tran</dc:creator>
  <cp:lastModifiedBy>Anh Tran</cp:lastModifiedBy>
  <cp:revision>1962</cp:revision>
  <dcterms:created xsi:type="dcterms:W3CDTF">2018-09-17T12:52:44Z</dcterms:created>
  <dcterms:modified xsi:type="dcterms:W3CDTF">2023-09-07T00:09:45Z</dcterms:modified>
</cp:coreProperties>
</file>