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67" r:id="rId3"/>
    <p:sldId id="257" r:id="rId4"/>
    <p:sldId id="261" r:id="rId5"/>
    <p:sldId id="269" r:id="rId6"/>
    <p:sldId id="265" r:id="rId7"/>
    <p:sldId id="262" r:id="rId8"/>
    <p:sldId id="263" r:id="rId9"/>
    <p:sldId id="266" r:id="rId10"/>
    <p:sldId id="259" r:id="rId11"/>
    <p:sldId id="258" r:id="rId12"/>
    <p:sldId id="260" r:id="rId13"/>
    <p:sldId id="272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AF21580-3F8A-4967-901C-A0DF6DF19CE3}" v="355" dt="2023-03-13T19:04:02.1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89" autoAdjust="0"/>
    <p:restoredTop sz="94660"/>
  </p:normalViewPr>
  <p:slideViewPr>
    <p:cSldViewPr snapToGrid="0">
      <p:cViewPr varScale="1">
        <p:scale>
          <a:sx n="79" d="100"/>
          <a:sy n="79" d="100"/>
        </p:scale>
        <p:origin x="7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am, Anh H" userId="3cd7d22b-0473-4239-b73b-738a04d0a353" providerId="ADAL" clId="{9AF21580-3F8A-4967-901C-A0DF6DF19CE3}"/>
    <pc:docChg chg="undo redo custSel addSld delSld modSld sldOrd">
      <pc:chgData name="Pham, Anh H" userId="3cd7d22b-0473-4239-b73b-738a04d0a353" providerId="ADAL" clId="{9AF21580-3F8A-4967-901C-A0DF6DF19CE3}" dt="2023-03-13T19:23:26.220" v="4045" actId="58"/>
      <pc:docMkLst>
        <pc:docMk/>
      </pc:docMkLst>
      <pc:sldChg chg="addSp delSp modSp mod modMedia setBg delAnim setClrOvrMap">
        <pc:chgData name="Pham, Anh H" userId="3cd7d22b-0473-4239-b73b-738a04d0a353" providerId="ADAL" clId="{9AF21580-3F8A-4967-901C-A0DF6DF19CE3}" dt="2023-03-13T04:11:06.177" v="3301" actId="26606"/>
        <pc:sldMkLst>
          <pc:docMk/>
          <pc:sldMk cId="2638855832" sldId="256"/>
        </pc:sldMkLst>
        <pc:spChg chg="mod">
          <ac:chgData name="Pham, Anh H" userId="3cd7d22b-0473-4239-b73b-738a04d0a353" providerId="ADAL" clId="{9AF21580-3F8A-4967-901C-A0DF6DF19CE3}" dt="2023-03-13T04:11:06.177" v="3301" actId="26606"/>
          <ac:spMkLst>
            <pc:docMk/>
            <pc:sldMk cId="2638855832" sldId="256"/>
            <ac:spMk id="2" creationId="{95BDDD16-0698-9E9D-41EF-492668002247}"/>
          </ac:spMkLst>
        </pc:spChg>
        <pc:spChg chg="mod">
          <ac:chgData name="Pham, Anh H" userId="3cd7d22b-0473-4239-b73b-738a04d0a353" providerId="ADAL" clId="{9AF21580-3F8A-4967-901C-A0DF6DF19CE3}" dt="2023-03-13T04:11:06.177" v="3301" actId="26606"/>
          <ac:spMkLst>
            <pc:docMk/>
            <pc:sldMk cId="2638855832" sldId="256"/>
            <ac:spMk id="3" creationId="{7D1CE115-3637-72A9-9823-50C334C6008F}"/>
          </ac:spMkLst>
        </pc:spChg>
        <pc:spChg chg="add del">
          <ac:chgData name="Pham, Anh H" userId="3cd7d22b-0473-4239-b73b-738a04d0a353" providerId="ADAL" clId="{9AF21580-3F8A-4967-901C-A0DF6DF19CE3}" dt="2023-03-13T04:01:30" v="3168" actId="26606"/>
          <ac:spMkLst>
            <pc:docMk/>
            <pc:sldMk cId="2638855832" sldId="256"/>
            <ac:spMk id="8" creationId="{6F5A5072-7B47-4D32-B52A-4EBBF590B8A5}"/>
          </ac:spMkLst>
        </pc:spChg>
        <pc:spChg chg="add del">
          <ac:chgData name="Pham, Anh H" userId="3cd7d22b-0473-4239-b73b-738a04d0a353" providerId="ADAL" clId="{9AF21580-3F8A-4967-901C-A0DF6DF19CE3}" dt="2023-03-13T04:01:18.875" v="3166" actId="26606"/>
          <ac:spMkLst>
            <pc:docMk/>
            <pc:sldMk cId="2638855832" sldId="256"/>
            <ac:spMk id="9" creationId="{71B2258F-86CA-4D4D-8270-BC05FCDEBFB3}"/>
          </ac:spMkLst>
        </pc:spChg>
        <pc:spChg chg="add del">
          <ac:chgData name="Pham, Anh H" userId="3cd7d22b-0473-4239-b73b-738a04d0a353" providerId="ADAL" clId="{9AF21580-3F8A-4967-901C-A0DF6DF19CE3}" dt="2023-03-13T04:01:30" v="3168" actId="26606"/>
          <ac:spMkLst>
            <pc:docMk/>
            <pc:sldMk cId="2638855832" sldId="256"/>
            <ac:spMk id="10" creationId="{9715DAF0-AE1B-46C9-8A6B-DB2AA05AB91D}"/>
          </ac:spMkLst>
        </pc:spChg>
        <pc:spChg chg="add del">
          <ac:chgData name="Pham, Anh H" userId="3cd7d22b-0473-4239-b73b-738a04d0a353" providerId="ADAL" clId="{9AF21580-3F8A-4967-901C-A0DF6DF19CE3}" dt="2023-03-13T04:01:49.706" v="3180" actId="26606"/>
          <ac:spMkLst>
            <pc:docMk/>
            <pc:sldMk cId="2638855832" sldId="256"/>
            <ac:spMk id="11" creationId="{D5B012D8-7F27-4758-9AC6-C889B154BD73}"/>
          </ac:spMkLst>
        </pc:spChg>
        <pc:spChg chg="add del">
          <ac:chgData name="Pham, Anh H" userId="3cd7d22b-0473-4239-b73b-738a04d0a353" providerId="ADAL" clId="{9AF21580-3F8A-4967-901C-A0DF6DF19CE3}" dt="2023-03-13T04:01:30" v="3168" actId="26606"/>
          <ac:spMkLst>
            <pc:docMk/>
            <pc:sldMk cId="2638855832" sldId="256"/>
            <ac:spMk id="12" creationId="{6016219D-510E-4184-9090-6D5578A87BD1}"/>
          </ac:spMkLst>
        </pc:spChg>
        <pc:spChg chg="add del">
          <ac:chgData name="Pham, Anh H" userId="3cd7d22b-0473-4239-b73b-738a04d0a353" providerId="ADAL" clId="{9AF21580-3F8A-4967-901C-A0DF6DF19CE3}" dt="2023-03-13T04:01:49.706" v="3180" actId="26606"/>
          <ac:spMkLst>
            <pc:docMk/>
            <pc:sldMk cId="2638855832" sldId="256"/>
            <ac:spMk id="13" creationId="{4063B759-00FC-46D1-9898-8E8625268FAF}"/>
          </ac:spMkLst>
        </pc:spChg>
        <pc:spChg chg="add del">
          <ac:chgData name="Pham, Anh H" userId="3cd7d22b-0473-4239-b73b-738a04d0a353" providerId="ADAL" clId="{9AF21580-3F8A-4967-901C-A0DF6DF19CE3}" dt="2023-03-13T04:01:30" v="3168" actId="26606"/>
          <ac:spMkLst>
            <pc:docMk/>
            <pc:sldMk cId="2638855832" sldId="256"/>
            <ac:spMk id="14" creationId="{AFF4A713-7B75-4B21-90D7-5AB19547C728}"/>
          </ac:spMkLst>
        </pc:spChg>
        <pc:spChg chg="add del">
          <ac:chgData name="Pham, Anh H" userId="3cd7d22b-0473-4239-b73b-738a04d0a353" providerId="ADAL" clId="{9AF21580-3F8A-4967-901C-A0DF6DF19CE3}" dt="2023-03-13T04:01:53.231" v="3182" actId="26606"/>
          <ac:spMkLst>
            <pc:docMk/>
            <pc:sldMk cId="2638855832" sldId="256"/>
            <ac:spMk id="15" creationId="{00C150C7-96FB-4EB9-BDF9-212535A6089F}"/>
          </ac:spMkLst>
        </pc:spChg>
        <pc:spChg chg="add del">
          <ac:chgData name="Pham, Anh H" userId="3cd7d22b-0473-4239-b73b-738a04d0a353" providerId="ADAL" clId="{9AF21580-3F8A-4967-901C-A0DF6DF19CE3}" dt="2023-03-13T04:01:30" v="3168" actId="26606"/>
          <ac:spMkLst>
            <pc:docMk/>
            <pc:sldMk cId="2638855832" sldId="256"/>
            <ac:spMk id="16" creationId="{DC631C0B-6DA6-4E57-8231-CE32B3434A7E}"/>
          </ac:spMkLst>
        </pc:spChg>
        <pc:spChg chg="add del">
          <ac:chgData name="Pham, Anh H" userId="3cd7d22b-0473-4239-b73b-738a04d0a353" providerId="ADAL" clId="{9AF21580-3F8A-4967-901C-A0DF6DF19CE3}" dt="2023-03-13T04:01:58.991" v="3186" actId="26606"/>
          <ac:spMkLst>
            <pc:docMk/>
            <pc:sldMk cId="2638855832" sldId="256"/>
            <ac:spMk id="17" creationId="{712D4376-A578-4FF1-94FC-245E7A6A489F}"/>
          </ac:spMkLst>
        </pc:spChg>
        <pc:spChg chg="add del">
          <ac:chgData name="Pham, Anh H" userId="3cd7d22b-0473-4239-b73b-738a04d0a353" providerId="ADAL" clId="{9AF21580-3F8A-4967-901C-A0DF6DF19CE3}" dt="2023-03-13T04:01:30" v="3168" actId="26606"/>
          <ac:spMkLst>
            <pc:docMk/>
            <pc:sldMk cId="2638855832" sldId="256"/>
            <ac:spMk id="18" creationId="{C29501E6-A978-4A61-9689-9085AF97A53A}"/>
          </ac:spMkLst>
        </pc:spChg>
        <pc:spChg chg="add del">
          <ac:chgData name="Pham, Anh H" userId="3cd7d22b-0473-4239-b73b-738a04d0a353" providerId="ADAL" clId="{9AF21580-3F8A-4967-901C-A0DF6DF19CE3}" dt="2023-03-13T04:01:58.991" v="3186" actId="26606"/>
          <ac:spMkLst>
            <pc:docMk/>
            <pc:sldMk cId="2638855832" sldId="256"/>
            <ac:spMk id="19" creationId="{AEA7509D-F04F-40CB-A0B3-EEF16499CC9F}"/>
          </ac:spMkLst>
        </pc:spChg>
        <pc:spChg chg="add del">
          <ac:chgData name="Pham, Anh H" userId="3cd7d22b-0473-4239-b73b-738a04d0a353" providerId="ADAL" clId="{9AF21580-3F8A-4967-901C-A0DF6DF19CE3}" dt="2023-03-13T04:01:36.567" v="3170" actId="26606"/>
          <ac:spMkLst>
            <pc:docMk/>
            <pc:sldMk cId="2638855832" sldId="256"/>
            <ac:spMk id="20" creationId="{A3363022-C969-41E9-8EB2-E4C94908C1FA}"/>
          </ac:spMkLst>
        </pc:spChg>
        <pc:spChg chg="add del">
          <ac:chgData name="Pham, Anh H" userId="3cd7d22b-0473-4239-b73b-738a04d0a353" providerId="ADAL" clId="{9AF21580-3F8A-4967-901C-A0DF6DF19CE3}" dt="2023-03-13T04:01:36.567" v="3170" actId="26606"/>
          <ac:spMkLst>
            <pc:docMk/>
            <pc:sldMk cId="2638855832" sldId="256"/>
            <ac:spMk id="21" creationId="{8D1AD6B3-BE88-4CEB-BA17-790657CC4729}"/>
          </ac:spMkLst>
        </pc:spChg>
        <pc:spChg chg="add del">
          <ac:chgData name="Pham, Anh H" userId="3cd7d22b-0473-4239-b73b-738a04d0a353" providerId="ADAL" clId="{9AF21580-3F8A-4967-901C-A0DF6DF19CE3}" dt="2023-03-13T04:01:38.896" v="3172" actId="26606"/>
          <ac:spMkLst>
            <pc:docMk/>
            <pc:sldMk cId="2638855832" sldId="256"/>
            <ac:spMk id="25" creationId="{A3363022-C969-41E9-8EB2-E4C94908C1FA}"/>
          </ac:spMkLst>
        </pc:spChg>
        <pc:spChg chg="add del">
          <ac:chgData name="Pham, Anh H" userId="3cd7d22b-0473-4239-b73b-738a04d0a353" providerId="ADAL" clId="{9AF21580-3F8A-4967-901C-A0DF6DF19CE3}" dt="2023-03-13T04:01:38.896" v="3172" actId="26606"/>
          <ac:spMkLst>
            <pc:docMk/>
            <pc:sldMk cId="2638855832" sldId="256"/>
            <ac:spMk id="26" creationId="{8D1AD6B3-BE88-4CEB-BA17-790657CC4729}"/>
          </ac:spMkLst>
        </pc:spChg>
        <pc:spChg chg="add del">
          <ac:chgData name="Pham, Anh H" userId="3cd7d22b-0473-4239-b73b-738a04d0a353" providerId="ADAL" clId="{9AF21580-3F8A-4967-901C-A0DF6DF19CE3}" dt="2023-03-13T04:01:41.770" v="3174" actId="26606"/>
          <ac:spMkLst>
            <pc:docMk/>
            <pc:sldMk cId="2638855832" sldId="256"/>
            <ac:spMk id="33" creationId="{FFD48BC7-DC40-47DE-87EE-9F4B6ECB9ABB}"/>
          </ac:spMkLst>
        </pc:spChg>
        <pc:spChg chg="add del">
          <ac:chgData name="Pham, Anh H" userId="3cd7d22b-0473-4239-b73b-738a04d0a353" providerId="ADAL" clId="{9AF21580-3F8A-4967-901C-A0DF6DF19CE3}" dt="2023-03-13T04:01:41.770" v="3174" actId="26606"/>
          <ac:spMkLst>
            <pc:docMk/>
            <pc:sldMk cId="2638855832" sldId="256"/>
            <ac:spMk id="34" creationId="{E502BBC7-2C76-46F3-BC24-5985BC13DB88}"/>
          </ac:spMkLst>
        </pc:spChg>
        <pc:spChg chg="add del">
          <ac:chgData name="Pham, Anh H" userId="3cd7d22b-0473-4239-b73b-738a04d0a353" providerId="ADAL" clId="{9AF21580-3F8A-4967-901C-A0DF6DF19CE3}" dt="2023-03-13T04:01:41.770" v="3174" actId="26606"/>
          <ac:spMkLst>
            <pc:docMk/>
            <pc:sldMk cId="2638855832" sldId="256"/>
            <ac:spMk id="35" creationId="{C7F28D52-2A5F-4D23-81AE-7CB8B591C7AF}"/>
          </ac:spMkLst>
        </pc:spChg>
        <pc:spChg chg="add del">
          <ac:chgData name="Pham, Anh H" userId="3cd7d22b-0473-4239-b73b-738a04d0a353" providerId="ADAL" clId="{9AF21580-3F8A-4967-901C-A0DF6DF19CE3}" dt="2023-03-13T04:01:41.770" v="3174" actId="26606"/>
          <ac:spMkLst>
            <pc:docMk/>
            <pc:sldMk cId="2638855832" sldId="256"/>
            <ac:spMk id="36" creationId="{3629484E-3792-4B3D-89AD-7C8A1ED0E0D4}"/>
          </ac:spMkLst>
        </pc:spChg>
        <pc:spChg chg="add del">
          <ac:chgData name="Pham, Anh H" userId="3cd7d22b-0473-4239-b73b-738a04d0a353" providerId="ADAL" clId="{9AF21580-3F8A-4967-901C-A0DF6DF19CE3}" dt="2023-03-13T04:01:46.904" v="3176" actId="26606"/>
          <ac:spMkLst>
            <pc:docMk/>
            <pc:sldMk cId="2638855832" sldId="256"/>
            <ac:spMk id="38" creationId="{4522B21E-B2B9-4C72-9A71-C87EFD137480}"/>
          </ac:spMkLst>
        </pc:spChg>
        <pc:spChg chg="add del">
          <ac:chgData name="Pham, Anh H" userId="3cd7d22b-0473-4239-b73b-738a04d0a353" providerId="ADAL" clId="{9AF21580-3F8A-4967-901C-A0DF6DF19CE3}" dt="2023-03-13T04:01:46.904" v="3176" actId="26606"/>
          <ac:spMkLst>
            <pc:docMk/>
            <pc:sldMk cId="2638855832" sldId="256"/>
            <ac:spMk id="39" creationId="{5EB7D2A2-F448-44D4-938C-DC84CBCB3B1E}"/>
          </ac:spMkLst>
        </pc:spChg>
        <pc:spChg chg="add del">
          <ac:chgData name="Pham, Anh H" userId="3cd7d22b-0473-4239-b73b-738a04d0a353" providerId="ADAL" clId="{9AF21580-3F8A-4967-901C-A0DF6DF19CE3}" dt="2023-03-13T04:01:46.904" v="3176" actId="26606"/>
          <ac:spMkLst>
            <pc:docMk/>
            <pc:sldMk cId="2638855832" sldId="256"/>
            <ac:spMk id="40" creationId="{871AEA07-1E14-44B4-8E55-64EF049CD66F}"/>
          </ac:spMkLst>
        </pc:spChg>
        <pc:spChg chg="add del">
          <ac:chgData name="Pham, Anh H" userId="3cd7d22b-0473-4239-b73b-738a04d0a353" providerId="ADAL" clId="{9AF21580-3F8A-4967-901C-A0DF6DF19CE3}" dt="2023-03-13T04:01:49.706" v="3180" actId="26606"/>
          <ac:spMkLst>
            <pc:docMk/>
            <pc:sldMk cId="2638855832" sldId="256"/>
            <ac:spMk id="43" creationId="{6F828D28-8E09-41CC-8229-3070B5467A96}"/>
          </ac:spMkLst>
        </pc:spChg>
        <pc:spChg chg="add del">
          <ac:chgData name="Pham, Anh H" userId="3cd7d22b-0473-4239-b73b-738a04d0a353" providerId="ADAL" clId="{9AF21580-3F8A-4967-901C-A0DF6DF19CE3}" dt="2023-03-13T04:01:53.231" v="3182" actId="26606"/>
          <ac:spMkLst>
            <pc:docMk/>
            <pc:sldMk cId="2638855832" sldId="256"/>
            <ac:spMk id="46" creationId="{0AB225BA-7412-4605-8E8D-5AED2BF56A11}"/>
          </ac:spMkLst>
        </pc:spChg>
        <pc:spChg chg="add del">
          <ac:chgData name="Pham, Anh H" userId="3cd7d22b-0473-4239-b73b-738a04d0a353" providerId="ADAL" clId="{9AF21580-3F8A-4967-901C-A0DF6DF19CE3}" dt="2023-03-13T04:01:53.231" v="3182" actId="26606"/>
          <ac:spMkLst>
            <pc:docMk/>
            <pc:sldMk cId="2638855832" sldId="256"/>
            <ac:spMk id="48" creationId="{604BB9CD-970D-4FE5-B4E3-D651735BF4FE}"/>
          </ac:spMkLst>
        </pc:spChg>
        <pc:spChg chg="add del">
          <ac:chgData name="Pham, Anh H" userId="3cd7d22b-0473-4239-b73b-738a04d0a353" providerId="ADAL" clId="{9AF21580-3F8A-4967-901C-A0DF6DF19CE3}" dt="2023-03-13T04:01:53.231" v="3182" actId="26606"/>
          <ac:spMkLst>
            <pc:docMk/>
            <pc:sldMk cId="2638855832" sldId="256"/>
            <ac:spMk id="49" creationId="{5E0D6276-8D53-4DDA-A15A-90E0831F6D61}"/>
          </ac:spMkLst>
        </pc:spChg>
        <pc:spChg chg="add del">
          <ac:chgData name="Pham, Anh H" userId="3cd7d22b-0473-4239-b73b-738a04d0a353" providerId="ADAL" clId="{9AF21580-3F8A-4967-901C-A0DF6DF19CE3}" dt="2023-03-13T04:01:55.007" v="3184" actId="26606"/>
          <ac:spMkLst>
            <pc:docMk/>
            <pc:sldMk cId="2638855832" sldId="256"/>
            <ac:spMk id="51" creationId="{8F9CBE3F-79A8-4F8F-88D9-DAD03D0D281F}"/>
          </ac:spMkLst>
        </pc:spChg>
        <pc:spChg chg="add del">
          <ac:chgData name="Pham, Anh H" userId="3cd7d22b-0473-4239-b73b-738a04d0a353" providerId="ADAL" clId="{9AF21580-3F8A-4967-901C-A0DF6DF19CE3}" dt="2023-03-13T04:01:55.007" v="3184" actId="26606"/>
          <ac:spMkLst>
            <pc:docMk/>
            <pc:sldMk cId="2638855832" sldId="256"/>
            <ac:spMk id="52" creationId="{508BEF50-7B1E-49A4-BC19-5F4F1D755E64}"/>
          </ac:spMkLst>
        </pc:spChg>
        <pc:spChg chg="add del">
          <ac:chgData name="Pham, Anh H" userId="3cd7d22b-0473-4239-b73b-738a04d0a353" providerId="ADAL" clId="{9AF21580-3F8A-4967-901C-A0DF6DF19CE3}" dt="2023-03-13T04:01:55.007" v="3184" actId="26606"/>
          <ac:spMkLst>
            <pc:docMk/>
            <pc:sldMk cId="2638855832" sldId="256"/>
            <ac:spMk id="53" creationId="{C5CB530E-515E-412C-9DF1-5F8FFBD6F383}"/>
          </ac:spMkLst>
        </pc:spChg>
        <pc:spChg chg="add del">
          <ac:chgData name="Pham, Anh H" userId="3cd7d22b-0473-4239-b73b-738a04d0a353" providerId="ADAL" clId="{9AF21580-3F8A-4967-901C-A0DF6DF19CE3}" dt="2023-03-13T04:01:55.007" v="3184" actId="26606"/>
          <ac:spMkLst>
            <pc:docMk/>
            <pc:sldMk cId="2638855832" sldId="256"/>
            <ac:spMk id="54" creationId="{AEA7509D-F04F-40CB-A0B3-EEF16499CC9F}"/>
          </ac:spMkLst>
        </pc:spChg>
        <pc:spChg chg="add del">
          <ac:chgData name="Pham, Anh H" userId="3cd7d22b-0473-4239-b73b-738a04d0a353" providerId="ADAL" clId="{9AF21580-3F8A-4967-901C-A0DF6DF19CE3}" dt="2023-03-13T04:01:55.007" v="3184" actId="26606"/>
          <ac:spMkLst>
            <pc:docMk/>
            <pc:sldMk cId="2638855832" sldId="256"/>
            <ac:spMk id="55" creationId="{C39ADB8F-D187-49D7-BDCF-C1B6DC727068}"/>
          </ac:spMkLst>
        </pc:spChg>
        <pc:spChg chg="add del">
          <ac:chgData name="Pham, Anh H" userId="3cd7d22b-0473-4239-b73b-738a04d0a353" providerId="ADAL" clId="{9AF21580-3F8A-4967-901C-A0DF6DF19CE3}" dt="2023-03-13T04:01:55.007" v="3184" actId="26606"/>
          <ac:spMkLst>
            <pc:docMk/>
            <pc:sldMk cId="2638855832" sldId="256"/>
            <ac:spMk id="56" creationId="{712D4376-A578-4FF1-94FC-245E7A6A489F}"/>
          </ac:spMkLst>
        </pc:spChg>
        <pc:spChg chg="add del">
          <ac:chgData name="Pham, Anh H" userId="3cd7d22b-0473-4239-b73b-738a04d0a353" providerId="ADAL" clId="{9AF21580-3F8A-4967-901C-A0DF6DF19CE3}" dt="2023-03-13T04:01:55.007" v="3184" actId="26606"/>
          <ac:spMkLst>
            <pc:docMk/>
            <pc:sldMk cId="2638855832" sldId="256"/>
            <ac:spMk id="57" creationId="{3FBAD350-5664-4811-A208-657FB882D350}"/>
          </ac:spMkLst>
        </pc:spChg>
        <pc:spChg chg="add del">
          <ac:chgData name="Pham, Anh H" userId="3cd7d22b-0473-4239-b73b-738a04d0a353" providerId="ADAL" clId="{9AF21580-3F8A-4967-901C-A0DF6DF19CE3}" dt="2023-03-13T04:01:58.991" v="3186" actId="26606"/>
          <ac:spMkLst>
            <pc:docMk/>
            <pc:sldMk cId="2638855832" sldId="256"/>
            <ac:spMk id="60" creationId="{464EC53C-35C4-4E84-AFE2-A7D081852617}"/>
          </ac:spMkLst>
        </pc:spChg>
        <pc:spChg chg="add del">
          <ac:chgData name="Pham, Anh H" userId="3cd7d22b-0473-4239-b73b-738a04d0a353" providerId="ADAL" clId="{9AF21580-3F8A-4967-901C-A0DF6DF19CE3}" dt="2023-03-13T04:01:58.991" v="3186" actId="26606"/>
          <ac:spMkLst>
            <pc:docMk/>
            <pc:sldMk cId="2638855832" sldId="256"/>
            <ac:spMk id="61" creationId="{9A3F5928-D955-456A-97B5-AA390B8CE9D5}"/>
          </ac:spMkLst>
        </pc:spChg>
        <pc:spChg chg="add del">
          <ac:chgData name="Pham, Anh H" userId="3cd7d22b-0473-4239-b73b-738a04d0a353" providerId="ADAL" clId="{9AF21580-3F8A-4967-901C-A0DF6DF19CE3}" dt="2023-03-13T04:01:58.991" v="3186" actId="26606"/>
          <ac:spMkLst>
            <pc:docMk/>
            <pc:sldMk cId="2638855832" sldId="256"/>
            <ac:spMk id="64" creationId="{C5CB530E-515E-412C-9DF1-5F8FFBD6F383}"/>
          </ac:spMkLst>
        </pc:spChg>
        <pc:spChg chg="add del">
          <ac:chgData name="Pham, Anh H" userId="3cd7d22b-0473-4239-b73b-738a04d0a353" providerId="ADAL" clId="{9AF21580-3F8A-4967-901C-A0DF6DF19CE3}" dt="2023-03-13T04:02:36.982" v="3191" actId="26606"/>
          <ac:spMkLst>
            <pc:docMk/>
            <pc:sldMk cId="2638855832" sldId="256"/>
            <ac:spMk id="66" creationId="{8F9CBE3F-79A8-4F8F-88D9-DAD03D0D281F}"/>
          </ac:spMkLst>
        </pc:spChg>
        <pc:spChg chg="add del">
          <ac:chgData name="Pham, Anh H" userId="3cd7d22b-0473-4239-b73b-738a04d0a353" providerId="ADAL" clId="{9AF21580-3F8A-4967-901C-A0DF6DF19CE3}" dt="2023-03-13T04:02:36.982" v="3191" actId="26606"/>
          <ac:spMkLst>
            <pc:docMk/>
            <pc:sldMk cId="2638855832" sldId="256"/>
            <ac:spMk id="67" creationId="{508BEF50-7B1E-49A4-BC19-5F4F1D755E64}"/>
          </ac:spMkLst>
        </pc:spChg>
        <pc:spChg chg="add del">
          <ac:chgData name="Pham, Anh H" userId="3cd7d22b-0473-4239-b73b-738a04d0a353" providerId="ADAL" clId="{9AF21580-3F8A-4967-901C-A0DF6DF19CE3}" dt="2023-03-13T04:02:36.982" v="3191" actId="26606"/>
          <ac:spMkLst>
            <pc:docMk/>
            <pc:sldMk cId="2638855832" sldId="256"/>
            <ac:spMk id="68" creationId="{C5CB530E-515E-412C-9DF1-5F8FFBD6F383}"/>
          </ac:spMkLst>
        </pc:spChg>
        <pc:spChg chg="add del">
          <ac:chgData name="Pham, Anh H" userId="3cd7d22b-0473-4239-b73b-738a04d0a353" providerId="ADAL" clId="{9AF21580-3F8A-4967-901C-A0DF6DF19CE3}" dt="2023-03-13T04:02:36.982" v="3191" actId="26606"/>
          <ac:spMkLst>
            <pc:docMk/>
            <pc:sldMk cId="2638855832" sldId="256"/>
            <ac:spMk id="69" creationId="{AEA7509D-F04F-40CB-A0B3-EEF16499CC9F}"/>
          </ac:spMkLst>
        </pc:spChg>
        <pc:spChg chg="add del">
          <ac:chgData name="Pham, Anh H" userId="3cd7d22b-0473-4239-b73b-738a04d0a353" providerId="ADAL" clId="{9AF21580-3F8A-4967-901C-A0DF6DF19CE3}" dt="2023-03-13T04:02:36.982" v="3191" actId="26606"/>
          <ac:spMkLst>
            <pc:docMk/>
            <pc:sldMk cId="2638855832" sldId="256"/>
            <ac:spMk id="70" creationId="{C39ADB8F-D187-49D7-BDCF-C1B6DC727068}"/>
          </ac:spMkLst>
        </pc:spChg>
        <pc:spChg chg="add del">
          <ac:chgData name="Pham, Anh H" userId="3cd7d22b-0473-4239-b73b-738a04d0a353" providerId="ADAL" clId="{9AF21580-3F8A-4967-901C-A0DF6DF19CE3}" dt="2023-03-13T04:02:36.982" v="3191" actId="26606"/>
          <ac:spMkLst>
            <pc:docMk/>
            <pc:sldMk cId="2638855832" sldId="256"/>
            <ac:spMk id="71" creationId="{712D4376-A578-4FF1-94FC-245E7A6A489F}"/>
          </ac:spMkLst>
        </pc:spChg>
        <pc:spChg chg="add del">
          <ac:chgData name="Pham, Anh H" userId="3cd7d22b-0473-4239-b73b-738a04d0a353" providerId="ADAL" clId="{9AF21580-3F8A-4967-901C-A0DF6DF19CE3}" dt="2023-03-13T04:02:36.982" v="3191" actId="26606"/>
          <ac:spMkLst>
            <pc:docMk/>
            <pc:sldMk cId="2638855832" sldId="256"/>
            <ac:spMk id="72" creationId="{3FBAD350-5664-4811-A208-657FB882D350}"/>
          </ac:spMkLst>
        </pc:spChg>
        <pc:spChg chg="add del">
          <ac:chgData name="Pham, Anh H" userId="3cd7d22b-0473-4239-b73b-738a04d0a353" providerId="ADAL" clId="{9AF21580-3F8A-4967-901C-A0DF6DF19CE3}" dt="2023-03-13T04:02:36.969" v="3190" actId="26606"/>
          <ac:spMkLst>
            <pc:docMk/>
            <pc:sldMk cId="2638855832" sldId="256"/>
            <ac:spMk id="80" creationId="{F0AED851-54B9-4765-92D2-F0BE443BEC91}"/>
          </ac:spMkLst>
        </pc:spChg>
        <pc:spChg chg="add del">
          <ac:chgData name="Pham, Anh H" userId="3cd7d22b-0473-4239-b73b-738a04d0a353" providerId="ADAL" clId="{9AF21580-3F8A-4967-901C-A0DF6DF19CE3}" dt="2023-03-13T04:02:36.969" v="3190" actId="26606"/>
          <ac:spMkLst>
            <pc:docMk/>
            <pc:sldMk cId="2638855832" sldId="256"/>
            <ac:spMk id="82" creationId="{B81933D1-5615-42C7-9C0B-4EB7105CCE2D}"/>
          </ac:spMkLst>
        </pc:spChg>
        <pc:spChg chg="add del">
          <ac:chgData name="Pham, Anh H" userId="3cd7d22b-0473-4239-b73b-738a04d0a353" providerId="ADAL" clId="{9AF21580-3F8A-4967-901C-A0DF6DF19CE3}" dt="2023-03-13T04:02:36.969" v="3190" actId="26606"/>
          <ac:spMkLst>
            <pc:docMk/>
            <pc:sldMk cId="2638855832" sldId="256"/>
            <ac:spMk id="84" creationId="{19C9EAEA-39D0-4B0E-A0EB-51E7B26740B1}"/>
          </ac:spMkLst>
        </pc:spChg>
        <pc:spChg chg="add del">
          <ac:chgData name="Pham, Anh H" userId="3cd7d22b-0473-4239-b73b-738a04d0a353" providerId="ADAL" clId="{9AF21580-3F8A-4967-901C-A0DF6DF19CE3}" dt="2023-03-13T04:11:06.177" v="3301" actId="26606"/>
          <ac:spMkLst>
            <pc:docMk/>
            <pc:sldMk cId="2638855832" sldId="256"/>
            <ac:spMk id="91" creationId="{A3363022-C969-41E9-8EB2-E4C94908C1FA}"/>
          </ac:spMkLst>
        </pc:spChg>
        <pc:spChg chg="add del">
          <ac:chgData name="Pham, Anh H" userId="3cd7d22b-0473-4239-b73b-738a04d0a353" providerId="ADAL" clId="{9AF21580-3F8A-4967-901C-A0DF6DF19CE3}" dt="2023-03-13T04:11:06.177" v="3301" actId="26606"/>
          <ac:spMkLst>
            <pc:docMk/>
            <pc:sldMk cId="2638855832" sldId="256"/>
            <ac:spMk id="92" creationId="{8D1AD6B3-BE88-4CEB-BA17-790657CC4729}"/>
          </ac:spMkLst>
        </pc:spChg>
        <pc:spChg chg="add del">
          <ac:chgData name="Pham, Anh H" userId="3cd7d22b-0473-4239-b73b-738a04d0a353" providerId="ADAL" clId="{9AF21580-3F8A-4967-901C-A0DF6DF19CE3}" dt="2023-03-13T04:11:06.177" v="3301" actId="26606"/>
          <ac:spMkLst>
            <pc:docMk/>
            <pc:sldMk cId="2638855832" sldId="256"/>
            <ac:spMk id="101" creationId="{4FC2883A-A46C-4284-9FA2-5AC0504E0CCC}"/>
          </ac:spMkLst>
        </pc:spChg>
        <pc:grpChg chg="add del">
          <ac:chgData name="Pham, Anh H" userId="3cd7d22b-0473-4239-b73b-738a04d0a353" providerId="ADAL" clId="{9AF21580-3F8A-4967-901C-A0DF6DF19CE3}" dt="2023-03-13T04:01:36.567" v="3170" actId="26606"/>
          <ac:grpSpMkLst>
            <pc:docMk/>
            <pc:sldMk cId="2638855832" sldId="256"/>
            <ac:grpSpMk id="22" creationId="{89D1390B-7E13-4B4F-9CB2-391063412E54}"/>
          </ac:grpSpMkLst>
        </pc:grpChg>
        <pc:grpChg chg="add del">
          <ac:chgData name="Pham, Anh H" userId="3cd7d22b-0473-4239-b73b-738a04d0a353" providerId="ADAL" clId="{9AF21580-3F8A-4967-901C-A0DF6DF19CE3}" dt="2023-03-13T04:01:38.896" v="3172" actId="26606"/>
          <ac:grpSpMkLst>
            <pc:docMk/>
            <pc:sldMk cId="2638855832" sldId="256"/>
            <ac:grpSpMk id="28" creationId="{89D1390B-7E13-4B4F-9CB2-391063412E54}"/>
          </ac:grpSpMkLst>
        </pc:grpChg>
        <pc:grpChg chg="add del">
          <ac:chgData name="Pham, Anh H" userId="3cd7d22b-0473-4239-b73b-738a04d0a353" providerId="ADAL" clId="{9AF21580-3F8A-4967-901C-A0DF6DF19CE3}" dt="2023-03-13T04:02:36.969" v="3190" actId="26606"/>
          <ac:grpSpMkLst>
            <pc:docMk/>
            <pc:sldMk cId="2638855832" sldId="256"/>
            <ac:grpSpMk id="86" creationId="{032D8612-31EB-44CF-A1D0-14FD4C705424}"/>
          </ac:grpSpMkLst>
        </pc:grpChg>
        <pc:grpChg chg="add del">
          <ac:chgData name="Pham, Anh H" userId="3cd7d22b-0473-4239-b73b-738a04d0a353" providerId="ADAL" clId="{9AF21580-3F8A-4967-901C-A0DF6DF19CE3}" dt="2023-03-13T04:11:06.177" v="3301" actId="26606"/>
          <ac:grpSpMkLst>
            <pc:docMk/>
            <pc:sldMk cId="2638855832" sldId="256"/>
            <ac:grpSpMk id="94" creationId="{89D1390B-7E13-4B4F-9CB2-391063412E54}"/>
          </ac:grpSpMkLst>
        </pc:grpChg>
        <pc:picChg chg="add del">
          <ac:chgData name="Pham, Anh H" userId="3cd7d22b-0473-4239-b73b-738a04d0a353" providerId="ADAL" clId="{9AF21580-3F8A-4967-901C-A0DF6DF19CE3}" dt="2023-03-13T04:01:18.875" v="3166" actId="26606"/>
          <ac:picMkLst>
            <pc:docMk/>
            <pc:sldMk cId="2638855832" sldId="256"/>
            <ac:picMk id="5" creationId="{45F8AA4B-CB50-5CAA-54ED-A4213E02F390}"/>
          </ac:picMkLst>
        </pc:picChg>
        <pc:picChg chg="add del">
          <ac:chgData name="Pham, Anh H" userId="3cd7d22b-0473-4239-b73b-738a04d0a353" providerId="ADAL" clId="{9AF21580-3F8A-4967-901C-A0DF6DF19CE3}" dt="2023-03-13T04:01:36.567" v="3170" actId="26606"/>
          <ac:picMkLst>
            <pc:docMk/>
            <pc:sldMk cId="2638855832" sldId="256"/>
            <ac:picMk id="7" creationId="{B8A90374-61C6-C540-5888-E884DAA09EB6}"/>
          </ac:picMkLst>
        </pc:picChg>
        <pc:picChg chg="add del">
          <ac:chgData name="Pham, Anh H" userId="3cd7d22b-0473-4239-b73b-738a04d0a353" providerId="ADAL" clId="{9AF21580-3F8A-4967-901C-A0DF6DF19CE3}" dt="2023-03-13T04:01:38.896" v="3172" actId="26606"/>
          <ac:picMkLst>
            <pc:docMk/>
            <pc:sldMk cId="2638855832" sldId="256"/>
            <ac:picMk id="27" creationId="{D0B762DC-17AB-1697-D5BC-C49180502EBB}"/>
          </ac:picMkLst>
        </pc:picChg>
        <pc:picChg chg="add del mod">
          <ac:chgData name="Pham, Anh H" userId="3cd7d22b-0473-4239-b73b-738a04d0a353" providerId="ADAL" clId="{9AF21580-3F8A-4967-901C-A0DF6DF19CE3}" dt="2023-03-13T04:01:49.706" v="3180" actId="26606"/>
          <ac:picMkLst>
            <pc:docMk/>
            <pc:sldMk cId="2638855832" sldId="256"/>
            <ac:picMk id="44" creationId="{10B4EB8C-A2B2-AD9C-01BF-FBA60DFF9ACB}"/>
          </ac:picMkLst>
        </pc:picChg>
        <pc:picChg chg="add del">
          <ac:chgData name="Pham, Anh H" userId="3cd7d22b-0473-4239-b73b-738a04d0a353" providerId="ADAL" clId="{9AF21580-3F8A-4967-901C-A0DF6DF19CE3}" dt="2023-03-13T04:01:53.231" v="3182" actId="26606"/>
          <ac:picMkLst>
            <pc:docMk/>
            <pc:sldMk cId="2638855832" sldId="256"/>
            <ac:picMk id="47" creationId="{F466CD82-B1DC-CB74-01E6-78DF2A66F1AF}"/>
          </ac:picMkLst>
        </pc:picChg>
        <pc:picChg chg="add del">
          <ac:chgData name="Pham, Anh H" userId="3cd7d22b-0473-4239-b73b-738a04d0a353" providerId="ADAL" clId="{9AF21580-3F8A-4967-901C-A0DF6DF19CE3}" dt="2023-03-13T04:01:58.991" v="3186" actId="26606"/>
          <ac:picMkLst>
            <pc:docMk/>
            <pc:sldMk cId="2638855832" sldId="256"/>
            <ac:picMk id="62" creationId="{907CA876-53C1-806D-6E8D-E7881434A0BE}"/>
          </ac:picMkLst>
        </pc:picChg>
        <pc:picChg chg="add del">
          <ac:chgData name="Pham, Anh H" userId="3cd7d22b-0473-4239-b73b-738a04d0a353" providerId="ADAL" clId="{9AF21580-3F8A-4967-901C-A0DF6DF19CE3}" dt="2023-03-13T04:02:36.969" v="3190" actId="26606"/>
          <ac:picMkLst>
            <pc:docMk/>
            <pc:sldMk cId="2638855832" sldId="256"/>
            <ac:picMk id="77" creationId="{AD142039-4E00-099A-FF6D-5FEF7E7892A1}"/>
          </ac:picMkLst>
        </pc:picChg>
        <pc:picChg chg="add mod">
          <ac:chgData name="Pham, Anh H" userId="3cd7d22b-0473-4239-b73b-738a04d0a353" providerId="ADAL" clId="{9AF21580-3F8A-4967-901C-A0DF6DF19CE3}" dt="2023-03-13T04:11:06.177" v="3301" actId="26606"/>
          <ac:picMkLst>
            <pc:docMk/>
            <pc:sldMk cId="2638855832" sldId="256"/>
            <ac:picMk id="93" creationId="{B22EB5AB-F067-9CD5-3B0D-3A6D9D6F9C00}"/>
          </ac:picMkLst>
        </pc:picChg>
        <pc:cxnChg chg="add del">
          <ac:chgData name="Pham, Anh H" userId="3cd7d22b-0473-4239-b73b-738a04d0a353" providerId="ADAL" clId="{9AF21580-3F8A-4967-901C-A0DF6DF19CE3}" dt="2023-03-13T04:01:46.904" v="3176" actId="26606"/>
          <ac:cxnSpMkLst>
            <pc:docMk/>
            <pc:sldMk cId="2638855832" sldId="256"/>
            <ac:cxnSpMk id="41" creationId="{F7C8EA93-3210-4C62-99E9-153C275E3A87}"/>
          </ac:cxnSpMkLst>
        </pc:cxnChg>
        <pc:cxnChg chg="add del">
          <ac:chgData name="Pham, Anh H" userId="3cd7d22b-0473-4239-b73b-738a04d0a353" providerId="ADAL" clId="{9AF21580-3F8A-4967-901C-A0DF6DF19CE3}" dt="2023-03-13T04:01:55.007" v="3184" actId="26606"/>
          <ac:cxnSpMkLst>
            <pc:docMk/>
            <pc:sldMk cId="2638855832" sldId="256"/>
            <ac:cxnSpMk id="58" creationId="{56020367-4FD5-4596-8E10-C5F095CD8DBF}"/>
          </ac:cxnSpMkLst>
        </pc:cxnChg>
        <pc:cxnChg chg="add del">
          <ac:chgData name="Pham, Anh H" userId="3cd7d22b-0473-4239-b73b-738a04d0a353" providerId="ADAL" clId="{9AF21580-3F8A-4967-901C-A0DF6DF19CE3}" dt="2023-03-13T04:01:58.991" v="3186" actId="26606"/>
          <ac:cxnSpMkLst>
            <pc:docMk/>
            <pc:sldMk cId="2638855832" sldId="256"/>
            <ac:cxnSpMk id="63" creationId="{56020367-4FD5-4596-8E10-C5F095CD8DBF}"/>
          </ac:cxnSpMkLst>
        </pc:cxnChg>
        <pc:cxnChg chg="add del">
          <ac:chgData name="Pham, Anh H" userId="3cd7d22b-0473-4239-b73b-738a04d0a353" providerId="ADAL" clId="{9AF21580-3F8A-4967-901C-A0DF6DF19CE3}" dt="2023-03-13T04:02:36.982" v="3191" actId="26606"/>
          <ac:cxnSpMkLst>
            <pc:docMk/>
            <pc:sldMk cId="2638855832" sldId="256"/>
            <ac:cxnSpMk id="73" creationId="{56020367-4FD5-4596-8E10-C5F095CD8DBF}"/>
          </ac:cxnSpMkLst>
        </pc:cxnChg>
      </pc:sldChg>
      <pc:sldChg chg="addSp delSp modSp mod setBg delDesignElem">
        <pc:chgData name="Pham, Anh H" userId="3cd7d22b-0473-4239-b73b-738a04d0a353" providerId="ADAL" clId="{9AF21580-3F8A-4967-901C-A0DF6DF19CE3}" dt="2023-03-13T17:41:56.154" v="3437" actId="1076"/>
        <pc:sldMkLst>
          <pc:docMk/>
          <pc:sldMk cId="3608941290" sldId="257"/>
        </pc:sldMkLst>
        <pc:spChg chg="add del mod">
          <ac:chgData name="Pham, Anh H" userId="3cd7d22b-0473-4239-b73b-738a04d0a353" providerId="ADAL" clId="{9AF21580-3F8A-4967-901C-A0DF6DF19CE3}" dt="2023-03-13T04:11:07.662" v="3307"/>
          <ac:spMkLst>
            <pc:docMk/>
            <pc:sldMk cId="3608941290" sldId="257"/>
            <ac:spMk id="2" creationId="{3328AFCA-A579-6EF6-A29C-2A42A0BFCAD6}"/>
          </ac:spMkLst>
        </pc:spChg>
        <pc:spChg chg="add mod">
          <ac:chgData name="Pham, Anh H" userId="3cd7d22b-0473-4239-b73b-738a04d0a353" providerId="ADAL" clId="{9AF21580-3F8A-4967-901C-A0DF6DF19CE3}" dt="2023-03-13T17:41:56.154" v="3437" actId="1076"/>
          <ac:spMkLst>
            <pc:docMk/>
            <pc:sldMk cId="3608941290" sldId="257"/>
            <ac:spMk id="2" creationId="{F2F777F7-CF26-F529-97FD-798533649C83}"/>
          </ac:spMkLst>
        </pc:spChg>
        <pc:spChg chg="del">
          <ac:chgData name="Pham, Anh H" userId="3cd7d22b-0473-4239-b73b-738a04d0a353" providerId="ADAL" clId="{9AF21580-3F8A-4967-901C-A0DF6DF19CE3}" dt="2023-03-12T17:40:02.293" v="115" actId="478"/>
          <ac:spMkLst>
            <pc:docMk/>
            <pc:sldMk cId="3608941290" sldId="257"/>
            <ac:spMk id="2" creationId="{F30402C3-4B26-1CF0-B678-6E99AA2368FC}"/>
          </ac:spMkLst>
        </pc:spChg>
        <pc:spChg chg="add del mod">
          <ac:chgData name="Pham, Anh H" userId="3cd7d22b-0473-4239-b73b-738a04d0a353" providerId="ADAL" clId="{9AF21580-3F8A-4967-901C-A0DF6DF19CE3}" dt="2023-03-13T04:11:07.662" v="3307"/>
          <ac:spMkLst>
            <pc:docMk/>
            <pc:sldMk cId="3608941290" sldId="257"/>
            <ac:spMk id="3" creationId="{2A6BA598-A6D6-9731-04DF-4B1F878CB955}"/>
          </ac:spMkLst>
        </pc:spChg>
        <pc:spChg chg="add del mod">
          <ac:chgData name="Pham, Anh H" userId="3cd7d22b-0473-4239-b73b-738a04d0a353" providerId="ADAL" clId="{9AF21580-3F8A-4967-901C-A0DF6DF19CE3}" dt="2023-03-12T17:40:06.743" v="116" actId="478"/>
          <ac:spMkLst>
            <pc:docMk/>
            <pc:sldMk cId="3608941290" sldId="257"/>
            <ac:spMk id="4" creationId="{257112DF-6E4C-AFC6-AF9D-47B3913E68F2}"/>
          </ac:spMkLst>
        </pc:spChg>
        <pc:spChg chg="add del mod">
          <ac:chgData name="Pham, Anh H" userId="3cd7d22b-0473-4239-b73b-738a04d0a353" providerId="ADAL" clId="{9AF21580-3F8A-4967-901C-A0DF6DF19CE3}" dt="2023-03-13T04:12:24.414" v="3354"/>
          <ac:spMkLst>
            <pc:docMk/>
            <pc:sldMk cId="3608941290" sldId="257"/>
            <ac:spMk id="4" creationId="{34E2968D-CB91-A1AA-7219-8B74110E6195}"/>
          </ac:spMkLst>
        </pc:spChg>
        <pc:spChg chg="add del mod">
          <ac:chgData name="Pham, Anh H" userId="3cd7d22b-0473-4239-b73b-738a04d0a353" providerId="ADAL" clId="{9AF21580-3F8A-4967-901C-A0DF6DF19CE3}" dt="2023-03-13T04:12:32.987" v="3355" actId="478"/>
          <ac:spMkLst>
            <pc:docMk/>
            <pc:sldMk cId="3608941290" sldId="257"/>
            <ac:spMk id="5" creationId="{8089CC74-A1B0-3260-7D76-80BEC055A930}"/>
          </ac:spMkLst>
        </pc:spChg>
        <pc:spChg chg="add del mod">
          <ac:chgData name="Pham, Anh H" userId="3cd7d22b-0473-4239-b73b-738a04d0a353" providerId="ADAL" clId="{9AF21580-3F8A-4967-901C-A0DF6DF19CE3}" dt="2023-03-13T04:12:36.982" v="3358" actId="478"/>
          <ac:spMkLst>
            <pc:docMk/>
            <pc:sldMk cId="3608941290" sldId="257"/>
            <ac:spMk id="6" creationId="{FAC40DE5-1FD6-0E04-10E7-E12620D7E0A3}"/>
          </ac:spMkLst>
        </pc:spChg>
        <pc:spChg chg="add del mod">
          <ac:chgData name="Pham, Anh H" userId="3cd7d22b-0473-4239-b73b-738a04d0a353" providerId="ADAL" clId="{9AF21580-3F8A-4967-901C-A0DF6DF19CE3}" dt="2023-03-13T04:12:34.506" v="3356" actId="478"/>
          <ac:spMkLst>
            <pc:docMk/>
            <pc:sldMk cId="3608941290" sldId="257"/>
            <ac:spMk id="9" creationId="{2AEF5A60-4583-92EC-CA67-AC8BFBCE061C}"/>
          </ac:spMkLst>
        </pc:spChg>
        <pc:spChg chg="add mod">
          <ac:chgData name="Pham, Anh H" userId="3cd7d22b-0473-4239-b73b-738a04d0a353" providerId="ADAL" clId="{9AF21580-3F8A-4967-901C-A0DF6DF19CE3}" dt="2023-03-13T04:12:34.951" v="3357"/>
          <ac:spMkLst>
            <pc:docMk/>
            <pc:sldMk cId="3608941290" sldId="257"/>
            <ac:spMk id="10" creationId="{12CBA4A2-4364-4A22-749E-63DFBA97C8B2}"/>
          </ac:spMkLst>
        </pc:spChg>
        <pc:spChg chg="add del">
          <ac:chgData name="Pham, Anh H" userId="3cd7d22b-0473-4239-b73b-738a04d0a353" providerId="ADAL" clId="{9AF21580-3F8A-4967-901C-A0DF6DF19CE3}" dt="2023-03-13T04:12:24.414" v="3354"/>
          <ac:spMkLst>
            <pc:docMk/>
            <pc:sldMk cId="3608941290" sldId="257"/>
            <ac:spMk id="13" creationId="{A8384FB5-9ADC-4DDC-881B-597D56F5B15D}"/>
          </ac:spMkLst>
        </pc:spChg>
        <pc:spChg chg="add del">
          <ac:chgData name="Pham, Anh H" userId="3cd7d22b-0473-4239-b73b-738a04d0a353" providerId="ADAL" clId="{9AF21580-3F8A-4967-901C-A0DF6DF19CE3}" dt="2023-03-13T04:12:24.414" v="3354"/>
          <ac:spMkLst>
            <pc:docMk/>
            <pc:sldMk cId="3608941290" sldId="257"/>
            <ac:spMk id="15" creationId="{1199E1B1-A8C0-4FE8-A5A8-1CB41D69F857}"/>
          </ac:spMkLst>
        </pc:spChg>
        <pc:spChg chg="add del">
          <ac:chgData name="Pham, Anh H" userId="3cd7d22b-0473-4239-b73b-738a04d0a353" providerId="ADAL" clId="{9AF21580-3F8A-4967-901C-A0DF6DF19CE3}" dt="2023-03-13T04:12:24.414" v="3354"/>
          <ac:spMkLst>
            <pc:docMk/>
            <pc:sldMk cId="3608941290" sldId="257"/>
            <ac:spMk id="17" creationId="{84A8DE83-DE75-4B41-9DB4-A7EC0B0DEC0B}"/>
          </ac:spMkLst>
        </pc:spChg>
        <pc:spChg chg="add del">
          <ac:chgData name="Pham, Anh H" userId="3cd7d22b-0473-4239-b73b-738a04d0a353" providerId="ADAL" clId="{9AF21580-3F8A-4967-901C-A0DF6DF19CE3}" dt="2023-03-13T04:12:24.414" v="3354"/>
          <ac:spMkLst>
            <pc:docMk/>
            <pc:sldMk cId="3608941290" sldId="257"/>
            <ac:spMk id="19" creationId="{A7009A0A-BEF5-4EAC-AF15-E4F9F002E239}"/>
          </ac:spMkLst>
        </pc:spChg>
        <pc:picChg chg="mod ord">
          <ac:chgData name="Pham, Anh H" userId="3cd7d22b-0473-4239-b73b-738a04d0a353" providerId="ADAL" clId="{9AF21580-3F8A-4967-901C-A0DF6DF19CE3}" dt="2023-03-13T04:04:38.920" v="3243" actId="26606"/>
          <ac:picMkLst>
            <pc:docMk/>
            <pc:sldMk cId="3608941290" sldId="257"/>
            <ac:picMk id="8" creationId="{DA142432-8B0D-5C96-D5A8-0863C92771CD}"/>
          </ac:picMkLst>
        </pc:picChg>
      </pc:sldChg>
      <pc:sldChg chg="addSp delSp modSp mod">
        <pc:chgData name="Pham, Anh H" userId="3cd7d22b-0473-4239-b73b-738a04d0a353" providerId="ADAL" clId="{9AF21580-3F8A-4967-901C-A0DF6DF19CE3}" dt="2023-03-13T18:59:48.070" v="3944" actId="1076"/>
        <pc:sldMkLst>
          <pc:docMk/>
          <pc:sldMk cId="605128364" sldId="258"/>
        </pc:sldMkLst>
        <pc:spChg chg="add mod">
          <ac:chgData name="Pham, Anh H" userId="3cd7d22b-0473-4239-b73b-738a04d0a353" providerId="ADAL" clId="{9AF21580-3F8A-4967-901C-A0DF6DF19CE3}" dt="2023-03-13T17:42:06.296" v="3439" actId="1076"/>
          <ac:spMkLst>
            <pc:docMk/>
            <pc:sldMk cId="605128364" sldId="258"/>
            <ac:spMk id="2" creationId="{2A48BFDD-3CAE-5EC3-0A47-929AAF31CB62}"/>
          </ac:spMkLst>
        </pc:spChg>
        <pc:spChg chg="del">
          <ac:chgData name="Pham, Anh H" userId="3cd7d22b-0473-4239-b73b-738a04d0a353" providerId="ADAL" clId="{9AF21580-3F8A-4967-901C-A0DF6DF19CE3}" dt="2023-03-12T19:51:38.806" v="1711" actId="478"/>
          <ac:spMkLst>
            <pc:docMk/>
            <pc:sldMk cId="605128364" sldId="258"/>
            <ac:spMk id="2" creationId="{991018FB-ED38-F77B-AC22-72A5EB609BDE}"/>
          </ac:spMkLst>
        </pc:spChg>
        <pc:spChg chg="add mod">
          <ac:chgData name="Pham, Anh H" userId="3cd7d22b-0473-4239-b73b-738a04d0a353" providerId="ADAL" clId="{9AF21580-3F8A-4967-901C-A0DF6DF19CE3}" dt="2023-03-12T19:51:55.372" v="1733" actId="20577"/>
          <ac:spMkLst>
            <pc:docMk/>
            <pc:sldMk cId="605128364" sldId="258"/>
            <ac:spMk id="3" creationId="{1DAC6A53-51F7-CFD9-9EE1-EAFADEE29D61}"/>
          </ac:spMkLst>
        </pc:spChg>
        <pc:spChg chg="add mod">
          <ac:chgData name="Pham, Anh H" userId="3cd7d22b-0473-4239-b73b-738a04d0a353" providerId="ADAL" clId="{9AF21580-3F8A-4967-901C-A0DF6DF19CE3}" dt="2023-03-13T18:59:48.070" v="3944" actId="1076"/>
          <ac:spMkLst>
            <pc:docMk/>
            <pc:sldMk cId="605128364" sldId="258"/>
            <ac:spMk id="6" creationId="{48B7A593-DBE8-CD7A-5997-DBDC3985EE02}"/>
          </ac:spMkLst>
        </pc:spChg>
        <pc:spChg chg="add del mod">
          <ac:chgData name="Pham, Anh H" userId="3cd7d22b-0473-4239-b73b-738a04d0a353" providerId="ADAL" clId="{9AF21580-3F8A-4967-901C-A0DF6DF19CE3}" dt="2023-03-12T19:51:40.517" v="1712" actId="478"/>
          <ac:spMkLst>
            <pc:docMk/>
            <pc:sldMk cId="605128364" sldId="258"/>
            <ac:spMk id="6" creationId="{B870ECEB-C075-EE10-0433-8A90343A1F35}"/>
          </ac:spMkLst>
        </pc:spChg>
        <pc:picChg chg="mod">
          <ac:chgData name="Pham, Anh H" userId="3cd7d22b-0473-4239-b73b-738a04d0a353" providerId="ADAL" clId="{9AF21580-3F8A-4967-901C-A0DF6DF19CE3}" dt="2023-03-13T18:59:27.961" v="3942" actId="1076"/>
          <ac:picMkLst>
            <pc:docMk/>
            <pc:sldMk cId="605128364" sldId="258"/>
            <ac:picMk id="5" creationId="{7D69ECCC-7CFC-6A32-A25A-BC0EB5E9E28D}"/>
          </ac:picMkLst>
        </pc:picChg>
      </pc:sldChg>
      <pc:sldChg chg="addSp delSp modSp mod">
        <pc:chgData name="Pham, Anh H" userId="3cd7d22b-0473-4239-b73b-738a04d0a353" providerId="ADAL" clId="{9AF21580-3F8A-4967-901C-A0DF6DF19CE3}" dt="2023-03-13T19:04:40.453" v="4030" actId="20577"/>
        <pc:sldMkLst>
          <pc:docMk/>
          <pc:sldMk cId="2930908361" sldId="259"/>
        </pc:sldMkLst>
        <pc:spChg chg="add mod">
          <ac:chgData name="Pham, Anh H" userId="3cd7d22b-0473-4239-b73b-738a04d0a353" providerId="ADAL" clId="{9AF21580-3F8A-4967-901C-A0DF6DF19CE3}" dt="2023-03-13T17:40:30.523" v="3428" actId="1076"/>
          <ac:spMkLst>
            <pc:docMk/>
            <pc:sldMk cId="2930908361" sldId="259"/>
            <ac:spMk id="2" creationId="{57C6977C-4123-85CB-BD10-74A919E5E8AA}"/>
          </ac:spMkLst>
        </pc:spChg>
        <pc:spChg chg="del">
          <ac:chgData name="Pham, Anh H" userId="3cd7d22b-0473-4239-b73b-738a04d0a353" providerId="ADAL" clId="{9AF21580-3F8A-4967-901C-A0DF6DF19CE3}" dt="2023-03-12T17:43:31.783" v="309" actId="478"/>
          <ac:spMkLst>
            <pc:docMk/>
            <pc:sldMk cId="2930908361" sldId="259"/>
            <ac:spMk id="2" creationId="{F30402C3-4B26-1CF0-B678-6E99AA2368FC}"/>
          </ac:spMkLst>
        </pc:spChg>
        <pc:spChg chg="add mod">
          <ac:chgData name="Pham, Anh H" userId="3cd7d22b-0473-4239-b73b-738a04d0a353" providerId="ADAL" clId="{9AF21580-3F8A-4967-901C-A0DF6DF19CE3}" dt="2023-03-13T19:04:40.453" v="4030" actId="20577"/>
          <ac:spMkLst>
            <pc:docMk/>
            <pc:sldMk cId="2930908361" sldId="259"/>
            <ac:spMk id="4" creationId="{3F2CF9BC-E6C6-76D8-1CB2-7126D5CE28EE}"/>
          </ac:spMkLst>
        </pc:spChg>
        <pc:spChg chg="add del mod">
          <ac:chgData name="Pham, Anh H" userId="3cd7d22b-0473-4239-b73b-738a04d0a353" providerId="ADAL" clId="{9AF21580-3F8A-4967-901C-A0DF6DF19CE3}" dt="2023-03-12T17:43:33.067" v="310" actId="478"/>
          <ac:spMkLst>
            <pc:docMk/>
            <pc:sldMk cId="2930908361" sldId="259"/>
            <ac:spMk id="5" creationId="{0DA4D422-B907-7809-69AE-E43BE0DA0EAD}"/>
          </ac:spMkLst>
        </pc:spChg>
        <pc:spChg chg="add mod">
          <ac:chgData name="Pham, Anh H" userId="3cd7d22b-0473-4239-b73b-738a04d0a353" providerId="ADAL" clId="{9AF21580-3F8A-4967-901C-A0DF6DF19CE3}" dt="2023-03-12T19:14:47.817" v="1336"/>
          <ac:spMkLst>
            <pc:docMk/>
            <pc:sldMk cId="2930908361" sldId="259"/>
            <ac:spMk id="6" creationId="{FD79B16B-8A07-8615-7E55-31826120314B}"/>
          </ac:spMkLst>
        </pc:spChg>
        <pc:spChg chg="add del mod">
          <ac:chgData name="Pham, Anh H" userId="3cd7d22b-0473-4239-b73b-738a04d0a353" providerId="ADAL" clId="{9AF21580-3F8A-4967-901C-A0DF6DF19CE3}" dt="2023-03-12T19:08:56.913" v="1283" actId="478"/>
          <ac:spMkLst>
            <pc:docMk/>
            <pc:sldMk cId="2930908361" sldId="259"/>
            <ac:spMk id="8" creationId="{4465B6FF-2C83-8143-954A-2BAEC601F657}"/>
          </ac:spMkLst>
        </pc:spChg>
        <pc:picChg chg="mod">
          <ac:chgData name="Pham, Anh H" userId="3cd7d22b-0473-4239-b73b-738a04d0a353" providerId="ADAL" clId="{9AF21580-3F8A-4967-901C-A0DF6DF19CE3}" dt="2023-03-13T17:37:15.624" v="3385" actId="1076"/>
          <ac:picMkLst>
            <pc:docMk/>
            <pc:sldMk cId="2930908361" sldId="259"/>
            <ac:picMk id="7" creationId="{559CF699-66E5-1C01-401C-BF898FEC7ADF}"/>
          </ac:picMkLst>
        </pc:picChg>
        <pc:picChg chg="add del">
          <ac:chgData name="Pham, Anh H" userId="3cd7d22b-0473-4239-b73b-738a04d0a353" providerId="ADAL" clId="{9AF21580-3F8A-4967-901C-A0DF6DF19CE3}" dt="2023-03-13T17:29:58.309" v="3373" actId="478"/>
          <ac:picMkLst>
            <pc:docMk/>
            <pc:sldMk cId="2930908361" sldId="259"/>
            <ac:picMk id="1026" creationId="{E7A0B8A5-A101-E4A2-301A-BAB60DB737A2}"/>
          </ac:picMkLst>
        </pc:picChg>
        <pc:picChg chg="add del mod">
          <ac:chgData name="Pham, Anh H" userId="3cd7d22b-0473-4239-b73b-738a04d0a353" providerId="ADAL" clId="{9AF21580-3F8A-4967-901C-A0DF6DF19CE3}" dt="2023-03-13T17:37:07.794" v="3382" actId="478"/>
          <ac:picMkLst>
            <pc:docMk/>
            <pc:sldMk cId="2930908361" sldId="259"/>
            <ac:picMk id="1028" creationId="{24053BA5-3474-6B53-CC4A-4D300862EF78}"/>
          </ac:picMkLst>
        </pc:picChg>
        <pc:picChg chg="del">
          <ac:chgData name="Pham, Anh H" userId="3cd7d22b-0473-4239-b73b-738a04d0a353" providerId="ADAL" clId="{9AF21580-3F8A-4967-901C-A0DF6DF19CE3}" dt="2023-03-12T19:08:54.255" v="1282" actId="478"/>
          <ac:picMkLst>
            <pc:docMk/>
            <pc:sldMk cId="2930908361" sldId="259"/>
            <ac:picMk id="1028" creationId="{E3A8E95B-399C-1206-9353-1B2D2A3BE24B}"/>
          </ac:picMkLst>
        </pc:picChg>
        <pc:picChg chg="add del mod">
          <ac:chgData name="Pham, Anh H" userId="3cd7d22b-0473-4239-b73b-738a04d0a353" providerId="ADAL" clId="{9AF21580-3F8A-4967-901C-A0DF6DF19CE3}" dt="2023-03-13T17:58:37.121" v="3440" actId="478"/>
          <ac:picMkLst>
            <pc:docMk/>
            <pc:sldMk cId="2930908361" sldId="259"/>
            <ac:picMk id="1030" creationId="{8CBEEA5C-679C-F302-3637-9C1BD7D1557E}"/>
          </ac:picMkLst>
        </pc:picChg>
        <pc:picChg chg="add mod">
          <ac:chgData name="Pham, Anh H" userId="3cd7d22b-0473-4239-b73b-738a04d0a353" providerId="ADAL" clId="{9AF21580-3F8A-4967-901C-A0DF6DF19CE3}" dt="2023-03-13T17:58:41.238" v="3443" actId="1076"/>
          <ac:picMkLst>
            <pc:docMk/>
            <pc:sldMk cId="2930908361" sldId="259"/>
            <ac:picMk id="1032" creationId="{2F8B81EE-5C2C-690E-97E4-77830E2B48D5}"/>
          </ac:picMkLst>
        </pc:picChg>
        <pc:picChg chg="add del mod">
          <ac:chgData name="Pham, Anh H" userId="3cd7d22b-0473-4239-b73b-738a04d0a353" providerId="ADAL" clId="{9AF21580-3F8A-4967-901C-A0DF6DF19CE3}" dt="2023-03-13T17:29:42.613" v="3371" actId="478"/>
          <ac:picMkLst>
            <pc:docMk/>
            <pc:sldMk cId="2930908361" sldId="259"/>
            <ac:picMk id="2050" creationId="{A8228BAA-26BC-4361-459F-13767EF8163A}"/>
          </ac:picMkLst>
        </pc:picChg>
      </pc:sldChg>
      <pc:sldChg chg="addSp delSp modSp add del mod">
        <pc:chgData name="Pham, Anh H" userId="3cd7d22b-0473-4239-b73b-738a04d0a353" providerId="ADAL" clId="{9AF21580-3F8A-4967-901C-A0DF6DF19CE3}" dt="2023-03-13T18:58:29.884" v="3927" actId="478"/>
        <pc:sldMkLst>
          <pc:docMk/>
          <pc:sldMk cId="1474804941" sldId="260"/>
        </pc:sldMkLst>
        <pc:spChg chg="del">
          <ac:chgData name="Pham, Anh H" userId="3cd7d22b-0473-4239-b73b-738a04d0a353" providerId="ADAL" clId="{9AF21580-3F8A-4967-901C-A0DF6DF19CE3}" dt="2023-03-12T19:52:10.318" v="1736" actId="478"/>
          <ac:spMkLst>
            <pc:docMk/>
            <pc:sldMk cId="1474804941" sldId="260"/>
            <ac:spMk id="2" creationId="{991018FB-ED38-F77B-AC22-72A5EB609BDE}"/>
          </ac:spMkLst>
        </pc:spChg>
        <pc:spChg chg="add mod">
          <ac:chgData name="Pham, Anh H" userId="3cd7d22b-0473-4239-b73b-738a04d0a353" providerId="ADAL" clId="{9AF21580-3F8A-4967-901C-A0DF6DF19CE3}" dt="2023-03-13T18:11:01.821" v="3706" actId="1076"/>
          <ac:spMkLst>
            <pc:docMk/>
            <pc:sldMk cId="1474804941" sldId="260"/>
            <ac:spMk id="2" creationId="{EAB7A1EF-4E8B-0181-919F-C1B86A6A531B}"/>
          </ac:spMkLst>
        </pc:spChg>
        <pc:spChg chg="add del mod">
          <ac:chgData name="Pham, Anh H" userId="3cd7d22b-0473-4239-b73b-738a04d0a353" providerId="ADAL" clId="{9AF21580-3F8A-4967-901C-A0DF6DF19CE3}" dt="2023-03-12T19:08:05.974" v="1275" actId="478"/>
          <ac:spMkLst>
            <pc:docMk/>
            <pc:sldMk cId="1474804941" sldId="260"/>
            <ac:spMk id="3" creationId="{840125DD-8452-054C-EC03-18DACBF6B82E}"/>
          </ac:spMkLst>
        </pc:spChg>
        <pc:spChg chg="add del mod">
          <ac:chgData name="Pham, Anh H" userId="3cd7d22b-0473-4239-b73b-738a04d0a353" providerId="ADAL" clId="{9AF21580-3F8A-4967-901C-A0DF6DF19CE3}" dt="2023-03-13T18:58:29.884" v="3927" actId="478"/>
          <ac:spMkLst>
            <pc:docMk/>
            <pc:sldMk cId="1474804941" sldId="260"/>
            <ac:spMk id="4" creationId="{1C143B80-A23A-10E2-F66E-3C43FDE9FEB5}"/>
          </ac:spMkLst>
        </pc:spChg>
        <pc:spChg chg="add del mod">
          <ac:chgData name="Pham, Anh H" userId="3cd7d22b-0473-4239-b73b-738a04d0a353" providerId="ADAL" clId="{9AF21580-3F8A-4967-901C-A0DF6DF19CE3}" dt="2023-03-12T19:52:11.903" v="1737" actId="478"/>
          <ac:spMkLst>
            <pc:docMk/>
            <pc:sldMk cId="1474804941" sldId="260"/>
            <ac:spMk id="5" creationId="{0E382CAD-E187-D1DD-F3CC-C79B5EF85D11}"/>
          </ac:spMkLst>
        </pc:spChg>
        <pc:spChg chg="add mod">
          <ac:chgData name="Pham, Anh H" userId="3cd7d22b-0473-4239-b73b-738a04d0a353" providerId="ADAL" clId="{9AF21580-3F8A-4967-901C-A0DF6DF19CE3}" dt="2023-03-12T19:52:12.382" v="1738"/>
          <ac:spMkLst>
            <pc:docMk/>
            <pc:sldMk cId="1474804941" sldId="260"/>
            <ac:spMk id="6" creationId="{AD20647C-4CD0-EFED-E715-E0D6449683A4}"/>
          </ac:spMkLst>
        </pc:spChg>
        <pc:spChg chg="add del mod">
          <ac:chgData name="Pham, Anh H" userId="3cd7d22b-0473-4239-b73b-738a04d0a353" providerId="ADAL" clId="{9AF21580-3F8A-4967-901C-A0DF6DF19CE3}" dt="2023-03-13T18:58:29.884" v="3927" actId="478"/>
          <ac:spMkLst>
            <pc:docMk/>
            <pc:sldMk cId="1474804941" sldId="260"/>
            <ac:spMk id="7" creationId="{5F4E8F66-CEA2-4A0D-E56C-FCC421836FFE}"/>
          </ac:spMkLst>
        </pc:spChg>
        <pc:picChg chg="add del mod">
          <ac:chgData name="Pham, Anh H" userId="3cd7d22b-0473-4239-b73b-738a04d0a353" providerId="ADAL" clId="{9AF21580-3F8A-4967-901C-A0DF6DF19CE3}" dt="2023-03-13T17:33:21.292" v="3379" actId="478"/>
          <ac:picMkLst>
            <pc:docMk/>
            <pc:sldMk cId="1474804941" sldId="260"/>
            <ac:picMk id="1026" creationId="{4B6EE808-E74E-2D8B-4BCF-D1D25E9D5B40}"/>
          </ac:picMkLst>
        </pc:picChg>
        <pc:picChg chg="add del">
          <ac:chgData name="Pham, Anh H" userId="3cd7d22b-0473-4239-b73b-738a04d0a353" providerId="ADAL" clId="{9AF21580-3F8A-4967-901C-A0DF6DF19CE3}" dt="2023-03-12T19:08:49.888" v="1280"/>
          <ac:picMkLst>
            <pc:docMk/>
            <pc:sldMk cId="1474804941" sldId="260"/>
            <ac:picMk id="1028" creationId="{3D8CC0E6-07E1-DC3A-E073-FA020BD0F467}"/>
          </ac:picMkLst>
        </pc:picChg>
        <pc:picChg chg="add del mod">
          <ac:chgData name="Pham, Anh H" userId="3cd7d22b-0473-4239-b73b-738a04d0a353" providerId="ADAL" clId="{9AF21580-3F8A-4967-901C-A0DF6DF19CE3}" dt="2023-03-13T18:00:19.408" v="3444" actId="478"/>
          <ac:picMkLst>
            <pc:docMk/>
            <pc:sldMk cId="1474804941" sldId="260"/>
            <ac:picMk id="2050" creationId="{1DF19B03-A18B-50D1-13E8-F397C0ACFD76}"/>
          </ac:picMkLst>
        </pc:picChg>
        <pc:picChg chg="del">
          <ac:chgData name="Pham, Anh H" userId="3cd7d22b-0473-4239-b73b-738a04d0a353" providerId="ADAL" clId="{9AF21580-3F8A-4967-901C-A0DF6DF19CE3}" dt="2023-03-12T19:08:03.544" v="1274" actId="478"/>
          <ac:picMkLst>
            <pc:docMk/>
            <pc:sldMk cId="1474804941" sldId="260"/>
            <ac:picMk id="2050" creationId="{268C13C8-4D28-B0C0-35F8-A534437DC266}"/>
          </ac:picMkLst>
        </pc:picChg>
        <pc:picChg chg="add mod">
          <ac:chgData name="Pham, Anh H" userId="3cd7d22b-0473-4239-b73b-738a04d0a353" providerId="ADAL" clId="{9AF21580-3F8A-4967-901C-A0DF6DF19CE3}" dt="2023-03-13T18:56:38.466" v="3905" actId="1076"/>
          <ac:picMkLst>
            <pc:docMk/>
            <pc:sldMk cId="1474804941" sldId="260"/>
            <ac:picMk id="2052" creationId="{A9D40272-837C-F161-F878-89F9A2701EA0}"/>
          </ac:picMkLst>
        </pc:picChg>
      </pc:sldChg>
      <pc:sldChg chg="addSp delSp modSp mod">
        <pc:chgData name="Pham, Anh H" userId="3cd7d22b-0473-4239-b73b-738a04d0a353" providerId="ADAL" clId="{9AF21580-3F8A-4967-901C-A0DF6DF19CE3}" dt="2023-03-13T19:04:15.262" v="3990" actId="20577"/>
        <pc:sldMkLst>
          <pc:docMk/>
          <pc:sldMk cId="3228975593" sldId="261"/>
        </pc:sldMkLst>
        <pc:spChg chg="mod">
          <ac:chgData name="Pham, Anh H" userId="3cd7d22b-0473-4239-b73b-738a04d0a353" providerId="ADAL" clId="{9AF21580-3F8A-4967-901C-A0DF6DF19CE3}" dt="2023-03-12T17:39:40.556" v="111" actId="14100"/>
          <ac:spMkLst>
            <pc:docMk/>
            <pc:sldMk cId="3228975593" sldId="261"/>
            <ac:spMk id="2" creationId="{E45EA7DB-1955-ABAF-06CE-5A062B9116FC}"/>
          </ac:spMkLst>
        </pc:spChg>
        <pc:spChg chg="mod">
          <ac:chgData name="Pham, Anh H" userId="3cd7d22b-0473-4239-b73b-738a04d0a353" providerId="ADAL" clId="{9AF21580-3F8A-4967-901C-A0DF6DF19CE3}" dt="2023-03-12T17:39:54.003" v="114" actId="14100"/>
          <ac:spMkLst>
            <pc:docMk/>
            <pc:sldMk cId="3228975593" sldId="261"/>
            <ac:spMk id="3" creationId="{F740493D-4A2F-2896-F1BA-00EC5E5927A4}"/>
          </ac:spMkLst>
        </pc:spChg>
        <pc:spChg chg="mod">
          <ac:chgData name="Pham, Anh H" userId="3cd7d22b-0473-4239-b73b-738a04d0a353" providerId="ADAL" clId="{9AF21580-3F8A-4967-901C-A0DF6DF19CE3}" dt="2023-03-12T18:36:14.373" v="367" actId="16959"/>
          <ac:spMkLst>
            <pc:docMk/>
            <pc:sldMk cId="3228975593" sldId="261"/>
            <ac:spMk id="4" creationId="{5AC361F5-78DA-6197-E5E7-2C42BCCEEC76}"/>
          </ac:spMkLst>
        </pc:spChg>
        <pc:spChg chg="add del">
          <ac:chgData name="Pham, Anh H" userId="3cd7d22b-0473-4239-b73b-738a04d0a353" providerId="ADAL" clId="{9AF21580-3F8A-4967-901C-A0DF6DF19CE3}" dt="2023-03-13T19:03:47.065" v="3971" actId="22"/>
          <ac:spMkLst>
            <pc:docMk/>
            <pc:sldMk cId="3228975593" sldId="261"/>
            <ac:spMk id="6" creationId="{87AE9C55-3E1B-B044-4961-7901C403D35B}"/>
          </ac:spMkLst>
        </pc:spChg>
        <pc:spChg chg="add mod">
          <ac:chgData name="Pham, Anh H" userId="3cd7d22b-0473-4239-b73b-738a04d0a353" providerId="ADAL" clId="{9AF21580-3F8A-4967-901C-A0DF6DF19CE3}" dt="2023-03-13T19:04:15.262" v="3990" actId="20577"/>
          <ac:spMkLst>
            <pc:docMk/>
            <pc:sldMk cId="3228975593" sldId="261"/>
            <ac:spMk id="7" creationId="{7C2603E7-E01E-01B3-D648-42A59D4C20F7}"/>
          </ac:spMkLst>
        </pc:spChg>
      </pc:sldChg>
      <pc:sldChg chg="addSp delSp modSp mod">
        <pc:chgData name="Pham, Anh H" userId="3cd7d22b-0473-4239-b73b-738a04d0a353" providerId="ADAL" clId="{9AF21580-3F8A-4967-901C-A0DF6DF19CE3}" dt="2023-03-12T17:43:01.908" v="303" actId="57"/>
        <pc:sldMkLst>
          <pc:docMk/>
          <pc:sldMk cId="2008905599" sldId="262"/>
        </pc:sldMkLst>
        <pc:spChg chg="del">
          <ac:chgData name="Pham, Anh H" userId="3cd7d22b-0473-4239-b73b-738a04d0a353" providerId="ADAL" clId="{9AF21580-3F8A-4967-901C-A0DF6DF19CE3}" dt="2023-03-12T17:42:47.227" v="293" actId="478"/>
          <ac:spMkLst>
            <pc:docMk/>
            <pc:sldMk cId="2008905599" sldId="262"/>
            <ac:spMk id="2" creationId="{E5A20F0D-B7F4-EA57-35DD-4ABD9517478F}"/>
          </ac:spMkLst>
        </pc:spChg>
        <pc:spChg chg="mod">
          <ac:chgData name="Pham, Anh H" userId="3cd7d22b-0473-4239-b73b-738a04d0a353" providerId="ADAL" clId="{9AF21580-3F8A-4967-901C-A0DF6DF19CE3}" dt="2023-03-12T17:38:49.186" v="88" actId="20577"/>
          <ac:spMkLst>
            <pc:docMk/>
            <pc:sldMk cId="2008905599" sldId="262"/>
            <ac:spMk id="3" creationId="{077943C6-C08A-4685-899D-F2CB015DEBF6}"/>
          </ac:spMkLst>
        </pc:spChg>
        <pc:spChg chg="add del mod">
          <ac:chgData name="Pham, Anh H" userId="3cd7d22b-0473-4239-b73b-738a04d0a353" providerId="ADAL" clId="{9AF21580-3F8A-4967-901C-A0DF6DF19CE3}" dt="2023-03-12T17:42:50.481" v="294" actId="478"/>
          <ac:spMkLst>
            <pc:docMk/>
            <pc:sldMk cId="2008905599" sldId="262"/>
            <ac:spMk id="5" creationId="{C0D94B3A-97E8-DFF2-BF2B-CB9129CBCA26}"/>
          </ac:spMkLst>
        </pc:spChg>
        <pc:spChg chg="add mod">
          <ac:chgData name="Pham, Anh H" userId="3cd7d22b-0473-4239-b73b-738a04d0a353" providerId="ADAL" clId="{9AF21580-3F8A-4967-901C-A0DF6DF19CE3}" dt="2023-03-12T17:43:01.908" v="303" actId="57"/>
          <ac:spMkLst>
            <pc:docMk/>
            <pc:sldMk cId="2008905599" sldId="262"/>
            <ac:spMk id="6" creationId="{ADD34438-0808-ED43-6A36-B344B020FCF1}"/>
          </ac:spMkLst>
        </pc:spChg>
      </pc:sldChg>
      <pc:sldChg chg="addSp delSp modSp mod ord">
        <pc:chgData name="Pham, Anh H" userId="3cd7d22b-0473-4239-b73b-738a04d0a353" providerId="ADAL" clId="{9AF21580-3F8A-4967-901C-A0DF6DF19CE3}" dt="2023-03-12T18:37:25.807" v="373"/>
        <pc:sldMkLst>
          <pc:docMk/>
          <pc:sldMk cId="516048374" sldId="263"/>
        </pc:sldMkLst>
        <pc:spChg chg="mod">
          <ac:chgData name="Pham, Anh H" userId="3cd7d22b-0473-4239-b73b-738a04d0a353" providerId="ADAL" clId="{9AF21580-3F8A-4967-901C-A0DF6DF19CE3}" dt="2023-03-12T17:37:17.307" v="31" actId="20577"/>
          <ac:spMkLst>
            <pc:docMk/>
            <pc:sldMk cId="516048374" sldId="263"/>
            <ac:spMk id="3" creationId="{077943C6-C08A-4685-899D-F2CB015DEBF6}"/>
          </ac:spMkLst>
        </pc:spChg>
        <pc:spChg chg="add del mod">
          <ac:chgData name="Pham, Anh H" userId="3cd7d22b-0473-4239-b73b-738a04d0a353" providerId="ADAL" clId="{9AF21580-3F8A-4967-901C-A0DF6DF19CE3}" dt="2023-03-12T17:43:14.519" v="305" actId="478"/>
          <ac:spMkLst>
            <pc:docMk/>
            <pc:sldMk cId="516048374" sldId="263"/>
            <ac:spMk id="4" creationId="{6D52015F-E622-F3A7-1EFB-571EABA02439}"/>
          </ac:spMkLst>
        </pc:spChg>
        <pc:spChg chg="del">
          <ac:chgData name="Pham, Anh H" userId="3cd7d22b-0473-4239-b73b-738a04d0a353" providerId="ADAL" clId="{9AF21580-3F8A-4967-901C-A0DF6DF19CE3}" dt="2023-03-12T17:43:12.221" v="304" actId="478"/>
          <ac:spMkLst>
            <pc:docMk/>
            <pc:sldMk cId="516048374" sldId="263"/>
            <ac:spMk id="5" creationId="{83EF477D-DE12-4D24-9604-AF8742CE7254}"/>
          </ac:spMkLst>
        </pc:spChg>
        <pc:spChg chg="add mod">
          <ac:chgData name="Pham, Anh H" userId="3cd7d22b-0473-4239-b73b-738a04d0a353" providerId="ADAL" clId="{9AF21580-3F8A-4967-901C-A0DF6DF19CE3}" dt="2023-03-12T17:43:17.478" v="308" actId="20577"/>
          <ac:spMkLst>
            <pc:docMk/>
            <pc:sldMk cId="516048374" sldId="263"/>
            <ac:spMk id="6" creationId="{92EB6ECE-0522-3066-4CA5-801DC2A7D8AB}"/>
          </ac:spMkLst>
        </pc:spChg>
      </pc:sldChg>
      <pc:sldChg chg="addSp delSp modSp new mod">
        <pc:chgData name="Pham, Anh H" userId="3cd7d22b-0473-4239-b73b-738a04d0a353" providerId="ADAL" clId="{9AF21580-3F8A-4967-901C-A0DF6DF19CE3}" dt="2023-03-13T18:13:16.048" v="3823" actId="1036"/>
        <pc:sldMkLst>
          <pc:docMk/>
          <pc:sldMk cId="1544509145" sldId="265"/>
        </pc:sldMkLst>
        <pc:spChg chg="add mod">
          <ac:chgData name="Pham, Anh H" userId="3cd7d22b-0473-4239-b73b-738a04d0a353" providerId="ADAL" clId="{9AF21580-3F8A-4967-901C-A0DF6DF19CE3}" dt="2023-03-13T17:39:32.908" v="3419" actId="14100"/>
          <ac:spMkLst>
            <pc:docMk/>
            <pc:sldMk cId="1544509145" sldId="265"/>
            <ac:spMk id="2" creationId="{9517DCB7-B6F4-0246-FB4F-EE7C332AB98A}"/>
          </ac:spMkLst>
        </pc:spChg>
        <pc:spChg chg="del">
          <ac:chgData name="Pham, Anh H" userId="3cd7d22b-0473-4239-b73b-738a04d0a353" providerId="ADAL" clId="{9AF21580-3F8A-4967-901C-A0DF6DF19CE3}" dt="2023-03-12T17:41:43.532" v="230" actId="478"/>
          <ac:spMkLst>
            <pc:docMk/>
            <pc:sldMk cId="1544509145" sldId="265"/>
            <ac:spMk id="2" creationId="{9A8171CD-75AB-9084-BA02-7DC550EA10F6}"/>
          </ac:spMkLst>
        </pc:spChg>
        <pc:spChg chg="del">
          <ac:chgData name="Pham, Anh H" userId="3cd7d22b-0473-4239-b73b-738a04d0a353" providerId="ADAL" clId="{9AF21580-3F8A-4967-901C-A0DF6DF19CE3}" dt="2023-03-10T02:19:00.297" v="1" actId="22"/>
          <ac:spMkLst>
            <pc:docMk/>
            <pc:sldMk cId="1544509145" sldId="265"/>
            <ac:spMk id="3" creationId="{56E5AE87-D889-13E5-64D2-952A366CB45B}"/>
          </ac:spMkLst>
        </pc:spChg>
        <pc:spChg chg="add del">
          <ac:chgData name="Pham, Anh H" userId="3cd7d22b-0473-4239-b73b-738a04d0a353" providerId="ADAL" clId="{9AF21580-3F8A-4967-901C-A0DF6DF19CE3}" dt="2023-03-13T18:12:42.434" v="3767" actId="22"/>
          <ac:spMkLst>
            <pc:docMk/>
            <pc:sldMk cId="1544509145" sldId="265"/>
            <ac:spMk id="4" creationId="{0999ADB5-B86F-A5C7-E31B-2255A8134C3E}"/>
          </ac:spMkLst>
        </pc:spChg>
        <pc:spChg chg="add del mod">
          <ac:chgData name="Pham, Anh H" userId="3cd7d22b-0473-4239-b73b-738a04d0a353" providerId="ADAL" clId="{9AF21580-3F8A-4967-901C-A0DF6DF19CE3}" dt="2023-03-12T17:41:45.406" v="231" actId="478"/>
          <ac:spMkLst>
            <pc:docMk/>
            <pc:sldMk cId="1544509145" sldId="265"/>
            <ac:spMk id="4" creationId="{E9B46290-9BB4-D6A5-E9E3-B76A6C70F24F}"/>
          </ac:spMkLst>
        </pc:spChg>
        <pc:spChg chg="add mod">
          <ac:chgData name="Pham, Anh H" userId="3cd7d22b-0473-4239-b73b-738a04d0a353" providerId="ADAL" clId="{9AF21580-3F8A-4967-901C-A0DF6DF19CE3}" dt="2023-03-12T17:41:58.127" v="284" actId="20577"/>
          <ac:spMkLst>
            <pc:docMk/>
            <pc:sldMk cId="1544509145" sldId="265"/>
            <ac:spMk id="6" creationId="{1E8F424E-1149-5400-C405-3CA6391F32F8}"/>
          </ac:spMkLst>
        </pc:spChg>
        <pc:spChg chg="add mod">
          <ac:chgData name="Pham, Anh H" userId="3cd7d22b-0473-4239-b73b-738a04d0a353" providerId="ADAL" clId="{9AF21580-3F8A-4967-901C-A0DF6DF19CE3}" dt="2023-03-13T18:13:05.835" v="3771"/>
          <ac:spMkLst>
            <pc:docMk/>
            <pc:sldMk cId="1544509145" sldId="265"/>
            <ac:spMk id="8" creationId="{B1CAA570-2A0C-E5CA-BDEA-39205F6FC999}"/>
          </ac:spMkLst>
        </pc:spChg>
        <pc:spChg chg="add del mod">
          <ac:chgData name="Pham, Anh H" userId="3cd7d22b-0473-4239-b73b-738a04d0a353" providerId="ADAL" clId="{9AF21580-3F8A-4967-901C-A0DF6DF19CE3}" dt="2023-03-12T20:14:45.842" v="2767" actId="767"/>
          <ac:spMkLst>
            <pc:docMk/>
            <pc:sldMk cId="1544509145" sldId="265"/>
            <ac:spMk id="8" creationId="{EB8919B6-326A-2CC5-5957-239C1AA92802}"/>
          </ac:spMkLst>
        </pc:spChg>
        <pc:spChg chg="add del mod">
          <ac:chgData name="Pham, Anh H" userId="3cd7d22b-0473-4239-b73b-738a04d0a353" providerId="ADAL" clId="{9AF21580-3F8A-4967-901C-A0DF6DF19CE3}" dt="2023-03-13T18:13:08.178" v="3772" actId="478"/>
          <ac:spMkLst>
            <pc:docMk/>
            <pc:sldMk cId="1544509145" sldId="265"/>
            <ac:spMk id="9" creationId="{E8AEC781-DDFD-5876-BE8B-74A4A5CDFFDD}"/>
          </ac:spMkLst>
        </pc:spChg>
        <pc:picChg chg="add mod ord">
          <ac:chgData name="Pham, Anh H" userId="3cd7d22b-0473-4239-b73b-738a04d0a353" providerId="ADAL" clId="{9AF21580-3F8A-4967-901C-A0DF6DF19CE3}" dt="2023-03-13T18:13:16.048" v="3823" actId="1036"/>
          <ac:picMkLst>
            <pc:docMk/>
            <pc:sldMk cId="1544509145" sldId="265"/>
            <ac:picMk id="5" creationId="{F669850F-2D0B-E6C2-9219-10DA182E44BC}"/>
          </ac:picMkLst>
        </pc:picChg>
        <pc:picChg chg="add mod">
          <ac:chgData name="Pham, Anh H" userId="3cd7d22b-0473-4239-b73b-738a04d0a353" providerId="ADAL" clId="{9AF21580-3F8A-4967-901C-A0DF6DF19CE3}" dt="2023-03-13T18:13:16.048" v="3823" actId="1036"/>
          <ac:picMkLst>
            <pc:docMk/>
            <pc:sldMk cId="1544509145" sldId="265"/>
            <ac:picMk id="7" creationId="{830BF727-2696-0352-22B3-0096EE92C743}"/>
          </ac:picMkLst>
        </pc:picChg>
      </pc:sldChg>
      <pc:sldChg chg="addSp delSp modSp mod ord">
        <pc:chgData name="Pham, Anh H" userId="3cd7d22b-0473-4239-b73b-738a04d0a353" providerId="ADAL" clId="{9AF21580-3F8A-4967-901C-A0DF6DF19CE3}" dt="2023-03-13T17:38:36.464" v="3408" actId="58"/>
        <pc:sldMkLst>
          <pc:docMk/>
          <pc:sldMk cId="2321820101" sldId="266"/>
        </pc:sldMkLst>
        <pc:spChg chg="del">
          <ac:chgData name="Pham, Anh H" userId="3cd7d22b-0473-4239-b73b-738a04d0a353" providerId="ADAL" clId="{9AF21580-3F8A-4967-901C-A0DF6DF19CE3}" dt="2023-03-12T17:42:04.443" v="285" actId="478"/>
          <ac:spMkLst>
            <pc:docMk/>
            <pc:sldMk cId="2321820101" sldId="266"/>
            <ac:spMk id="2" creationId="{0CF871B6-FDC7-3784-05A3-76D4D77E80C6}"/>
          </ac:spMkLst>
        </pc:spChg>
        <pc:spChg chg="add del mod">
          <ac:chgData name="Pham, Anh H" userId="3cd7d22b-0473-4239-b73b-738a04d0a353" providerId="ADAL" clId="{9AF21580-3F8A-4967-901C-A0DF6DF19CE3}" dt="2023-03-13T17:38:36.464" v="3408" actId="58"/>
          <ac:spMkLst>
            <pc:docMk/>
            <pc:sldMk cId="2321820101" sldId="266"/>
            <ac:spMk id="3" creationId="{3BC0F700-A4DE-6C31-4FDB-923BF572C035}"/>
          </ac:spMkLst>
        </pc:spChg>
        <pc:spChg chg="add del mod">
          <ac:chgData name="Pham, Anh H" userId="3cd7d22b-0473-4239-b73b-738a04d0a353" providerId="ADAL" clId="{9AF21580-3F8A-4967-901C-A0DF6DF19CE3}" dt="2023-03-12T17:42:08.654" v="286" actId="478"/>
          <ac:spMkLst>
            <pc:docMk/>
            <pc:sldMk cId="2321820101" sldId="266"/>
            <ac:spMk id="5" creationId="{07C8289A-2AE0-C109-F4C6-77D8B44ED45C}"/>
          </ac:spMkLst>
        </pc:spChg>
        <pc:spChg chg="add mod">
          <ac:chgData name="Pham, Anh H" userId="3cd7d22b-0473-4239-b73b-738a04d0a353" providerId="ADAL" clId="{9AF21580-3F8A-4967-901C-A0DF6DF19CE3}" dt="2023-03-12T18:43:12.946" v="502"/>
          <ac:spMkLst>
            <pc:docMk/>
            <pc:sldMk cId="2321820101" sldId="266"/>
            <ac:spMk id="6" creationId="{D6D34F36-325E-2EFB-F2CD-165CF4D7A69C}"/>
          </ac:spMkLst>
        </pc:spChg>
        <pc:spChg chg="add del mod">
          <ac:chgData name="Pham, Anh H" userId="3cd7d22b-0473-4239-b73b-738a04d0a353" providerId="ADAL" clId="{9AF21580-3F8A-4967-901C-A0DF6DF19CE3}" dt="2023-03-12T18:40:07.694" v="478" actId="478"/>
          <ac:spMkLst>
            <pc:docMk/>
            <pc:sldMk cId="2321820101" sldId="266"/>
            <ac:spMk id="8" creationId="{5DDD15F2-4676-344D-A786-C0948A1C76E5}"/>
          </ac:spMkLst>
        </pc:spChg>
      </pc:sldChg>
      <pc:sldChg chg="addSp delSp modSp mod setBg delDesignElem">
        <pc:chgData name="Pham, Anh H" userId="3cd7d22b-0473-4239-b73b-738a04d0a353" providerId="ADAL" clId="{9AF21580-3F8A-4967-901C-A0DF6DF19CE3}" dt="2023-03-13T04:13:22.268" v="3370"/>
        <pc:sldMkLst>
          <pc:docMk/>
          <pc:sldMk cId="909632849" sldId="267"/>
        </pc:sldMkLst>
        <pc:spChg chg="del">
          <ac:chgData name="Pham, Anh H" userId="3cd7d22b-0473-4239-b73b-738a04d0a353" providerId="ADAL" clId="{9AF21580-3F8A-4967-901C-A0DF6DF19CE3}" dt="2023-03-12T19:33:24.696" v="1662"/>
          <ac:spMkLst>
            <pc:docMk/>
            <pc:sldMk cId="909632849" sldId="267"/>
            <ac:spMk id="2" creationId="{5472FA16-705F-BB03-FA89-FBBA820AD4DA}"/>
          </ac:spMkLst>
        </pc:spChg>
        <pc:spChg chg="add del mod">
          <ac:chgData name="Pham, Anh H" userId="3cd7d22b-0473-4239-b73b-738a04d0a353" providerId="ADAL" clId="{9AF21580-3F8A-4967-901C-A0DF6DF19CE3}" dt="2023-03-13T04:11:07.164" v="3305" actId="21"/>
          <ac:spMkLst>
            <pc:docMk/>
            <pc:sldMk cId="909632849" sldId="267"/>
            <ac:spMk id="2" creationId="{A5D1E021-AED7-89EF-6C88-090001486D8B}"/>
          </ac:spMkLst>
        </pc:spChg>
        <pc:spChg chg="add del mod">
          <ac:chgData name="Pham, Anh H" userId="3cd7d22b-0473-4239-b73b-738a04d0a353" providerId="ADAL" clId="{9AF21580-3F8A-4967-901C-A0DF6DF19CE3}" dt="2023-03-12T19:33:28.253" v="1665" actId="478"/>
          <ac:spMkLst>
            <pc:docMk/>
            <pc:sldMk cId="909632849" sldId="267"/>
            <ac:spMk id="3" creationId="{447C699A-991E-227D-701C-62575C15CBD6}"/>
          </ac:spMkLst>
        </pc:spChg>
        <pc:spChg chg="add del mod">
          <ac:chgData name="Pham, Anh H" userId="3cd7d22b-0473-4239-b73b-738a04d0a353" providerId="ADAL" clId="{9AF21580-3F8A-4967-901C-A0DF6DF19CE3}" dt="2023-03-13T04:13:00.940" v="3366"/>
          <ac:spMkLst>
            <pc:docMk/>
            <pc:sldMk cId="909632849" sldId="267"/>
            <ac:spMk id="5" creationId="{53067DAC-9AC2-5BD6-21D3-F39C5024E749}"/>
          </ac:spMkLst>
        </pc:spChg>
        <pc:spChg chg="add del mod">
          <ac:chgData name="Pham, Anh H" userId="3cd7d22b-0473-4239-b73b-738a04d0a353" providerId="ADAL" clId="{9AF21580-3F8A-4967-901C-A0DF6DF19CE3}" dt="2023-03-13T04:13:00.940" v="3366"/>
          <ac:spMkLst>
            <pc:docMk/>
            <pc:sldMk cId="909632849" sldId="267"/>
            <ac:spMk id="6" creationId="{028D0BE2-840D-FDE6-CCBE-F8305231670D}"/>
          </ac:spMkLst>
        </pc:spChg>
        <pc:spChg chg="add del mod">
          <ac:chgData name="Pham, Anh H" userId="3cd7d22b-0473-4239-b73b-738a04d0a353" providerId="ADAL" clId="{9AF21580-3F8A-4967-901C-A0DF6DF19CE3}" dt="2023-03-12T19:33:29.738" v="1666" actId="478"/>
          <ac:spMkLst>
            <pc:docMk/>
            <pc:sldMk cId="909632849" sldId="267"/>
            <ac:spMk id="6" creationId="{CCAA18C5-DA86-F910-A09F-EAD6A1A8E75F}"/>
          </ac:spMkLst>
        </pc:spChg>
        <pc:spChg chg="add del mod">
          <ac:chgData name="Pham, Anh H" userId="3cd7d22b-0473-4239-b73b-738a04d0a353" providerId="ADAL" clId="{9AF21580-3F8A-4967-901C-A0DF6DF19CE3}" dt="2023-03-13T04:13:18.433" v="3369" actId="478"/>
          <ac:spMkLst>
            <pc:docMk/>
            <pc:sldMk cId="909632849" sldId="267"/>
            <ac:spMk id="7" creationId="{54BF7CE9-EB8D-076B-BEA2-FD9D3F8C3E6A}"/>
          </ac:spMkLst>
        </pc:spChg>
        <pc:spChg chg="add mod">
          <ac:chgData name="Pham, Anh H" userId="3cd7d22b-0473-4239-b73b-738a04d0a353" providerId="ADAL" clId="{9AF21580-3F8A-4967-901C-A0DF6DF19CE3}" dt="2023-03-13T04:13:22.268" v="3370"/>
          <ac:spMkLst>
            <pc:docMk/>
            <pc:sldMk cId="909632849" sldId="267"/>
            <ac:spMk id="8" creationId="{EBE2F72A-A505-50EA-42FD-EC3E13BF9A2C}"/>
          </ac:spMkLst>
        </pc:spChg>
        <pc:spChg chg="add del">
          <ac:chgData name="Pham, Anh H" userId="3cd7d22b-0473-4239-b73b-738a04d0a353" providerId="ADAL" clId="{9AF21580-3F8A-4967-901C-A0DF6DF19CE3}" dt="2023-03-13T04:13:00.940" v="3366"/>
          <ac:spMkLst>
            <pc:docMk/>
            <pc:sldMk cId="909632849" sldId="267"/>
            <ac:spMk id="12" creationId="{A4AC5506-6312-4701-8D3C-40187889A947}"/>
          </ac:spMkLst>
        </pc:spChg>
        <pc:spChg chg="add del">
          <ac:chgData name="Pham, Anh H" userId="3cd7d22b-0473-4239-b73b-738a04d0a353" providerId="ADAL" clId="{9AF21580-3F8A-4967-901C-A0DF6DF19CE3}" dt="2023-03-13T04:08:15.835" v="3286" actId="26606"/>
          <ac:spMkLst>
            <pc:docMk/>
            <pc:sldMk cId="909632849" sldId="267"/>
            <ac:spMk id="14" creationId="{1199E1B1-A8C0-4FE8-A5A8-1CB41D69F857}"/>
          </ac:spMkLst>
        </pc:spChg>
        <pc:spChg chg="add del">
          <ac:chgData name="Pham, Anh H" userId="3cd7d22b-0473-4239-b73b-738a04d0a353" providerId="ADAL" clId="{9AF21580-3F8A-4967-901C-A0DF6DF19CE3}" dt="2023-03-13T04:08:15.835" v="3286" actId="26606"/>
          <ac:spMkLst>
            <pc:docMk/>
            <pc:sldMk cId="909632849" sldId="267"/>
            <ac:spMk id="15" creationId="{84A8DE83-DE75-4B41-9DB4-A7EC0B0DEC0B}"/>
          </ac:spMkLst>
        </pc:spChg>
        <pc:spChg chg="add del">
          <ac:chgData name="Pham, Anh H" userId="3cd7d22b-0473-4239-b73b-738a04d0a353" providerId="ADAL" clId="{9AF21580-3F8A-4967-901C-A0DF6DF19CE3}" dt="2023-03-13T04:07:58.437" v="3279" actId="26606"/>
          <ac:spMkLst>
            <pc:docMk/>
            <pc:sldMk cId="909632849" sldId="267"/>
            <ac:spMk id="16" creationId="{55566C1A-E651-BEF8-8F89-7B74C73256D4}"/>
          </ac:spMkLst>
        </pc:spChg>
        <pc:spChg chg="add del">
          <ac:chgData name="Pham, Anh H" userId="3cd7d22b-0473-4239-b73b-738a04d0a353" providerId="ADAL" clId="{9AF21580-3F8A-4967-901C-A0DF6DF19CE3}" dt="2023-03-13T04:08:15.835" v="3286" actId="26606"/>
          <ac:spMkLst>
            <pc:docMk/>
            <pc:sldMk cId="909632849" sldId="267"/>
            <ac:spMk id="17" creationId="{A8384FB5-9ADC-4DDC-881B-597D56F5B15D}"/>
          </ac:spMkLst>
        </pc:spChg>
        <pc:spChg chg="add del">
          <ac:chgData name="Pham, Anh H" userId="3cd7d22b-0473-4239-b73b-738a04d0a353" providerId="ADAL" clId="{9AF21580-3F8A-4967-901C-A0DF6DF19CE3}" dt="2023-03-13T04:08:15.835" v="3286" actId="26606"/>
          <ac:spMkLst>
            <pc:docMk/>
            <pc:sldMk cId="909632849" sldId="267"/>
            <ac:spMk id="18" creationId="{A7009A0A-BEF5-4EAC-AF15-E4F9F002E239}"/>
          </ac:spMkLst>
        </pc:spChg>
        <pc:spChg chg="add del">
          <ac:chgData name="Pham, Anh H" userId="3cd7d22b-0473-4239-b73b-738a04d0a353" providerId="ADAL" clId="{9AF21580-3F8A-4967-901C-A0DF6DF19CE3}" dt="2023-03-13T04:07:58.437" v="3279" actId="26606"/>
          <ac:spMkLst>
            <pc:docMk/>
            <pc:sldMk cId="909632849" sldId="267"/>
            <ac:spMk id="19" creationId="{979E27D9-03C7-44E2-9FF8-15D0C8506AF7}"/>
          </ac:spMkLst>
        </pc:spChg>
        <pc:spChg chg="add del">
          <ac:chgData name="Pham, Anh H" userId="3cd7d22b-0473-4239-b73b-738a04d0a353" providerId="ADAL" clId="{9AF21580-3F8A-4967-901C-A0DF6DF19CE3}" dt="2023-03-13T04:08:16.848" v="3288" actId="26606"/>
          <ac:spMkLst>
            <pc:docMk/>
            <pc:sldMk cId="909632849" sldId="267"/>
            <ac:spMk id="20" creationId="{979E27D9-03C7-44E2-9FF8-15D0C8506AF7}"/>
          </ac:spMkLst>
        </pc:spChg>
        <pc:spChg chg="add del">
          <ac:chgData name="Pham, Anh H" userId="3cd7d22b-0473-4239-b73b-738a04d0a353" providerId="ADAL" clId="{9AF21580-3F8A-4967-901C-A0DF6DF19CE3}" dt="2023-03-13T04:07:58.437" v="3279" actId="26606"/>
          <ac:spMkLst>
            <pc:docMk/>
            <pc:sldMk cId="909632849" sldId="267"/>
            <ac:spMk id="21" creationId="{EEBF1590-3B36-48EE-A89D-3B6F3CB256AB}"/>
          </ac:spMkLst>
        </pc:spChg>
        <pc:spChg chg="add del">
          <ac:chgData name="Pham, Anh H" userId="3cd7d22b-0473-4239-b73b-738a04d0a353" providerId="ADAL" clId="{9AF21580-3F8A-4967-901C-A0DF6DF19CE3}" dt="2023-03-13T04:08:16.848" v="3288" actId="26606"/>
          <ac:spMkLst>
            <pc:docMk/>
            <pc:sldMk cId="909632849" sldId="267"/>
            <ac:spMk id="22" creationId="{8DB004E6-F9FF-FBC6-5B28-56115BD9C09C}"/>
          </ac:spMkLst>
        </pc:spChg>
        <pc:spChg chg="add del">
          <ac:chgData name="Pham, Anh H" userId="3cd7d22b-0473-4239-b73b-738a04d0a353" providerId="ADAL" clId="{9AF21580-3F8A-4967-901C-A0DF6DF19CE3}" dt="2023-03-13T04:07:58.437" v="3279" actId="26606"/>
          <ac:spMkLst>
            <pc:docMk/>
            <pc:sldMk cId="909632849" sldId="267"/>
            <ac:spMk id="23" creationId="{AC8F6C8C-AB5A-4548-942D-E3FD40ACBC49}"/>
          </ac:spMkLst>
        </pc:spChg>
        <pc:spChg chg="add del">
          <ac:chgData name="Pham, Anh H" userId="3cd7d22b-0473-4239-b73b-738a04d0a353" providerId="ADAL" clId="{9AF21580-3F8A-4967-901C-A0DF6DF19CE3}" dt="2023-03-13T04:08:16.848" v="3288" actId="26606"/>
          <ac:spMkLst>
            <pc:docMk/>
            <pc:sldMk cId="909632849" sldId="267"/>
            <ac:spMk id="24" creationId="{EEBF1590-3B36-48EE-A89D-3B6F3CB256AB}"/>
          </ac:spMkLst>
        </pc:spChg>
        <pc:spChg chg="add del">
          <ac:chgData name="Pham, Anh H" userId="3cd7d22b-0473-4239-b73b-738a04d0a353" providerId="ADAL" clId="{9AF21580-3F8A-4967-901C-A0DF6DF19CE3}" dt="2023-03-13T04:08:00.811" v="3281" actId="26606"/>
          <ac:spMkLst>
            <pc:docMk/>
            <pc:sldMk cId="909632849" sldId="267"/>
            <ac:spMk id="25" creationId="{3AFE8227-C443-417B-BA91-520EB1EF4559}"/>
          </ac:spMkLst>
        </pc:spChg>
        <pc:spChg chg="add del">
          <ac:chgData name="Pham, Anh H" userId="3cd7d22b-0473-4239-b73b-738a04d0a353" providerId="ADAL" clId="{9AF21580-3F8A-4967-901C-A0DF6DF19CE3}" dt="2023-03-13T04:08:00.811" v="3281" actId="26606"/>
          <ac:spMkLst>
            <pc:docMk/>
            <pc:sldMk cId="909632849" sldId="267"/>
            <ac:spMk id="26" creationId="{938FE640-A14D-CB87-D5D6-DEBBA2F82E08}"/>
          </ac:spMkLst>
        </pc:spChg>
        <pc:spChg chg="add del">
          <ac:chgData name="Pham, Anh H" userId="3cd7d22b-0473-4239-b73b-738a04d0a353" providerId="ADAL" clId="{9AF21580-3F8A-4967-901C-A0DF6DF19CE3}" dt="2023-03-13T04:08:00.811" v="3281" actId="26606"/>
          <ac:spMkLst>
            <pc:docMk/>
            <pc:sldMk cId="909632849" sldId="267"/>
            <ac:spMk id="27" creationId="{907741FC-B544-4A6E-B831-6789D042333D}"/>
          </ac:spMkLst>
        </pc:spChg>
        <pc:spChg chg="add del">
          <ac:chgData name="Pham, Anh H" userId="3cd7d22b-0473-4239-b73b-738a04d0a353" providerId="ADAL" clId="{9AF21580-3F8A-4967-901C-A0DF6DF19CE3}" dt="2023-03-13T04:08:00.811" v="3281" actId="26606"/>
          <ac:spMkLst>
            <pc:docMk/>
            <pc:sldMk cId="909632849" sldId="267"/>
            <ac:spMk id="28" creationId="{3F0BE7ED-7814-4273-B18A-F26CC0380380}"/>
          </ac:spMkLst>
        </pc:spChg>
        <pc:spChg chg="add del">
          <ac:chgData name="Pham, Anh H" userId="3cd7d22b-0473-4239-b73b-738a04d0a353" providerId="ADAL" clId="{9AF21580-3F8A-4967-901C-A0DF6DF19CE3}" dt="2023-03-13T04:08:16.848" v="3288" actId="26606"/>
          <ac:spMkLst>
            <pc:docMk/>
            <pc:sldMk cId="909632849" sldId="267"/>
            <ac:spMk id="29" creationId="{AC8F6C8C-AB5A-4548-942D-E3FD40ACBC49}"/>
          </ac:spMkLst>
        </pc:spChg>
        <pc:spChg chg="add del">
          <ac:chgData name="Pham, Anh H" userId="3cd7d22b-0473-4239-b73b-738a04d0a353" providerId="ADAL" clId="{9AF21580-3F8A-4967-901C-A0DF6DF19CE3}" dt="2023-03-13T04:08:21.449" v="3290" actId="26606"/>
          <ac:spMkLst>
            <pc:docMk/>
            <pc:sldMk cId="909632849" sldId="267"/>
            <ac:spMk id="31" creationId="{F0DCC097-1DB8-4B6D-85D0-6FBA0E1CA4BA}"/>
          </ac:spMkLst>
        </pc:spChg>
        <pc:spChg chg="add del">
          <ac:chgData name="Pham, Anh H" userId="3cd7d22b-0473-4239-b73b-738a04d0a353" providerId="ADAL" clId="{9AF21580-3F8A-4967-901C-A0DF6DF19CE3}" dt="2023-03-13T04:08:21.449" v="3290" actId="26606"/>
          <ac:spMkLst>
            <pc:docMk/>
            <pc:sldMk cId="909632849" sldId="267"/>
            <ac:spMk id="32" creationId="{E0B58608-23C8-4441-994D-C6823EEE1DB7}"/>
          </ac:spMkLst>
        </pc:spChg>
        <pc:spChg chg="add del">
          <ac:chgData name="Pham, Anh H" userId="3cd7d22b-0473-4239-b73b-738a04d0a353" providerId="ADAL" clId="{9AF21580-3F8A-4967-901C-A0DF6DF19CE3}" dt="2023-03-13T04:08:22.574" v="3292" actId="26606"/>
          <ac:spMkLst>
            <pc:docMk/>
            <pc:sldMk cId="909632849" sldId="267"/>
            <ac:spMk id="34" creationId="{A8384FB5-9ADC-4DDC-881B-597D56F5B15D}"/>
          </ac:spMkLst>
        </pc:spChg>
        <pc:spChg chg="add del">
          <ac:chgData name="Pham, Anh H" userId="3cd7d22b-0473-4239-b73b-738a04d0a353" providerId="ADAL" clId="{9AF21580-3F8A-4967-901C-A0DF6DF19CE3}" dt="2023-03-13T04:08:22.574" v="3292" actId="26606"/>
          <ac:spMkLst>
            <pc:docMk/>
            <pc:sldMk cId="909632849" sldId="267"/>
            <ac:spMk id="35" creationId="{1199E1B1-A8C0-4FE8-A5A8-1CB41D69F857}"/>
          </ac:spMkLst>
        </pc:spChg>
        <pc:spChg chg="add del">
          <ac:chgData name="Pham, Anh H" userId="3cd7d22b-0473-4239-b73b-738a04d0a353" providerId="ADAL" clId="{9AF21580-3F8A-4967-901C-A0DF6DF19CE3}" dt="2023-03-13T04:08:22.574" v="3292" actId="26606"/>
          <ac:spMkLst>
            <pc:docMk/>
            <pc:sldMk cId="909632849" sldId="267"/>
            <ac:spMk id="36" creationId="{84A8DE83-DE75-4B41-9DB4-A7EC0B0DEC0B}"/>
          </ac:spMkLst>
        </pc:spChg>
        <pc:spChg chg="add del">
          <ac:chgData name="Pham, Anh H" userId="3cd7d22b-0473-4239-b73b-738a04d0a353" providerId="ADAL" clId="{9AF21580-3F8A-4967-901C-A0DF6DF19CE3}" dt="2023-03-13T04:08:22.574" v="3292" actId="26606"/>
          <ac:spMkLst>
            <pc:docMk/>
            <pc:sldMk cId="909632849" sldId="267"/>
            <ac:spMk id="37" creationId="{A7009A0A-BEF5-4EAC-AF15-E4F9F002E239}"/>
          </ac:spMkLst>
        </pc:spChg>
        <pc:spChg chg="add del">
          <ac:chgData name="Pham, Anh H" userId="3cd7d22b-0473-4239-b73b-738a04d0a353" providerId="ADAL" clId="{9AF21580-3F8A-4967-901C-A0DF6DF19CE3}" dt="2023-03-13T04:08:26.985" v="3294" actId="26606"/>
          <ac:spMkLst>
            <pc:docMk/>
            <pc:sldMk cId="909632849" sldId="267"/>
            <ac:spMk id="39" creationId="{17BDD930-0E65-490A-9CE5-554C357C4428}"/>
          </ac:spMkLst>
        </pc:spChg>
        <pc:spChg chg="add del">
          <ac:chgData name="Pham, Anh H" userId="3cd7d22b-0473-4239-b73b-738a04d0a353" providerId="ADAL" clId="{9AF21580-3F8A-4967-901C-A0DF6DF19CE3}" dt="2023-03-13T04:08:26.985" v="3294" actId="26606"/>
          <ac:spMkLst>
            <pc:docMk/>
            <pc:sldMk cId="909632849" sldId="267"/>
            <ac:spMk id="40" creationId="{3A912C67-99A1-4956-8F68-1846C21771E8}"/>
          </ac:spMkLst>
        </pc:spChg>
        <pc:spChg chg="add del">
          <ac:chgData name="Pham, Anh H" userId="3cd7d22b-0473-4239-b73b-738a04d0a353" providerId="ADAL" clId="{9AF21580-3F8A-4967-901C-A0DF6DF19CE3}" dt="2023-03-13T04:08:26.985" v="3294" actId="26606"/>
          <ac:spMkLst>
            <pc:docMk/>
            <pc:sldMk cId="909632849" sldId="267"/>
            <ac:spMk id="41" creationId="{18F7A2D1-7791-992D-3FB7-D805ECC8C6E4}"/>
          </ac:spMkLst>
        </pc:spChg>
        <pc:spChg chg="add del">
          <ac:chgData name="Pham, Anh H" userId="3cd7d22b-0473-4239-b73b-738a04d0a353" providerId="ADAL" clId="{9AF21580-3F8A-4967-901C-A0DF6DF19CE3}" dt="2023-03-13T04:11:06.403" v="3302" actId="26606"/>
          <ac:spMkLst>
            <pc:docMk/>
            <pc:sldMk cId="909632849" sldId="267"/>
            <ac:spMk id="51" creationId="{F0DCC097-1DB8-4B6D-85D0-6FBA0E1CA4BA}"/>
          </ac:spMkLst>
        </pc:spChg>
        <pc:spChg chg="add del">
          <ac:chgData name="Pham, Anh H" userId="3cd7d22b-0473-4239-b73b-738a04d0a353" providerId="ADAL" clId="{9AF21580-3F8A-4967-901C-A0DF6DF19CE3}" dt="2023-03-13T04:11:06.403" v="3302" actId="26606"/>
          <ac:spMkLst>
            <pc:docMk/>
            <pc:sldMk cId="909632849" sldId="267"/>
            <ac:spMk id="52" creationId="{E0B58608-23C8-4441-994D-C6823EEE1DB7}"/>
          </ac:spMkLst>
        </pc:spChg>
        <pc:grpChg chg="add del">
          <ac:chgData name="Pham, Anh H" userId="3cd7d22b-0473-4239-b73b-738a04d0a353" providerId="ADAL" clId="{9AF21580-3F8A-4967-901C-A0DF6DF19CE3}" dt="2023-03-13T04:08:26.985" v="3294" actId="26606"/>
          <ac:grpSpMkLst>
            <pc:docMk/>
            <pc:sldMk cId="909632849" sldId="267"/>
            <ac:grpSpMk id="42" creationId="{569E5994-073E-4708-B3E6-43BFED0CEB4C}"/>
          </ac:grpSpMkLst>
        </pc:grpChg>
        <pc:grpChg chg="add del">
          <ac:chgData name="Pham, Anh H" userId="3cd7d22b-0473-4239-b73b-738a04d0a353" providerId="ADAL" clId="{9AF21580-3F8A-4967-901C-A0DF6DF19CE3}" dt="2023-03-13T04:08:26.985" v="3294" actId="26606"/>
          <ac:grpSpMkLst>
            <pc:docMk/>
            <pc:sldMk cId="909632849" sldId="267"/>
            <ac:grpSpMk id="47" creationId="{DD81D498-EAA8-40F3-8230-AE4DEDA3830D}"/>
          </ac:grpSpMkLst>
        </pc:grpChg>
        <pc:picChg chg="add del mod">
          <ac:chgData name="Pham, Anh H" userId="3cd7d22b-0473-4239-b73b-738a04d0a353" providerId="ADAL" clId="{9AF21580-3F8A-4967-901C-A0DF6DF19CE3}" dt="2023-03-13T04:11:06.633" v="3303"/>
          <ac:picMkLst>
            <pc:docMk/>
            <pc:sldMk cId="909632849" sldId="267"/>
            <ac:picMk id="3" creationId="{02B3DD97-A47E-5341-6614-EAB19EDCBA0C}"/>
          </ac:picMkLst>
        </pc:picChg>
        <pc:picChg chg="add del mod ord">
          <ac:chgData name="Pham, Anh H" userId="3cd7d22b-0473-4239-b73b-738a04d0a353" providerId="ADAL" clId="{9AF21580-3F8A-4967-901C-A0DF6DF19CE3}" dt="2023-03-13T04:13:00.940" v="3366"/>
          <ac:picMkLst>
            <pc:docMk/>
            <pc:sldMk cId="909632849" sldId="267"/>
            <ac:picMk id="4" creationId="{12EE6146-A857-D8FB-2A0E-6D45493E2F22}"/>
          </ac:picMkLst>
        </pc:picChg>
      </pc:sldChg>
      <pc:sldChg chg="addSp delSp modSp del mod">
        <pc:chgData name="Pham, Anh H" userId="3cd7d22b-0473-4239-b73b-738a04d0a353" providerId="ADAL" clId="{9AF21580-3F8A-4967-901C-A0DF6DF19CE3}" dt="2023-03-12T18:58:41.346" v="1267" actId="47"/>
        <pc:sldMkLst>
          <pc:docMk/>
          <pc:sldMk cId="1850606926" sldId="268"/>
        </pc:sldMkLst>
        <pc:spChg chg="add del mod">
          <ac:chgData name="Pham, Anh H" userId="3cd7d22b-0473-4239-b73b-738a04d0a353" providerId="ADAL" clId="{9AF21580-3F8A-4967-901C-A0DF6DF19CE3}" dt="2023-03-12T18:45:26.666" v="547" actId="20577"/>
          <ac:spMkLst>
            <pc:docMk/>
            <pc:sldMk cId="1850606926" sldId="268"/>
            <ac:spMk id="3" creationId="{0F008937-1124-233F-CF70-0DF41EC6CBD1}"/>
          </ac:spMkLst>
        </pc:spChg>
        <pc:spChg chg="add del mod">
          <ac:chgData name="Pham, Anh H" userId="3cd7d22b-0473-4239-b73b-738a04d0a353" providerId="ADAL" clId="{9AF21580-3F8A-4967-901C-A0DF6DF19CE3}" dt="2023-03-12T18:45:25.881" v="545" actId="478"/>
          <ac:spMkLst>
            <pc:docMk/>
            <pc:sldMk cId="1850606926" sldId="268"/>
            <ac:spMk id="5" creationId="{B4786BE2-1A58-6F87-11E8-C5360A48BE4E}"/>
          </ac:spMkLst>
        </pc:spChg>
      </pc:sldChg>
      <pc:sldChg chg="addSp delSp modSp mod setBg">
        <pc:chgData name="Pham, Anh H" userId="3cd7d22b-0473-4239-b73b-738a04d0a353" providerId="ADAL" clId="{9AF21580-3F8A-4967-901C-A0DF6DF19CE3}" dt="2023-03-13T19:06:16.160" v="4044" actId="1076"/>
        <pc:sldMkLst>
          <pc:docMk/>
          <pc:sldMk cId="2462029340" sldId="269"/>
        </pc:sldMkLst>
        <pc:spChg chg="del">
          <ac:chgData name="Pham, Anh H" userId="3cd7d22b-0473-4239-b73b-738a04d0a353" providerId="ADAL" clId="{9AF21580-3F8A-4967-901C-A0DF6DF19CE3}" dt="2023-03-12T17:40:48.313" v="126" actId="478"/>
          <ac:spMkLst>
            <pc:docMk/>
            <pc:sldMk cId="2462029340" sldId="269"/>
            <ac:spMk id="2" creationId="{7A419C1A-D6BB-3901-7646-067581A8CD06}"/>
          </ac:spMkLst>
        </pc:spChg>
        <pc:spChg chg="mod ord">
          <ac:chgData name="Pham, Anh H" userId="3cd7d22b-0473-4239-b73b-738a04d0a353" providerId="ADAL" clId="{9AF21580-3F8A-4967-901C-A0DF6DF19CE3}" dt="2023-03-13T04:05:34.251" v="3250" actId="26606"/>
          <ac:spMkLst>
            <pc:docMk/>
            <pc:sldMk cId="2462029340" sldId="269"/>
            <ac:spMk id="3" creationId="{C8236830-82BE-F8DF-1899-0968A1C73C56}"/>
          </ac:spMkLst>
        </pc:spChg>
        <pc:spChg chg="add del mod">
          <ac:chgData name="Pham, Anh H" userId="3cd7d22b-0473-4239-b73b-738a04d0a353" providerId="ADAL" clId="{9AF21580-3F8A-4967-901C-A0DF6DF19CE3}" dt="2023-03-12T17:40:50.533" v="127" actId="478"/>
          <ac:spMkLst>
            <pc:docMk/>
            <pc:sldMk cId="2462029340" sldId="269"/>
            <ac:spMk id="5" creationId="{E7014E1C-59CE-B8DD-547A-1B3378A73BE1}"/>
          </ac:spMkLst>
        </pc:spChg>
        <pc:spChg chg="add mod">
          <ac:chgData name="Pham, Anh H" userId="3cd7d22b-0473-4239-b73b-738a04d0a353" providerId="ADAL" clId="{9AF21580-3F8A-4967-901C-A0DF6DF19CE3}" dt="2023-03-13T04:05:34.251" v="3250" actId="26606"/>
          <ac:spMkLst>
            <pc:docMk/>
            <pc:sldMk cId="2462029340" sldId="269"/>
            <ac:spMk id="6" creationId="{B148A169-F9AE-7BA1-2861-F880A76AC5FE}"/>
          </ac:spMkLst>
        </pc:spChg>
        <pc:spChg chg="add mod">
          <ac:chgData name="Pham, Anh H" userId="3cd7d22b-0473-4239-b73b-738a04d0a353" providerId="ADAL" clId="{9AF21580-3F8A-4967-901C-A0DF6DF19CE3}" dt="2023-03-12T20:35:53.283" v="3129" actId="255"/>
          <ac:spMkLst>
            <pc:docMk/>
            <pc:sldMk cId="2462029340" sldId="269"/>
            <ac:spMk id="7" creationId="{D6EFE286-5B2C-A09D-970D-F36B4C3F3B00}"/>
          </ac:spMkLst>
        </pc:spChg>
        <pc:spChg chg="add mod">
          <ac:chgData name="Pham, Anh H" userId="3cd7d22b-0473-4239-b73b-738a04d0a353" providerId="ADAL" clId="{9AF21580-3F8A-4967-901C-A0DF6DF19CE3}" dt="2023-03-12T20:35:53.283" v="3129" actId="255"/>
          <ac:spMkLst>
            <pc:docMk/>
            <pc:sldMk cId="2462029340" sldId="269"/>
            <ac:spMk id="8" creationId="{D495CED0-B550-F7D3-4D4B-158C4317D34A}"/>
          </ac:spMkLst>
        </pc:spChg>
        <pc:spChg chg="add mod">
          <ac:chgData name="Pham, Anh H" userId="3cd7d22b-0473-4239-b73b-738a04d0a353" providerId="ADAL" clId="{9AF21580-3F8A-4967-901C-A0DF6DF19CE3}" dt="2023-03-12T20:35:53.283" v="3129" actId="255"/>
          <ac:spMkLst>
            <pc:docMk/>
            <pc:sldMk cId="2462029340" sldId="269"/>
            <ac:spMk id="9" creationId="{FC09C498-D809-6D07-6C33-FE22CD14F37F}"/>
          </ac:spMkLst>
        </pc:spChg>
        <pc:spChg chg="add mod">
          <ac:chgData name="Pham, Anh H" userId="3cd7d22b-0473-4239-b73b-738a04d0a353" providerId="ADAL" clId="{9AF21580-3F8A-4967-901C-A0DF6DF19CE3}" dt="2023-03-12T20:35:53.283" v="3129" actId="255"/>
          <ac:spMkLst>
            <pc:docMk/>
            <pc:sldMk cId="2462029340" sldId="269"/>
            <ac:spMk id="10" creationId="{DAB67B32-C855-9BEB-7E51-A2D19831D4E7}"/>
          </ac:spMkLst>
        </pc:spChg>
        <pc:spChg chg="add mod">
          <ac:chgData name="Pham, Anh H" userId="3cd7d22b-0473-4239-b73b-738a04d0a353" providerId="ADAL" clId="{9AF21580-3F8A-4967-901C-A0DF6DF19CE3}" dt="2023-03-12T20:35:53.283" v="3129" actId="255"/>
          <ac:spMkLst>
            <pc:docMk/>
            <pc:sldMk cId="2462029340" sldId="269"/>
            <ac:spMk id="11" creationId="{D6E22AEF-5CF5-A45C-ED82-81A887DC1AAF}"/>
          </ac:spMkLst>
        </pc:spChg>
        <pc:spChg chg="add mod">
          <ac:chgData name="Pham, Anh H" userId="3cd7d22b-0473-4239-b73b-738a04d0a353" providerId="ADAL" clId="{9AF21580-3F8A-4967-901C-A0DF6DF19CE3}" dt="2023-03-12T20:35:53.283" v="3129" actId="255"/>
          <ac:spMkLst>
            <pc:docMk/>
            <pc:sldMk cId="2462029340" sldId="269"/>
            <ac:spMk id="12" creationId="{93E54E67-6130-3FC9-30B5-A379D251E52A}"/>
          </ac:spMkLst>
        </pc:spChg>
        <pc:spChg chg="add mod">
          <ac:chgData name="Pham, Anh H" userId="3cd7d22b-0473-4239-b73b-738a04d0a353" providerId="ADAL" clId="{9AF21580-3F8A-4967-901C-A0DF6DF19CE3}" dt="2023-03-12T20:35:53.283" v="3129" actId="255"/>
          <ac:spMkLst>
            <pc:docMk/>
            <pc:sldMk cId="2462029340" sldId="269"/>
            <ac:spMk id="13" creationId="{F8C34EFC-E7B9-4A9D-5BA5-ED44F804CDAD}"/>
          </ac:spMkLst>
        </pc:spChg>
        <pc:spChg chg="add mod">
          <ac:chgData name="Pham, Anh H" userId="3cd7d22b-0473-4239-b73b-738a04d0a353" providerId="ADAL" clId="{9AF21580-3F8A-4967-901C-A0DF6DF19CE3}" dt="2023-03-12T20:35:53.283" v="3129" actId="255"/>
          <ac:spMkLst>
            <pc:docMk/>
            <pc:sldMk cId="2462029340" sldId="269"/>
            <ac:spMk id="14" creationId="{A8BD0C93-D3E1-7E25-E9FF-4B10CEC08BF0}"/>
          </ac:spMkLst>
        </pc:spChg>
        <pc:spChg chg="add mod">
          <ac:chgData name="Pham, Anh H" userId="3cd7d22b-0473-4239-b73b-738a04d0a353" providerId="ADAL" clId="{9AF21580-3F8A-4967-901C-A0DF6DF19CE3}" dt="2023-03-12T20:35:53.283" v="3129" actId="255"/>
          <ac:spMkLst>
            <pc:docMk/>
            <pc:sldMk cId="2462029340" sldId="269"/>
            <ac:spMk id="15" creationId="{63B496C5-E438-BC44-8129-5A226E796FB8}"/>
          </ac:spMkLst>
        </pc:spChg>
        <pc:spChg chg="add del mod">
          <ac:chgData name="Pham, Anh H" userId="3cd7d22b-0473-4239-b73b-738a04d0a353" providerId="ADAL" clId="{9AF21580-3F8A-4967-901C-A0DF6DF19CE3}" dt="2023-03-12T20:21:42.704" v="2929"/>
          <ac:spMkLst>
            <pc:docMk/>
            <pc:sldMk cId="2462029340" sldId="269"/>
            <ac:spMk id="16" creationId="{0870F0C6-6816-BD63-1C36-10EAE603CFAC}"/>
          </ac:spMkLst>
        </pc:spChg>
        <pc:spChg chg="add del mod">
          <ac:chgData name="Pham, Anh H" userId="3cd7d22b-0473-4239-b73b-738a04d0a353" providerId="ADAL" clId="{9AF21580-3F8A-4967-901C-A0DF6DF19CE3}" dt="2023-03-12T20:21:42.704" v="2929"/>
          <ac:spMkLst>
            <pc:docMk/>
            <pc:sldMk cId="2462029340" sldId="269"/>
            <ac:spMk id="17" creationId="{296AC770-C978-3774-CA56-1B79B4605BB6}"/>
          </ac:spMkLst>
        </pc:spChg>
        <pc:spChg chg="add del mod">
          <ac:chgData name="Pham, Anh H" userId="3cd7d22b-0473-4239-b73b-738a04d0a353" providerId="ADAL" clId="{9AF21580-3F8A-4967-901C-A0DF6DF19CE3}" dt="2023-03-12T20:21:42.704" v="2929"/>
          <ac:spMkLst>
            <pc:docMk/>
            <pc:sldMk cId="2462029340" sldId="269"/>
            <ac:spMk id="18" creationId="{2FDC187C-2C04-EFEC-ACAA-B2C6E7703808}"/>
          </ac:spMkLst>
        </pc:spChg>
        <pc:spChg chg="add del mod">
          <ac:chgData name="Pham, Anh H" userId="3cd7d22b-0473-4239-b73b-738a04d0a353" providerId="ADAL" clId="{9AF21580-3F8A-4967-901C-A0DF6DF19CE3}" dt="2023-03-12T20:21:42.704" v="2929"/>
          <ac:spMkLst>
            <pc:docMk/>
            <pc:sldMk cId="2462029340" sldId="269"/>
            <ac:spMk id="19" creationId="{75508385-58C8-3CF3-C53D-A8DDAAD0D00E}"/>
          </ac:spMkLst>
        </pc:spChg>
        <pc:spChg chg="add del mod">
          <ac:chgData name="Pham, Anh H" userId="3cd7d22b-0473-4239-b73b-738a04d0a353" providerId="ADAL" clId="{9AF21580-3F8A-4967-901C-A0DF6DF19CE3}" dt="2023-03-12T20:21:42.704" v="2929"/>
          <ac:spMkLst>
            <pc:docMk/>
            <pc:sldMk cId="2462029340" sldId="269"/>
            <ac:spMk id="20" creationId="{B1A2A81B-56A1-0105-29AC-EADD810037AE}"/>
          </ac:spMkLst>
        </pc:spChg>
        <pc:spChg chg="add del mod">
          <ac:chgData name="Pham, Anh H" userId="3cd7d22b-0473-4239-b73b-738a04d0a353" providerId="ADAL" clId="{9AF21580-3F8A-4967-901C-A0DF6DF19CE3}" dt="2023-03-12T20:21:42.704" v="2929"/>
          <ac:spMkLst>
            <pc:docMk/>
            <pc:sldMk cId="2462029340" sldId="269"/>
            <ac:spMk id="21" creationId="{E5F033E6-CA00-32A0-4598-4C7E110D4E82}"/>
          </ac:spMkLst>
        </pc:spChg>
        <pc:spChg chg="add del mod">
          <ac:chgData name="Pham, Anh H" userId="3cd7d22b-0473-4239-b73b-738a04d0a353" providerId="ADAL" clId="{9AF21580-3F8A-4967-901C-A0DF6DF19CE3}" dt="2023-03-12T20:21:42.704" v="2929"/>
          <ac:spMkLst>
            <pc:docMk/>
            <pc:sldMk cId="2462029340" sldId="269"/>
            <ac:spMk id="22" creationId="{B7F8AA97-5287-EE49-AB26-3F274610F530}"/>
          </ac:spMkLst>
        </pc:spChg>
        <pc:spChg chg="add del mod">
          <ac:chgData name="Pham, Anh H" userId="3cd7d22b-0473-4239-b73b-738a04d0a353" providerId="ADAL" clId="{9AF21580-3F8A-4967-901C-A0DF6DF19CE3}" dt="2023-03-12T20:21:42.704" v="2929"/>
          <ac:spMkLst>
            <pc:docMk/>
            <pc:sldMk cId="2462029340" sldId="269"/>
            <ac:spMk id="23" creationId="{8F35CFA6-8095-C3EE-6283-257C2C0DE576}"/>
          </ac:spMkLst>
        </pc:spChg>
        <pc:spChg chg="add del mod">
          <ac:chgData name="Pham, Anh H" userId="3cd7d22b-0473-4239-b73b-738a04d0a353" providerId="ADAL" clId="{9AF21580-3F8A-4967-901C-A0DF6DF19CE3}" dt="2023-03-12T20:21:42.704" v="2929"/>
          <ac:spMkLst>
            <pc:docMk/>
            <pc:sldMk cId="2462029340" sldId="269"/>
            <ac:spMk id="24" creationId="{88E40A6E-DD08-D93D-E74E-FA4BB40E068B}"/>
          </ac:spMkLst>
        </pc:spChg>
        <pc:spChg chg="add del mod">
          <ac:chgData name="Pham, Anh H" userId="3cd7d22b-0473-4239-b73b-738a04d0a353" providerId="ADAL" clId="{9AF21580-3F8A-4967-901C-A0DF6DF19CE3}" dt="2023-03-12T20:21:48.127" v="2933"/>
          <ac:spMkLst>
            <pc:docMk/>
            <pc:sldMk cId="2462029340" sldId="269"/>
            <ac:spMk id="25" creationId="{82E6AFDB-2594-4F2C-D5A0-2839FF4CE362}"/>
          </ac:spMkLst>
        </pc:spChg>
        <pc:spChg chg="add del mod">
          <ac:chgData name="Pham, Anh H" userId="3cd7d22b-0473-4239-b73b-738a04d0a353" providerId="ADAL" clId="{9AF21580-3F8A-4967-901C-A0DF6DF19CE3}" dt="2023-03-12T20:21:48.127" v="2933"/>
          <ac:spMkLst>
            <pc:docMk/>
            <pc:sldMk cId="2462029340" sldId="269"/>
            <ac:spMk id="26" creationId="{80B11516-5715-4C36-DFC6-369C12842A22}"/>
          </ac:spMkLst>
        </pc:spChg>
        <pc:spChg chg="add del mod">
          <ac:chgData name="Pham, Anh H" userId="3cd7d22b-0473-4239-b73b-738a04d0a353" providerId="ADAL" clId="{9AF21580-3F8A-4967-901C-A0DF6DF19CE3}" dt="2023-03-12T20:21:48.127" v="2933"/>
          <ac:spMkLst>
            <pc:docMk/>
            <pc:sldMk cId="2462029340" sldId="269"/>
            <ac:spMk id="27" creationId="{61ACBDF0-F32F-9818-230E-C428B4A9D3E4}"/>
          </ac:spMkLst>
        </pc:spChg>
        <pc:spChg chg="add del mod">
          <ac:chgData name="Pham, Anh H" userId="3cd7d22b-0473-4239-b73b-738a04d0a353" providerId="ADAL" clId="{9AF21580-3F8A-4967-901C-A0DF6DF19CE3}" dt="2023-03-12T20:21:48.127" v="2933"/>
          <ac:spMkLst>
            <pc:docMk/>
            <pc:sldMk cId="2462029340" sldId="269"/>
            <ac:spMk id="28" creationId="{279D073C-13DB-2AEC-D5AD-3ED6BF590E7A}"/>
          </ac:spMkLst>
        </pc:spChg>
        <pc:spChg chg="add del mod">
          <ac:chgData name="Pham, Anh H" userId="3cd7d22b-0473-4239-b73b-738a04d0a353" providerId="ADAL" clId="{9AF21580-3F8A-4967-901C-A0DF6DF19CE3}" dt="2023-03-12T20:21:48.127" v="2933"/>
          <ac:spMkLst>
            <pc:docMk/>
            <pc:sldMk cId="2462029340" sldId="269"/>
            <ac:spMk id="29" creationId="{B430E037-644B-606A-B7E5-5963C857D8B2}"/>
          </ac:spMkLst>
        </pc:spChg>
        <pc:spChg chg="add del mod">
          <ac:chgData name="Pham, Anh H" userId="3cd7d22b-0473-4239-b73b-738a04d0a353" providerId="ADAL" clId="{9AF21580-3F8A-4967-901C-A0DF6DF19CE3}" dt="2023-03-12T20:21:48.127" v="2933"/>
          <ac:spMkLst>
            <pc:docMk/>
            <pc:sldMk cId="2462029340" sldId="269"/>
            <ac:spMk id="30" creationId="{D5777CB3-9D08-2D53-06B4-5AD2D5E70C83}"/>
          </ac:spMkLst>
        </pc:spChg>
        <pc:spChg chg="add del mod">
          <ac:chgData name="Pham, Anh H" userId="3cd7d22b-0473-4239-b73b-738a04d0a353" providerId="ADAL" clId="{9AF21580-3F8A-4967-901C-A0DF6DF19CE3}" dt="2023-03-12T20:21:48.127" v="2933"/>
          <ac:spMkLst>
            <pc:docMk/>
            <pc:sldMk cId="2462029340" sldId="269"/>
            <ac:spMk id="31" creationId="{9ABF62BF-8180-4294-C96B-F83D002AB9FC}"/>
          </ac:spMkLst>
        </pc:spChg>
        <pc:spChg chg="add del mod">
          <ac:chgData name="Pham, Anh H" userId="3cd7d22b-0473-4239-b73b-738a04d0a353" providerId="ADAL" clId="{9AF21580-3F8A-4967-901C-A0DF6DF19CE3}" dt="2023-03-12T20:21:48.127" v="2933"/>
          <ac:spMkLst>
            <pc:docMk/>
            <pc:sldMk cId="2462029340" sldId="269"/>
            <ac:spMk id="32" creationId="{B4825AED-EE84-37E3-55FF-58650EAEB78A}"/>
          </ac:spMkLst>
        </pc:spChg>
        <pc:spChg chg="add del mod">
          <ac:chgData name="Pham, Anh H" userId="3cd7d22b-0473-4239-b73b-738a04d0a353" providerId="ADAL" clId="{9AF21580-3F8A-4967-901C-A0DF6DF19CE3}" dt="2023-03-12T20:21:48.127" v="2933"/>
          <ac:spMkLst>
            <pc:docMk/>
            <pc:sldMk cId="2462029340" sldId="269"/>
            <ac:spMk id="33" creationId="{77AC8F55-F53C-7746-6E3A-ACAC057A351E}"/>
          </ac:spMkLst>
        </pc:spChg>
        <pc:spChg chg="del mod">
          <ac:chgData name="Pham, Anh H" userId="3cd7d22b-0473-4239-b73b-738a04d0a353" providerId="ADAL" clId="{9AF21580-3F8A-4967-901C-A0DF6DF19CE3}" dt="2023-03-12T20:24:31.658" v="2972" actId="478"/>
          <ac:spMkLst>
            <pc:docMk/>
            <pc:sldMk cId="2462029340" sldId="269"/>
            <ac:spMk id="36" creationId="{32670FB0-B055-F3EB-A624-6498C08742A4}"/>
          </ac:spMkLst>
        </pc:spChg>
        <pc:spChg chg="mod">
          <ac:chgData name="Pham, Anh H" userId="3cd7d22b-0473-4239-b73b-738a04d0a353" providerId="ADAL" clId="{9AF21580-3F8A-4967-901C-A0DF6DF19CE3}" dt="2023-03-12T20:35:53.283" v="3129" actId="255"/>
          <ac:spMkLst>
            <pc:docMk/>
            <pc:sldMk cId="2462029340" sldId="269"/>
            <ac:spMk id="37" creationId="{17B25D79-F150-F30F-0F4F-C8AD2CA9E76E}"/>
          </ac:spMkLst>
        </pc:spChg>
        <pc:spChg chg="mod">
          <ac:chgData name="Pham, Anh H" userId="3cd7d22b-0473-4239-b73b-738a04d0a353" providerId="ADAL" clId="{9AF21580-3F8A-4967-901C-A0DF6DF19CE3}" dt="2023-03-12T20:35:53.283" v="3129" actId="255"/>
          <ac:spMkLst>
            <pc:docMk/>
            <pc:sldMk cId="2462029340" sldId="269"/>
            <ac:spMk id="38" creationId="{ED557102-A9E1-0813-1D8C-46C50967D61D}"/>
          </ac:spMkLst>
        </pc:spChg>
        <pc:spChg chg="mod">
          <ac:chgData name="Pham, Anh H" userId="3cd7d22b-0473-4239-b73b-738a04d0a353" providerId="ADAL" clId="{9AF21580-3F8A-4967-901C-A0DF6DF19CE3}" dt="2023-03-12T20:35:53.283" v="3129" actId="255"/>
          <ac:spMkLst>
            <pc:docMk/>
            <pc:sldMk cId="2462029340" sldId="269"/>
            <ac:spMk id="39" creationId="{ED4962F0-36C9-9575-99CF-DC05EDC085FA}"/>
          </ac:spMkLst>
        </pc:spChg>
        <pc:spChg chg="mod">
          <ac:chgData name="Pham, Anh H" userId="3cd7d22b-0473-4239-b73b-738a04d0a353" providerId="ADAL" clId="{9AF21580-3F8A-4967-901C-A0DF6DF19CE3}" dt="2023-03-12T20:35:53.283" v="3129" actId="255"/>
          <ac:spMkLst>
            <pc:docMk/>
            <pc:sldMk cId="2462029340" sldId="269"/>
            <ac:spMk id="40" creationId="{62E0A48E-B356-FDFC-6248-7631D52755EF}"/>
          </ac:spMkLst>
        </pc:spChg>
        <pc:spChg chg="mod">
          <ac:chgData name="Pham, Anh H" userId="3cd7d22b-0473-4239-b73b-738a04d0a353" providerId="ADAL" clId="{9AF21580-3F8A-4967-901C-A0DF6DF19CE3}" dt="2023-03-12T20:35:53.283" v="3129" actId="255"/>
          <ac:spMkLst>
            <pc:docMk/>
            <pc:sldMk cId="2462029340" sldId="269"/>
            <ac:spMk id="41" creationId="{0F60D449-0A37-6008-25F5-597FA142E4A9}"/>
          </ac:spMkLst>
        </pc:spChg>
        <pc:spChg chg="mod">
          <ac:chgData name="Pham, Anh H" userId="3cd7d22b-0473-4239-b73b-738a04d0a353" providerId="ADAL" clId="{9AF21580-3F8A-4967-901C-A0DF6DF19CE3}" dt="2023-03-12T20:35:53.283" v="3129" actId="255"/>
          <ac:spMkLst>
            <pc:docMk/>
            <pc:sldMk cId="2462029340" sldId="269"/>
            <ac:spMk id="42" creationId="{0BAF7F5D-1435-ACD4-DE71-B1F0FCC02678}"/>
          </ac:spMkLst>
        </pc:spChg>
        <pc:spChg chg="del mod">
          <ac:chgData name="Pham, Anh H" userId="3cd7d22b-0473-4239-b73b-738a04d0a353" providerId="ADAL" clId="{9AF21580-3F8A-4967-901C-A0DF6DF19CE3}" dt="2023-03-12T20:23:16.359" v="2953" actId="478"/>
          <ac:spMkLst>
            <pc:docMk/>
            <pc:sldMk cId="2462029340" sldId="269"/>
            <ac:spMk id="43" creationId="{C06BBAC5-2104-0308-6FE6-729CE825DB98}"/>
          </ac:spMkLst>
        </pc:spChg>
        <pc:spChg chg="mod">
          <ac:chgData name="Pham, Anh H" userId="3cd7d22b-0473-4239-b73b-738a04d0a353" providerId="ADAL" clId="{9AF21580-3F8A-4967-901C-A0DF6DF19CE3}" dt="2023-03-12T20:35:53.283" v="3129" actId="255"/>
          <ac:spMkLst>
            <pc:docMk/>
            <pc:sldMk cId="2462029340" sldId="269"/>
            <ac:spMk id="44" creationId="{97B48579-62C9-8234-8C73-5CB9C2159F6E}"/>
          </ac:spMkLst>
        </pc:spChg>
        <pc:spChg chg="mod">
          <ac:chgData name="Pham, Anh H" userId="3cd7d22b-0473-4239-b73b-738a04d0a353" providerId="ADAL" clId="{9AF21580-3F8A-4967-901C-A0DF6DF19CE3}" dt="2023-03-12T20:23:18.026" v="2954"/>
          <ac:spMkLst>
            <pc:docMk/>
            <pc:sldMk cId="2462029340" sldId="269"/>
            <ac:spMk id="46" creationId="{AA8B87E4-5D45-E6AA-D768-BE9F80CE8E87}"/>
          </ac:spMkLst>
        </pc:spChg>
        <pc:spChg chg="mod">
          <ac:chgData name="Pham, Anh H" userId="3cd7d22b-0473-4239-b73b-738a04d0a353" providerId="ADAL" clId="{9AF21580-3F8A-4967-901C-A0DF6DF19CE3}" dt="2023-03-12T20:23:18.026" v="2954"/>
          <ac:spMkLst>
            <pc:docMk/>
            <pc:sldMk cId="2462029340" sldId="269"/>
            <ac:spMk id="47" creationId="{B9C59A07-C560-24EC-DAA4-41B33AB4B8AE}"/>
          </ac:spMkLst>
        </pc:spChg>
        <pc:spChg chg="mod">
          <ac:chgData name="Pham, Anh H" userId="3cd7d22b-0473-4239-b73b-738a04d0a353" providerId="ADAL" clId="{9AF21580-3F8A-4967-901C-A0DF6DF19CE3}" dt="2023-03-12T20:23:18.026" v="2954"/>
          <ac:spMkLst>
            <pc:docMk/>
            <pc:sldMk cId="2462029340" sldId="269"/>
            <ac:spMk id="48" creationId="{7E2232D7-E418-E753-8D94-DAA917208C3D}"/>
          </ac:spMkLst>
        </pc:spChg>
        <pc:spChg chg="mod">
          <ac:chgData name="Pham, Anh H" userId="3cd7d22b-0473-4239-b73b-738a04d0a353" providerId="ADAL" clId="{9AF21580-3F8A-4967-901C-A0DF6DF19CE3}" dt="2023-03-12T20:23:18.026" v="2954"/>
          <ac:spMkLst>
            <pc:docMk/>
            <pc:sldMk cId="2462029340" sldId="269"/>
            <ac:spMk id="49" creationId="{99173579-DEFC-B913-6729-6B773B0841D9}"/>
          </ac:spMkLst>
        </pc:spChg>
        <pc:spChg chg="mod">
          <ac:chgData name="Pham, Anh H" userId="3cd7d22b-0473-4239-b73b-738a04d0a353" providerId="ADAL" clId="{9AF21580-3F8A-4967-901C-A0DF6DF19CE3}" dt="2023-03-12T20:23:18.026" v="2954"/>
          <ac:spMkLst>
            <pc:docMk/>
            <pc:sldMk cId="2462029340" sldId="269"/>
            <ac:spMk id="50" creationId="{2EDF87BC-7CEC-D160-1519-85ABA1381D7B}"/>
          </ac:spMkLst>
        </pc:spChg>
        <pc:spChg chg="mod">
          <ac:chgData name="Pham, Anh H" userId="3cd7d22b-0473-4239-b73b-738a04d0a353" providerId="ADAL" clId="{9AF21580-3F8A-4967-901C-A0DF6DF19CE3}" dt="2023-03-12T20:23:18.026" v="2954"/>
          <ac:spMkLst>
            <pc:docMk/>
            <pc:sldMk cId="2462029340" sldId="269"/>
            <ac:spMk id="51" creationId="{DEF99AB9-22E0-7CB4-F103-CB91D8A3A4A2}"/>
          </ac:spMkLst>
        </pc:spChg>
        <pc:spChg chg="mod">
          <ac:chgData name="Pham, Anh H" userId="3cd7d22b-0473-4239-b73b-738a04d0a353" providerId="ADAL" clId="{9AF21580-3F8A-4967-901C-A0DF6DF19CE3}" dt="2023-03-12T20:23:18.026" v="2954"/>
          <ac:spMkLst>
            <pc:docMk/>
            <pc:sldMk cId="2462029340" sldId="269"/>
            <ac:spMk id="52" creationId="{0205F61A-7CC7-01FB-64A3-DEAB681510C8}"/>
          </ac:spMkLst>
        </pc:spChg>
        <pc:spChg chg="mod">
          <ac:chgData name="Pham, Anh H" userId="3cd7d22b-0473-4239-b73b-738a04d0a353" providerId="ADAL" clId="{9AF21580-3F8A-4967-901C-A0DF6DF19CE3}" dt="2023-03-12T20:23:18.026" v="2954"/>
          <ac:spMkLst>
            <pc:docMk/>
            <pc:sldMk cId="2462029340" sldId="269"/>
            <ac:spMk id="53" creationId="{492D3A19-5D73-038A-0B80-4B1F97F9F47A}"/>
          </ac:spMkLst>
        </pc:spChg>
        <pc:spChg chg="mod">
          <ac:chgData name="Pham, Anh H" userId="3cd7d22b-0473-4239-b73b-738a04d0a353" providerId="ADAL" clId="{9AF21580-3F8A-4967-901C-A0DF6DF19CE3}" dt="2023-03-12T20:23:18.026" v="2954"/>
          <ac:spMkLst>
            <pc:docMk/>
            <pc:sldMk cId="2462029340" sldId="269"/>
            <ac:spMk id="54" creationId="{29D93920-B375-E03D-EE64-0B94272C8CD6}"/>
          </ac:spMkLst>
        </pc:spChg>
        <pc:spChg chg="add del mod">
          <ac:chgData name="Pham, Anh H" userId="3cd7d22b-0473-4239-b73b-738a04d0a353" providerId="ADAL" clId="{9AF21580-3F8A-4967-901C-A0DF6DF19CE3}" dt="2023-03-12T20:24:15.707" v="2963" actId="478"/>
          <ac:spMkLst>
            <pc:docMk/>
            <pc:sldMk cId="2462029340" sldId="269"/>
            <ac:spMk id="55" creationId="{45B3AEFF-4676-BA11-66BA-DBA0CF7F17FC}"/>
          </ac:spMkLst>
        </pc:spChg>
        <pc:spChg chg="add mod">
          <ac:chgData name="Pham, Anh H" userId="3cd7d22b-0473-4239-b73b-738a04d0a353" providerId="ADAL" clId="{9AF21580-3F8A-4967-901C-A0DF6DF19CE3}" dt="2023-03-12T20:35:53.283" v="3129" actId="255"/>
          <ac:spMkLst>
            <pc:docMk/>
            <pc:sldMk cId="2462029340" sldId="269"/>
            <ac:spMk id="56" creationId="{4F95788D-9D3A-6FF2-C5E6-450B98219D4B}"/>
          </ac:spMkLst>
        </pc:spChg>
        <pc:spChg chg="add mod">
          <ac:chgData name="Pham, Anh H" userId="3cd7d22b-0473-4239-b73b-738a04d0a353" providerId="ADAL" clId="{9AF21580-3F8A-4967-901C-A0DF6DF19CE3}" dt="2023-03-12T20:35:53.283" v="3129" actId="255"/>
          <ac:spMkLst>
            <pc:docMk/>
            <pc:sldMk cId="2462029340" sldId="269"/>
            <ac:spMk id="57" creationId="{CC3F9CF9-55E5-EB3F-0734-FBB644D3CC62}"/>
          </ac:spMkLst>
        </pc:spChg>
        <pc:spChg chg="add mod topLvl">
          <ac:chgData name="Pham, Anh H" userId="3cd7d22b-0473-4239-b73b-738a04d0a353" providerId="ADAL" clId="{9AF21580-3F8A-4967-901C-A0DF6DF19CE3}" dt="2023-03-12T20:36:05.835" v="3130" actId="164"/>
          <ac:spMkLst>
            <pc:docMk/>
            <pc:sldMk cId="2462029340" sldId="269"/>
            <ac:spMk id="59" creationId="{BA53276D-1B5E-304B-D936-E54BF53781AA}"/>
          </ac:spMkLst>
        </pc:spChg>
        <pc:spChg chg="mod">
          <ac:chgData name="Pham, Anh H" userId="3cd7d22b-0473-4239-b73b-738a04d0a353" providerId="ADAL" clId="{9AF21580-3F8A-4967-901C-A0DF6DF19CE3}" dt="2023-03-12T20:27:40.531" v="3012"/>
          <ac:spMkLst>
            <pc:docMk/>
            <pc:sldMk cId="2462029340" sldId="269"/>
            <ac:spMk id="63" creationId="{6919C7BC-E009-0AA8-7B5E-C1E1F4FCE44E}"/>
          </ac:spMkLst>
        </pc:spChg>
        <pc:spChg chg="mod">
          <ac:chgData name="Pham, Anh H" userId="3cd7d22b-0473-4239-b73b-738a04d0a353" providerId="ADAL" clId="{9AF21580-3F8A-4967-901C-A0DF6DF19CE3}" dt="2023-03-12T20:27:40.531" v="3012"/>
          <ac:spMkLst>
            <pc:docMk/>
            <pc:sldMk cId="2462029340" sldId="269"/>
            <ac:spMk id="64" creationId="{09DE5B35-00FB-6980-A731-917755BB3F2D}"/>
          </ac:spMkLst>
        </pc:spChg>
        <pc:spChg chg="mod">
          <ac:chgData name="Pham, Anh H" userId="3cd7d22b-0473-4239-b73b-738a04d0a353" providerId="ADAL" clId="{9AF21580-3F8A-4967-901C-A0DF6DF19CE3}" dt="2023-03-12T20:27:40.531" v="3012"/>
          <ac:spMkLst>
            <pc:docMk/>
            <pc:sldMk cId="2462029340" sldId="269"/>
            <ac:spMk id="65" creationId="{F3F3EC12-3034-002C-5598-0C65686C257E}"/>
          </ac:spMkLst>
        </pc:spChg>
        <pc:spChg chg="mod">
          <ac:chgData name="Pham, Anh H" userId="3cd7d22b-0473-4239-b73b-738a04d0a353" providerId="ADAL" clId="{9AF21580-3F8A-4967-901C-A0DF6DF19CE3}" dt="2023-03-12T20:27:40.531" v="3012"/>
          <ac:spMkLst>
            <pc:docMk/>
            <pc:sldMk cId="2462029340" sldId="269"/>
            <ac:spMk id="66" creationId="{54C36042-5089-791F-0204-FBBF5A3EB213}"/>
          </ac:spMkLst>
        </pc:spChg>
        <pc:spChg chg="mod">
          <ac:chgData name="Pham, Anh H" userId="3cd7d22b-0473-4239-b73b-738a04d0a353" providerId="ADAL" clId="{9AF21580-3F8A-4967-901C-A0DF6DF19CE3}" dt="2023-03-12T20:27:40.531" v="3012"/>
          <ac:spMkLst>
            <pc:docMk/>
            <pc:sldMk cId="2462029340" sldId="269"/>
            <ac:spMk id="67" creationId="{50A22B22-33F6-9F18-5ACE-CBA26F55B913}"/>
          </ac:spMkLst>
        </pc:spChg>
        <pc:spChg chg="mod">
          <ac:chgData name="Pham, Anh H" userId="3cd7d22b-0473-4239-b73b-738a04d0a353" providerId="ADAL" clId="{9AF21580-3F8A-4967-901C-A0DF6DF19CE3}" dt="2023-03-12T20:27:40.531" v="3012"/>
          <ac:spMkLst>
            <pc:docMk/>
            <pc:sldMk cId="2462029340" sldId="269"/>
            <ac:spMk id="68" creationId="{71837BD9-779D-27AA-67E9-232F73C9332E}"/>
          </ac:spMkLst>
        </pc:spChg>
        <pc:spChg chg="mod">
          <ac:chgData name="Pham, Anh H" userId="3cd7d22b-0473-4239-b73b-738a04d0a353" providerId="ADAL" clId="{9AF21580-3F8A-4967-901C-A0DF6DF19CE3}" dt="2023-03-12T20:27:40.531" v="3012"/>
          <ac:spMkLst>
            <pc:docMk/>
            <pc:sldMk cId="2462029340" sldId="269"/>
            <ac:spMk id="69" creationId="{5D54618F-84E1-C985-6D47-2E72A5A3639C}"/>
          </ac:spMkLst>
        </pc:spChg>
        <pc:spChg chg="mod">
          <ac:chgData name="Pham, Anh H" userId="3cd7d22b-0473-4239-b73b-738a04d0a353" providerId="ADAL" clId="{9AF21580-3F8A-4967-901C-A0DF6DF19CE3}" dt="2023-03-12T20:27:40.531" v="3012"/>
          <ac:spMkLst>
            <pc:docMk/>
            <pc:sldMk cId="2462029340" sldId="269"/>
            <ac:spMk id="70" creationId="{65F5F928-9B18-8568-4B77-8BBED2521304}"/>
          </ac:spMkLst>
        </pc:spChg>
        <pc:spChg chg="mod">
          <ac:chgData name="Pham, Anh H" userId="3cd7d22b-0473-4239-b73b-738a04d0a353" providerId="ADAL" clId="{9AF21580-3F8A-4967-901C-A0DF6DF19CE3}" dt="2023-03-12T20:27:40.531" v="3012"/>
          <ac:spMkLst>
            <pc:docMk/>
            <pc:sldMk cId="2462029340" sldId="269"/>
            <ac:spMk id="71" creationId="{4CC47ECD-427E-742F-B576-8ECF85FE4E07}"/>
          </ac:spMkLst>
        </pc:spChg>
        <pc:spChg chg="mod">
          <ac:chgData name="Pham, Anh H" userId="3cd7d22b-0473-4239-b73b-738a04d0a353" providerId="ADAL" clId="{9AF21580-3F8A-4967-901C-A0DF6DF19CE3}" dt="2023-03-12T20:35:53.283" v="3129" actId="255"/>
          <ac:spMkLst>
            <pc:docMk/>
            <pc:sldMk cId="2462029340" sldId="269"/>
            <ac:spMk id="73" creationId="{E9FA6ABF-5F33-302D-C89C-9E33AD2A8091}"/>
          </ac:spMkLst>
        </pc:spChg>
        <pc:spChg chg="del mod">
          <ac:chgData name="Pham, Anh H" userId="3cd7d22b-0473-4239-b73b-738a04d0a353" providerId="ADAL" clId="{9AF21580-3F8A-4967-901C-A0DF6DF19CE3}" dt="2023-03-12T20:28:19.637" v="3017" actId="478"/>
          <ac:spMkLst>
            <pc:docMk/>
            <pc:sldMk cId="2462029340" sldId="269"/>
            <ac:spMk id="74" creationId="{059823EE-F667-FDE3-1109-40B2961CFCE1}"/>
          </ac:spMkLst>
        </pc:spChg>
        <pc:spChg chg="mod">
          <ac:chgData name="Pham, Anh H" userId="3cd7d22b-0473-4239-b73b-738a04d0a353" providerId="ADAL" clId="{9AF21580-3F8A-4967-901C-A0DF6DF19CE3}" dt="2023-03-12T20:35:53.283" v="3129" actId="255"/>
          <ac:spMkLst>
            <pc:docMk/>
            <pc:sldMk cId="2462029340" sldId="269"/>
            <ac:spMk id="75" creationId="{C6C12032-EF65-C22B-FB1F-13FF957EEAE1}"/>
          </ac:spMkLst>
        </pc:spChg>
        <pc:spChg chg="del mod">
          <ac:chgData name="Pham, Anh H" userId="3cd7d22b-0473-4239-b73b-738a04d0a353" providerId="ADAL" clId="{9AF21580-3F8A-4967-901C-A0DF6DF19CE3}" dt="2023-03-12T20:28:19.637" v="3017" actId="478"/>
          <ac:spMkLst>
            <pc:docMk/>
            <pc:sldMk cId="2462029340" sldId="269"/>
            <ac:spMk id="76" creationId="{486F973C-1D87-1F09-ECB6-67C2AEE0FE39}"/>
          </ac:spMkLst>
        </pc:spChg>
        <pc:spChg chg="mod">
          <ac:chgData name="Pham, Anh H" userId="3cd7d22b-0473-4239-b73b-738a04d0a353" providerId="ADAL" clId="{9AF21580-3F8A-4967-901C-A0DF6DF19CE3}" dt="2023-03-12T20:35:53.283" v="3129" actId="255"/>
          <ac:spMkLst>
            <pc:docMk/>
            <pc:sldMk cId="2462029340" sldId="269"/>
            <ac:spMk id="77" creationId="{89B54684-B6C5-E859-551E-C9FD9DB1ACC8}"/>
          </ac:spMkLst>
        </pc:spChg>
        <pc:spChg chg="mod">
          <ac:chgData name="Pham, Anh H" userId="3cd7d22b-0473-4239-b73b-738a04d0a353" providerId="ADAL" clId="{9AF21580-3F8A-4967-901C-A0DF6DF19CE3}" dt="2023-03-12T20:35:53.283" v="3129" actId="255"/>
          <ac:spMkLst>
            <pc:docMk/>
            <pc:sldMk cId="2462029340" sldId="269"/>
            <ac:spMk id="78" creationId="{F2D93EE6-A0BD-4ABF-3E39-4954F07EFA5D}"/>
          </ac:spMkLst>
        </pc:spChg>
        <pc:spChg chg="mod">
          <ac:chgData name="Pham, Anh H" userId="3cd7d22b-0473-4239-b73b-738a04d0a353" providerId="ADAL" clId="{9AF21580-3F8A-4967-901C-A0DF6DF19CE3}" dt="2023-03-12T20:35:53.283" v="3129" actId="255"/>
          <ac:spMkLst>
            <pc:docMk/>
            <pc:sldMk cId="2462029340" sldId="269"/>
            <ac:spMk id="79" creationId="{A2F63F84-F96F-0D74-07FC-41EBF2EDBECF}"/>
          </ac:spMkLst>
        </pc:spChg>
        <pc:spChg chg="mod">
          <ac:chgData name="Pham, Anh H" userId="3cd7d22b-0473-4239-b73b-738a04d0a353" providerId="ADAL" clId="{9AF21580-3F8A-4967-901C-A0DF6DF19CE3}" dt="2023-03-12T20:35:53.283" v="3129" actId="255"/>
          <ac:spMkLst>
            <pc:docMk/>
            <pc:sldMk cId="2462029340" sldId="269"/>
            <ac:spMk id="80" creationId="{BAC98AFD-406B-9A85-F7F7-66A44BE48BA2}"/>
          </ac:spMkLst>
        </pc:spChg>
        <pc:spChg chg="mod">
          <ac:chgData name="Pham, Anh H" userId="3cd7d22b-0473-4239-b73b-738a04d0a353" providerId="ADAL" clId="{9AF21580-3F8A-4967-901C-A0DF6DF19CE3}" dt="2023-03-12T20:35:53.283" v="3129" actId="255"/>
          <ac:spMkLst>
            <pc:docMk/>
            <pc:sldMk cId="2462029340" sldId="269"/>
            <ac:spMk id="81" creationId="{6F702BA2-3CE3-440F-FD95-D1FB39A67CE1}"/>
          </ac:spMkLst>
        </pc:spChg>
        <pc:spChg chg="add mod">
          <ac:chgData name="Pham, Anh H" userId="3cd7d22b-0473-4239-b73b-738a04d0a353" providerId="ADAL" clId="{9AF21580-3F8A-4967-901C-A0DF6DF19CE3}" dt="2023-03-12T20:35:53.283" v="3129" actId="255"/>
          <ac:spMkLst>
            <pc:docMk/>
            <pc:sldMk cId="2462029340" sldId="269"/>
            <ac:spMk id="82" creationId="{6E91DE4A-2517-6574-5898-FF6F68B99B46}"/>
          </ac:spMkLst>
        </pc:spChg>
        <pc:spChg chg="add mod">
          <ac:chgData name="Pham, Anh H" userId="3cd7d22b-0473-4239-b73b-738a04d0a353" providerId="ADAL" clId="{9AF21580-3F8A-4967-901C-A0DF6DF19CE3}" dt="2023-03-12T20:35:53.283" v="3129" actId="255"/>
          <ac:spMkLst>
            <pc:docMk/>
            <pc:sldMk cId="2462029340" sldId="269"/>
            <ac:spMk id="83" creationId="{766BE992-147C-FC2A-C5E8-796A03705FDE}"/>
          </ac:spMkLst>
        </pc:spChg>
        <pc:spChg chg="add del">
          <ac:chgData name="Pham, Anh H" userId="3cd7d22b-0473-4239-b73b-738a04d0a353" providerId="ADAL" clId="{9AF21580-3F8A-4967-901C-A0DF6DF19CE3}" dt="2023-03-12T20:29:17.710" v="3025" actId="478"/>
          <ac:spMkLst>
            <pc:docMk/>
            <pc:sldMk cId="2462029340" sldId="269"/>
            <ac:spMk id="85" creationId="{80425659-1EAA-C428-2062-64992490B7B2}"/>
          </ac:spMkLst>
        </pc:spChg>
        <pc:spChg chg="add mod">
          <ac:chgData name="Pham, Anh H" userId="3cd7d22b-0473-4239-b73b-738a04d0a353" providerId="ADAL" clId="{9AF21580-3F8A-4967-901C-A0DF6DF19CE3}" dt="2023-03-12T20:36:05.835" v="3130" actId="164"/>
          <ac:spMkLst>
            <pc:docMk/>
            <pc:sldMk cId="2462029340" sldId="269"/>
            <ac:spMk id="86" creationId="{2A814D33-EE14-E83E-E15F-3E09B3EF2C11}"/>
          </ac:spMkLst>
        </pc:spChg>
        <pc:spChg chg="add mod">
          <ac:chgData name="Pham, Anh H" userId="3cd7d22b-0473-4239-b73b-738a04d0a353" providerId="ADAL" clId="{9AF21580-3F8A-4967-901C-A0DF6DF19CE3}" dt="2023-03-12T20:36:05.835" v="3130" actId="164"/>
          <ac:spMkLst>
            <pc:docMk/>
            <pc:sldMk cId="2462029340" sldId="269"/>
            <ac:spMk id="87" creationId="{6C75846B-85FF-78C2-24DC-75ABEA2D9DDD}"/>
          </ac:spMkLst>
        </pc:spChg>
        <pc:spChg chg="add mod">
          <ac:chgData name="Pham, Anh H" userId="3cd7d22b-0473-4239-b73b-738a04d0a353" providerId="ADAL" clId="{9AF21580-3F8A-4967-901C-A0DF6DF19CE3}" dt="2023-03-12T20:36:05.835" v="3130" actId="164"/>
          <ac:spMkLst>
            <pc:docMk/>
            <pc:sldMk cId="2462029340" sldId="269"/>
            <ac:spMk id="88" creationId="{DF125929-16CB-FB2B-3DD2-FB00FE2D68AC}"/>
          </ac:spMkLst>
        </pc:spChg>
        <pc:spChg chg="add mod">
          <ac:chgData name="Pham, Anh H" userId="3cd7d22b-0473-4239-b73b-738a04d0a353" providerId="ADAL" clId="{9AF21580-3F8A-4967-901C-A0DF6DF19CE3}" dt="2023-03-13T19:06:16.160" v="4044" actId="1076"/>
          <ac:spMkLst>
            <pc:docMk/>
            <pc:sldMk cId="2462029340" sldId="269"/>
            <ac:spMk id="89" creationId="{EC838EC2-815F-989D-D213-9B2B4FB35C09}"/>
          </ac:spMkLst>
        </pc:spChg>
        <pc:spChg chg="add del">
          <ac:chgData name="Pham, Anh H" userId="3cd7d22b-0473-4239-b73b-738a04d0a353" providerId="ADAL" clId="{9AF21580-3F8A-4967-901C-A0DF6DF19CE3}" dt="2023-03-13T04:05:34.251" v="3250" actId="26606"/>
          <ac:spMkLst>
            <pc:docMk/>
            <pc:sldMk cId="2462029340" sldId="269"/>
            <ac:spMk id="95" creationId="{2596F992-698C-48C0-9D89-70DA4CE927EF}"/>
          </ac:spMkLst>
        </pc:spChg>
        <pc:spChg chg="add del">
          <ac:chgData name="Pham, Anh H" userId="3cd7d22b-0473-4239-b73b-738a04d0a353" providerId="ADAL" clId="{9AF21580-3F8A-4967-901C-A0DF6DF19CE3}" dt="2023-03-13T04:05:34.251" v="3250" actId="26606"/>
          <ac:spMkLst>
            <pc:docMk/>
            <pc:sldMk cId="2462029340" sldId="269"/>
            <ac:spMk id="97" creationId="{A344AAA5-41F4-4862-97EF-688D31DC7567}"/>
          </ac:spMkLst>
        </pc:spChg>
        <pc:spChg chg="add del">
          <ac:chgData name="Pham, Anh H" userId="3cd7d22b-0473-4239-b73b-738a04d0a353" providerId="ADAL" clId="{9AF21580-3F8A-4967-901C-A0DF6DF19CE3}" dt="2023-03-13T04:05:34.251" v="3250" actId="26606"/>
          <ac:spMkLst>
            <pc:docMk/>
            <pc:sldMk cId="2462029340" sldId="269"/>
            <ac:spMk id="99" creationId="{69E1A62C-2AAF-4B3E-8CDB-65E237080997}"/>
          </ac:spMkLst>
        </pc:spChg>
        <pc:grpChg chg="add mod topLvl">
          <ac:chgData name="Pham, Anh H" userId="3cd7d22b-0473-4239-b73b-738a04d0a353" providerId="ADAL" clId="{9AF21580-3F8A-4967-901C-A0DF6DF19CE3}" dt="2023-03-12T20:36:05.835" v="3130" actId="164"/>
          <ac:grpSpMkLst>
            <pc:docMk/>
            <pc:sldMk cId="2462029340" sldId="269"/>
            <ac:grpSpMk id="34" creationId="{F3F9CEE2-CB26-5DF0-60DB-58C7D6F38309}"/>
          </ac:grpSpMkLst>
        </pc:grpChg>
        <pc:grpChg chg="add mod">
          <ac:chgData name="Pham, Anh H" userId="3cd7d22b-0473-4239-b73b-738a04d0a353" providerId="ADAL" clId="{9AF21580-3F8A-4967-901C-A0DF6DF19CE3}" dt="2023-03-12T20:27:29.884" v="3011" actId="165"/>
          <ac:grpSpMkLst>
            <pc:docMk/>
            <pc:sldMk cId="2462029340" sldId="269"/>
            <ac:grpSpMk id="35" creationId="{FD1A2611-9296-65D0-3063-500FE21C2851}"/>
          </ac:grpSpMkLst>
        </pc:grpChg>
        <pc:grpChg chg="add del mod">
          <ac:chgData name="Pham, Anh H" userId="3cd7d22b-0473-4239-b73b-738a04d0a353" providerId="ADAL" clId="{9AF21580-3F8A-4967-901C-A0DF6DF19CE3}" dt="2023-03-12T20:23:18.906" v="2955"/>
          <ac:grpSpMkLst>
            <pc:docMk/>
            <pc:sldMk cId="2462029340" sldId="269"/>
            <ac:grpSpMk id="45" creationId="{54F35195-25D2-E4A4-7ECF-7A02EABC5849}"/>
          </ac:grpSpMkLst>
        </pc:grpChg>
        <pc:grpChg chg="add mod topLvl">
          <ac:chgData name="Pham, Anh H" userId="3cd7d22b-0473-4239-b73b-738a04d0a353" providerId="ADAL" clId="{9AF21580-3F8A-4967-901C-A0DF6DF19CE3}" dt="2023-03-12T20:36:05.835" v="3130" actId="164"/>
          <ac:grpSpMkLst>
            <pc:docMk/>
            <pc:sldMk cId="2462029340" sldId="269"/>
            <ac:grpSpMk id="58" creationId="{C7A13599-C2EE-2271-3E4D-C186A926D4AE}"/>
          </ac:grpSpMkLst>
        </pc:grpChg>
        <pc:grpChg chg="add del mod">
          <ac:chgData name="Pham, Anh H" userId="3cd7d22b-0473-4239-b73b-738a04d0a353" providerId="ADAL" clId="{9AF21580-3F8A-4967-901C-A0DF6DF19CE3}" dt="2023-03-12T20:27:29.884" v="3011" actId="165"/>
          <ac:grpSpMkLst>
            <pc:docMk/>
            <pc:sldMk cId="2462029340" sldId="269"/>
            <ac:grpSpMk id="60" creationId="{EA922444-20DA-9101-FE27-8B613E6CDE2B}"/>
          </ac:grpSpMkLst>
        </pc:grpChg>
        <pc:grpChg chg="add del mod">
          <ac:chgData name="Pham, Anh H" userId="3cd7d22b-0473-4239-b73b-738a04d0a353" providerId="ADAL" clId="{9AF21580-3F8A-4967-901C-A0DF6DF19CE3}" dt="2023-03-12T20:27:57.445" v="3014" actId="478"/>
          <ac:grpSpMkLst>
            <pc:docMk/>
            <pc:sldMk cId="2462029340" sldId="269"/>
            <ac:grpSpMk id="61" creationId="{18320655-19F8-92CD-83ED-8051BC822457}"/>
          </ac:grpSpMkLst>
        </pc:grpChg>
        <pc:grpChg chg="mod">
          <ac:chgData name="Pham, Anh H" userId="3cd7d22b-0473-4239-b73b-738a04d0a353" providerId="ADAL" clId="{9AF21580-3F8A-4967-901C-A0DF6DF19CE3}" dt="2023-03-12T20:27:40.531" v="3012"/>
          <ac:grpSpMkLst>
            <pc:docMk/>
            <pc:sldMk cId="2462029340" sldId="269"/>
            <ac:grpSpMk id="62" creationId="{C7649B33-5C13-072A-2766-6AFCA99C3B6B}"/>
          </ac:grpSpMkLst>
        </pc:grpChg>
        <pc:grpChg chg="add mod">
          <ac:chgData name="Pham, Anh H" userId="3cd7d22b-0473-4239-b73b-738a04d0a353" providerId="ADAL" clId="{9AF21580-3F8A-4967-901C-A0DF6DF19CE3}" dt="2023-03-12T20:28:55.415" v="3022" actId="164"/>
          <ac:grpSpMkLst>
            <pc:docMk/>
            <pc:sldMk cId="2462029340" sldId="269"/>
            <ac:grpSpMk id="72" creationId="{B7368A3B-966E-194F-5D56-C5E4BDBA9340}"/>
          </ac:grpSpMkLst>
        </pc:grpChg>
        <pc:grpChg chg="add mod">
          <ac:chgData name="Pham, Anh H" userId="3cd7d22b-0473-4239-b73b-738a04d0a353" providerId="ADAL" clId="{9AF21580-3F8A-4967-901C-A0DF6DF19CE3}" dt="2023-03-12T20:36:05.835" v="3130" actId="164"/>
          <ac:grpSpMkLst>
            <pc:docMk/>
            <pc:sldMk cId="2462029340" sldId="269"/>
            <ac:grpSpMk id="84" creationId="{B4BCB600-DDA3-A77F-25A5-1F18C46DBB09}"/>
          </ac:grpSpMkLst>
        </pc:grpChg>
        <pc:grpChg chg="add mod">
          <ac:chgData name="Pham, Anh H" userId="3cd7d22b-0473-4239-b73b-738a04d0a353" providerId="ADAL" clId="{9AF21580-3F8A-4967-901C-A0DF6DF19CE3}" dt="2023-03-13T04:05:34.251" v="3250" actId="26606"/>
          <ac:grpSpMkLst>
            <pc:docMk/>
            <pc:sldMk cId="2462029340" sldId="269"/>
            <ac:grpSpMk id="90" creationId="{032F948C-7256-6D81-ED96-0C0C6743DC25}"/>
          </ac:grpSpMkLst>
        </pc:grpChg>
      </pc:sldChg>
      <pc:sldChg chg="addSp delSp modSp add mod setBg delDesignElem">
        <pc:chgData name="Pham, Anh H" userId="3cd7d22b-0473-4239-b73b-738a04d0a353" providerId="ADAL" clId="{9AF21580-3F8A-4967-901C-A0DF6DF19CE3}" dt="2023-03-13T19:23:26.220" v="4045" actId="58"/>
        <pc:sldMkLst>
          <pc:docMk/>
          <pc:sldMk cId="1104762672" sldId="270"/>
        </pc:sldMkLst>
        <pc:spChg chg="del">
          <ac:chgData name="Pham, Anh H" userId="3cd7d22b-0473-4239-b73b-738a04d0a353" providerId="ADAL" clId="{9AF21580-3F8A-4967-901C-A0DF6DF19CE3}" dt="2023-03-12T19:56:05.303" v="1739" actId="478"/>
          <ac:spMkLst>
            <pc:docMk/>
            <pc:sldMk cId="1104762672" sldId="270"/>
            <ac:spMk id="2" creationId="{BE7C72C1-7FDE-823C-6002-1F864CE516E6}"/>
          </ac:spMkLst>
        </pc:spChg>
        <pc:spChg chg="add del mod">
          <ac:chgData name="Pham, Anh H" userId="3cd7d22b-0473-4239-b73b-738a04d0a353" providerId="ADAL" clId="{9AF21580-3F8A-4967-901C-A0DF6DF19CE3}" dt="2023-03-13T04:11:17.690" v="3320"/>
          <ac:spMkLst>
            <pc:docMk/>
            <pc:sldMk cId="1104762672" sldId="270"/>
            <ac:spMk id="2" creationId="{D72AB611-33A4-FB4A-BAFC-E91CFD383DC8}"/>
          </ac:spMkLst>
        </pc:spChg>
        <pc:spChg chg="add del mod">
          <ac:chgData name="Pham, Anh H" userId="3cd7d22b-0473-4239-b73b-738a04d0a353" providerId="ADAL" clId="{9AF21580-3F8A-4967-901C-A0DF6DF19CE3}" dt="2023-03-13T04:06:18.089" v="3255" actId="26606"/>
          <ac:spMkLst>
            <pc:docMk/>
            <pc:sldMk cId="1104762672" sldId="270"/>
            <ac:spMk id="3" creationId="{0F008937-1124-233F-CF70-0DF41EC6CBD1}"/>
          </ac:spMkLst>
        </pc:spChg>
        <pc:spChg chg="add del mod">
          <ac:chgData name="Pham, Anh H" userId="3cd7d22b-0473-4239-b73b-738a04d0a353" providerId="ADAL" clId="{9AF21580-3F8A-4967-901C-A0DF6DF19CE3}" dt="2023-03-13T04:11:24.817" v="3332" actId="478"/>
          <ac:spMkLst>
            <pc:docMk/>
            <pc:sldMk cId="1104762672" sldId="270"/>
            <ac:spMk id="4" creationId="{076C7308-5805-F101-2B68-FCA5E824FF8B}"/>
          </ac:spMkLst>
        </pc:spChg>
        <pc:spChg chg="add del mod">
          <ac:chgData name="Pham, Anh H" userId="3cd7d22b-0473-4239-b73b-738a04d0a353" providerId="ADAL" clId="{9AF21580-3F8A-4967-901C-A0DF6DF19CE3}" dt="2023-03-12T19:56:06.880" v="1740" actId="478"/>
          <ac:spMkLst>
            <pc:docMk/>
            <pc:sldMk cId="1104762672" sldId="270"/>
            <ac:spMk id="5" creationId="{8EA4B265-0C61-1683-C0AB-4647948FCEA1}"/>
          </ac:spMkLst>
        </pc:spChg>
        <pc:spChg chg="add mod">
          <ac:chgData name="Pham, Anh H" userId="3cd7d22b-0473-4239-b73b-738a04d0a353" providerId="ADAL" clId="{9AF21580-3F8A-4967-901C-A0DF6DF19CE3}" dt="2023-03-13T04:11:37.988" v="3346" actId="20577"/>
          <ac:spMkLst>
            <pc:docMk/>
            <pc:sldMk cId="1104762672" sldId="270"/>
            <ac:spMk id="5" creationId="{DD78E910-96BB-AAE6-5E6A-3566A49BE26F}"/>
          </ac:spMkLst>
        </pc:spChg>
        <pc:spChg chg="add del mod ord">
          <ac:chgData name="Pham, Anh H" userId="3cd7d22b-0473-4239-b73b-738a04d0a353" providerId="ADAL" clId="{9AF21580-3F8A-4967-901C-A0DF6DF19CE3}" dt="2023-03-13T04:11:31.925" v="3333" actId="478"/>
          <ac:spMkLst>
            <pc:docMk/>
            <pc:sldMk cId="1104762672" sldId="270"/>
            <ac:spMk id="6" creationId="{4663B47B-8055-568D-BB2C-753B743CF040}"/>
          </ac:spMkLst>
        </pc:spChg>
        <pc:spChg chg="ord">
          <ac:chgData name="Pham, Anh H" userId="3cd7d22b-0473-4239-b73b-738a04d0a353" providerId="ADAL" clId="{9AF21580-3F8A-4967-901C-A0DF6DF19CE3}" dt="2023-03-13T04:06:18.089" v="3255" actId="26606"/>
          <ac:spMkLst>
            <pc:docMk/>
            <pc:sldMk cId="1104762672" sldId="270"/>
            <ac:spMk id="8" creationId="{8BA77C6A-63A9-1365-C7A2-6C57E2D40932}"/>
          </ac:spMkLst>
        </pc:spChg>
        <pc:spChg chg="add del">
          <ac:chgData name="Pham, Anh H" userId="3cd7d22b-0473-4239-b73b-738a04d0a353" providerId="ADAL" clId="{9AF21580-3F8A-4967-901C-A0DF6DF19CE3}" dt="2023-03-13T04:06:12.128" v="3252" actId="26606"/>
          <ac:spMkLst>
            <pc:docMk/>
            <pc:sldMk cId="1104762672" sldId="270"/>
            <ac:spMk id="13" creationId="{1B15ED52-F352-441B-82BF-E0EA34836D08}"/>
          </ac:spMkLst>
        </pc:spChg>
        <pc:spChg chg="add del">
          <ac:chgData name="Pham, Anh H" userId="3cd7d22b-0473-4239-b73b-738a04d0a353" providerId="ADAL" clId="{9AF21580-3F8A-4967-901C-A0DF6DF19CE3}" dt="2023-03-13T04:06:18.081" v="3254" actId="26606"/>
          <ac:spMkLst>
            <pc:docMk/>
            <pc:sldMk cId="1104762672" sldId="270"/>
            <ac:spMk id="14" creationId="{BACC6370-2D7E-4714-9D71-7542949D7D5D}"/>
          </ac:spMkLst>
        </pc:spChg>
        <pc:spChg chg="add del">
          <ac:chgData name="Pham, Anh H" userId="3cd7d22b-0473-4239-b73b-738a04d0a353" providerId="ADAL" clId="{9AF21580-3F8A-4967-901C-A0DF6DF19CE3}" dt="2023-03-13T04:06:12.128" v="3252" actId="26606"/>
          <ac:spMkLst>
            <pc:docMk/>
            <pc:sldMk cId="1104762672" sldId="270"/>
            <ac:spMk id="15" creationId="{3B2E3793-BFE6-45A2-9B7B-E18844431C99}"/>
          </ac:spMkLst>
        </pc:spChg>
        <pc:spChg chg="add del">
          <ac:chgData name="Pham, Anh H" userId="3cd7d22b-0473-4239-b73b-738a04d0a353" providerId="ADAL" clId="{9AF21580-3F8A-4967-901C-A0DF6DF19CE3}" dt="2023-03-13T04:06:18.081" v="3254" actId="26606"/>
          <ac:spMkLst>
            <pc:docMk/>
            <pc:sldMk cId="1104762672" sldId="270"/>
            <ac:spMk id="16" creationId="{F68B3F68-107C-434F-AA38-110D5EA91B85}"/>
          </ac:spMkLst>
        </pc:spChg>
        <pc:spChg chg="add del">
          <ac:chgData name="Pham, Anh H" userId="3cd7d22b-0473-4239-b73b-738a04d0a353" providerId="ADAL" clId="{9AF21580-3F8A-4967-901C-A0DF6DF19CE3}" dt="2023-03-13T04:06:12.128" v="3252" actId="26606"/>
          <ac:spMkLst>
            <pc:docMk/>
            <pc:sldMk cId="1104762672" sldId="270"/>
            <ac:spMk id="17" creationId="{BC4C4868-CB8F-4AF9-9CDB-8108F2C19B67}"/>
          </ac:spMkLst>
        </pc:spChg>
        <pc:spChg chg="add del">
          <ac:chgData name="Pham, Anh H" userId="3cd7d22b-0473-4239-b73b-738a04d0a353" providerId="ADAL" clId="{9AF21580-3F8A-4967-901C-A0DF6DF19CE3}" dt="2023-03-13T04:06:18.081" v="3254" actId="26606"/>
          <ac:spMkLst>
            <pc:docMk/>
            <pc:sldMk cId="1104762672" sldId="270"/>
            <ac:spMk id="18" creationId="{AAD0DBB9-1A4B-4391-81D4-CB19F9AB918A}"/>
          </ac:spMkLst>
        </pc:spChg>
        <pc:spChg chg="add del">
          <ac:chgData name="Pham, Anh H" userId="3cd7d22b-0473-4239-b73b-738a04d0a353" providerId="ADAL" clId="{9AF21580-3F8A-4967-901C-A0DF6DF19CE3}" dt="2023-03-13T04:06:12.128" v="3252" actId="26606"/>
          <ac:spMkLst>
            <pc:docMk/>
            <pc:sldMk cId="1104762672" sldId="270"/>
            <ac:spMk id="19" creationId="{375E0459-6403-40CD-989D-56A4407CA12E}"/>
          </ac:spMkLst>
        </pc:spChg>
        <pc:spChg chg="add del">
          <ac:chgData name="Pham, Anh H" userId="3cd7d22b-0473-4239-b73b-738a04d0a353" providerId="ADAL" clId="{9AF21580-3F8A-4967-901C-A0DF6DF19CE3}" dt="2023-03-13T04:06:18.081" v="3254" actId="26606"/>
          <ac:spMkLst>
            <pc:docMk/>
            <pc:sldMk cId="1104762672" sldId="270"/>
            <ac:spMk id="20" creationId="{063BBA22-50EA-4C4D-BE05-F1CE4E63AA56}"/>
          </ac:spMkLst>
        </pc:spChg>
        <pc:spChg chg="add del">
          <ac:chgData name="Pham, Anh H" userId="3cd7d22b-0473-4239-b73b-738a04d0a353" providerId="ADAL" clId="{9AF21580-3F8A-4967-901C-A0DF6DF19CE3}" dt="2023-03-13T04:06:12.128" v="3252" actId="26606"/>
          <ac:spMkLst>
            <pc:docMk/>
            <pc:sldMk cId="1104762672" sldId="270"/>
            <ac:spMk id="21" creationId="{53E5B1A8-3AC9-4BD1-9BBC-78CA94F2D1BA}"/>
          </ac:spMkLst>
        </pc:spChg>
        <pc:spChg chg="add del">
          <ac:chgData name="Pham, Anh H" userId="3cd7d22b-0473-4239-b73b-738a04d0a353" providerId="ADAL" clId="{9AF21580-3F8A-4967-901C-A0DF6DF19CE3}" dt="2023-03-13T04:11:17.690" v="3320"/>
          <ac:spMkLst>
            <pc:docMk/>
            <pc:sldMk cId="1104762672" sldId="270"/>
            <ac:spMk id="22" creationId="{1B15ED52-F352-441B-82BF-E0EA34836D08}"/>
          </ac:spMkLst>
        </pc:spChg>
        <pc:spChg chg="add del">
          <ac:chgData name="Pham, Anh H" userId="3cd7d22b-0473-4239-b73b-738a04d0a353" providerId="ADAL" clId="{9AF21580-3F8A-4967-901C-A0DF6DF19CE3}" dt="2023-03-13T04:11:17.690" v="3320"/>
          <ac:spMkLst>
            <pc:docMk/>
            <pc:sldMk cId="1104762672" sldId="270"/>
            <ac:spMk id="23" creationId="{3B2E3793-BFE6-45A2-9B7B-E18844431C99}"/>
          </ac:spMkLst>
        </pc:spChg>
        <pc:spChg chg="add del">
          <ac:chgData name="Pham, Anh H" userId="3cd7d22b-0473-4239-b73b-738a04d0a353" providerId="ADAL" clId="{9AF21580-3F8A-4967-901C-A0DF6DF19CE3}" dt="2023-03-13T04:11:17.690" v="3320"/>
          <ac:spMkLst>
            <pc:docMk/>
            <pc:sldMk cId="1104762672" sldId="270"/>
            <ac:spMk id="24" creationId="{BC4C4868-CB8F-4AF9-9CDB-8108F2C19B67}"/>
          </ac:spMkLst>
        </pc:spChg>
        <pc:spChg chg="add del">
          <ac:chgData name="Pham, Anh H" userId="3cd7d22b-0473-4239-b73b-738a04d0a353" providerId="ADAL" clId="{9AF21580-3F8A-4967-901C-A0DF6DF19CE3}" dt="2023-03-13T04:11:17.690" v="3320"/>
          <ac:spMkLst>
            <pc:docMk/>
            <pc:sldMk cId="1104762672" sldId="270"/>
            <ac:spMk id="25" creationId="{375E0459-6403-40CD-989D-56A4407CA12E}"/>
          </ac:spMkLst>
        </pc:spChg>
        <pc:spChg chg="add del">
          <ac:chgData name="Pham, Anh H" userId="3cd7d22b-0473-4239-b73b-738a04d0a353" providerId="ADAL" clId="{9AF21580-3F8A-4967-901C-A0DF6DF19CE3}" dt="2023-03-13T04:11:17.690" v="3320"/>
          <ac:spMkLst>
            <pc:docMk/>
            <pc:sldMk cId="1104762672" sldId="270"/>
            <ac:spMk id="26" creationId="{53E5B1A8-3AC9-4BD1-9BBC-78CA94F2D1BA}"/>
          </ac:spMkLst>
        </pc:spChg>
        <pc:spChg chg="add del mod">
          <ac:chgData name="Pham, Anh H" userId="3cd7d22b-0473-4239-b73b-738a04d0a353" providerId="ADAL" clId="{9AF21580-3F8A-4967-901C-A0DF6DF19CE3}" dt="2023-03-13T19:23:26.220" v="4045" actId="58"/>
          <ac:spMkLst>
            <pc:docMk/>
            <pc:sldMk cId="1104762672" sldId="270"/>
            <ac:spMk id="27" creationId="{0F008937-1124-233F-CF70-0DF41EC6CBD1}"/>
          </ac:spMkLst>
        </pc:spChg>
        <pc:spChg chg="add del">
          <ac:chgData name="Pham, Anh H" userId="3cd7d22b-0473-4239-b73b-738a04d0a353" providerId="ADAL" clId="{9AF21580-3F8A-4967-901C-A0DF6DF19CE3}" dt="2023-03-13T04:11:12.818" v="3318" actId="26606"/>
          <ac:spMkLst>
            <pc:docMk/>
            <pc:sldMk cId="1104762672" sldId="270"/>
            <ac:spMk id="32" creationId="{1B15ED52-F352-441B-82BF-E0EA34836D08}"/>
          </ac:spMkLst>
        </pc:spChg>
        <pc:spChg chg="add del">
          <ac:chgData name="Pham, Anh H" userId="3cd7d22b-0473-4239-b73b-738a04d0a353" providerId="ADAL" clId="{9AF21580-3F8A-4967-901C-A0DF6DF19CE3}" dt="2023-03-13T04:11:12.818" v="3318" actId="26606"/>
          <ac:spMkLst>
            <pc:docMk/>
            <pc:sldMk cId="1104762672" sldId="270"/>
            <ac:spMk id="34" creationId="{3B2E3793-BFE6-45A2-9B7B-E18844431C99}"/>
          </ac:spMkLst>
        </pc:spChg>
        <pc:spChg chg="add del">
          <ac:chgData name="Pham, Anh H" userId="3cd7d22b-0473-4239-b73b-738a04d0a353" providerId="ADAL" clId="{9AF21580-3F8A-4967-901C-A0DF6DF19CE3}" dt="2023-03-13T04:11:12.818" v="3318" actId="26606"/>
          <ac:spMkLst>
            <pc:docMk/>
            <pc:sldMk cId="1104762672" sldId="270"/>
            <ac:spMk id="36" creationId="{BC4C4868-CB8F-4AF9-9CDB-8108F2C19B67}"/>
          </ac:spMkLst>
        </pc:spChg>
        <pc:spChg chg="add del">
          <ac:chgData name="Pham, Anh H" userId="3cd7d22b-0473-4239-b73b-738a04d0a353" providerId="ADAL" clId="{9AF21580-3F8A-4967-901C-A0DF6DF19CE3}" dt="2023-03-13T04:11:12.818" v="3318" actId="26606"/>
          <ac:spMkLst>
            <pc:docMk/>
            <pc:sldMk cId="1104762672" sldId="270"/>
            <ac:spMk id="38" creationId="{375E0459-6403-40CD-989D-56A4407CA12E}"/>
          </ac:spMkLst>
        </pc:spChg>
        <pc:spChg chg="add del">
          <ac:chgData name="Pham, Anh H" userId="3cd7d22b-0473-4239-b73b-738a04d0a353" providerId="ADAL" clId="{9AF21580-3F8A-4967-901C-A0DF6DF19CE3}" dt="2023-03-13T04:11:12.818" v="3318" actId="26606"/>
          <ac:spMkLst>
            <pc:docMk/>
            <pc:sldMk cId="1104762672" sldId="270"/>
            <ac:spMk id="40" creationId="{53E5B1A8-3AC9-4BD1-9BBC-78CA94F2D1BA}"/>
          </ac:spMkLst>
        </pc:spChg>
        <pc:graphicFrameChg chg="add del">
          <ac:chgData name="Pham, Anh H" userId="3cd7d22b-0473-4239-b73b-738a04d0a353" providerId="ADAL" clId="{9AF21580-3F8A-4967-901C-A0DF6DF19CE3}" dt="2023-03-13T04:06:18.081" v="3254" actId="26606"/>
          <ac:graphicFrameMkLst>
            <pc:docMk/>
            <pc:sldMk cId="1104762672" sldId="270"/>
            <ac:graphicFrameMk id="10" creationId="{219F75AE-03D0-11E1-F082-8E18F4B3FE3D}"/>
          </ac:graphicFrameMkLst>
        </pc:graphicFrameChg>
        <pc:graphicFrameChg chg="add del">
          <ac:chgData name="Pham, Anh H" userId="3cd7d22b-0473-4239-b73b-738a04d0a353" providerId="ADAL" clId="{9AF21580-3F8A-4967-901C-A0DF6DF19CE3}" dt="2023-03-13T04:06:36.504" v="3257" actId="26606"/>
          <ac:graphicFrameMkLst>
            <pc:docMk/>
            <pc:sldMk cId="1104762672" sldId="270"/>
            <ac:graphicFrameMk id="29" creationId="{E489BE04-AE4F-9FD2-EB13-BF3BCE36E1FD}"/>
          </ac:graphicFrameMkLst>
        </pc:graphicFrameChg>
      </pc:sldChg>
      <pc:sldChg chg="new del">
        <pc:chgData name="Pham, Anh H" userId="3cd7d22b-0473-4239-b73b-738a04d0a353" providerId="ADAL" clId="{9AF21580-3F8A-4967-901C-A0DF6DF19CE3}" dt="2023-03-12T19:26:26.040" v="1407" actId="47"/>
        <pc:sldMkLst>
          <pc:docMk/>
          <pc:sldMk cId="3057961812" sldId="271"/>
        </pc:sldMkLst>
      </pc:sldChg>
      <pc:sldChg chg="addSp delSp modSp new del mod setBg">
        <pc:chgData name="Pham, Anh H" userId="3cd7d22b-0473-4239-b73b-738a04d0a353" providerId="ADAL" clId="{9AF21580-3F8A-4967-901C-A0DF6DF19CE3}" dt="2023-03-13T19:03:01.040" v="3969" actId="2696"/>
        <pc:sldMkLst>
          <pc:docMk/>
          <pc:sldMk cId="3882524031" sldId="271"/>
        </pc:sldMkLst>
        <pc:spChg chg="add del mod">
          <ac:chgData name="Pham, Anh H" userId="3cd7d22b-0473-4239-b73b-738a04d0a353" providerId="ADAL" clId="{9AF21580-3F8A-4967-901C-A0DF6DF19CE3}" dt="2023-03-13T04:12:51.583" v="3364"/>
          <ac:spMkLst>
            <pc:docMk/>
            <pc:sldMk cId="3882524031" sldId="271"/>
            <ac:spMk id="2" creationId="{8B3450AF-AC64-E3D9-73A6-FDF8286F4511}"/>
          </ac:spMkLst>
        </pc:spChg>
        <pc:spChg chg="del">
          <ac:chgData name="Pham, Anh H" userId="3cd7d22b-0473-4239-b73b-738a04d0a353" providerId="ADAL" clId="{9AF21580-3F8A-4967-901C-A0DF6DF19CE3}" dt="2023-03-12T20:02:49.541" v="2133" actId="478"/>
          <ac:spMkLst>
            <pc:docMk/>
            <pc:sldMk cId="3882524031" sldId="271"/>
            <ac:spMk id="2" creationId="{C3AE7395-D6D9-DDA8-738C-565B9CC6BBBF}"/>
          </ac:spMkLst>
        </pc:spChg>
        <pc:spChg chg="add del mod">
          <ac:chgData name="Pham, Anh H" userId="3cd7d22b-0473-4239-b73b-738a04d0a353" providerId="ADAL" clId="{9AF21580-3F8A-4967-901C-A0DF6DF19CE3}" dt="2023-03-13T04:04:17.894" v="3242" actId="26606"/>
          <ac:spMkLst>
            <pc:docMk/>
            <pc:sldMk cId="3882524031" sldId="271"/>
            <ac:spMk id="3" creationId="{D7EDDF0D-B9B8-06BE-4EAF-38376686892F}"/>
          </ac:spMkLst>
        </pc:spChg>
        <pc:spChg chg="add mod">
          <ac:chgData name="Pham, Anh H" userId="3cd7d22b-0473-4239-b73b-738a04d0a353" providerId="ADAL" clId="{9AF21580-3F8A-4967-901C-A0DF6DF19CE3}" dt="2023-03-13T04:12:51.583" v="3364"/>
          <ac:spMkLst>
            <pc:docMk/>
            <pc:sldMk cId="3882524031" sldId="271"/>
            <ac:spMk id="4" creationId="{A3642901-5F33-1926-1701-70C8D931B6E4}"/>
          </ac:spMkLst>
        </pc:spChg>
        <pc:spChg chg="add del mod">
          <ac:chgData name="Pham, Anh H" userId="3cd7d22b-0473-4239-b73b-738a04d0a353" providerId="ADAL" clId="{9AF21580-3F8A-4967-901C-A0DF6DF19CE3}" dt="2023-03-13T04:12:51.583" v="3364"/>
          <ac:spMkLst>
            <pc:docMk/>
            <pc:sldMk cId="3882524031" sldId="271"/>
            <ac:spMk id="5" creationId="{EFB73436-AB06-67CA-B071-49A2C0ACBCE6}"/>
          </ac:spMkLst>
        </pc:spChg>
        <pc:spChg chg="add del mod">
          <ac:chgData name="Pham, Anh H" userId="3cd7d22b-0473-4239-b73b-738a04d0a353" providerId="ADAL" clId="{9AF21580-3F8A-4967-901C-A0DF6DF19CE3}" dt="2023-03-13T04:12:50.136" v="3363"/>
          <ac:spMkLst>
            <pc:docMk/>
            <pc:sldMk cId="3882524031" sldId="271"/>
            <ac:spMk id="7" creationId="{FE359BAD-A679-2B15-69DC-90B87E524BD9}"/>
          </ac:spMkLst>
        </pc:spChg>
        <pc:spChg chg="add del mod">
          <ac:chgData name="Pham, Anh H" userId="3cd7d22b-0473-4239-b73b-738a04d0a353" providerId="ADAL" clId="{9AF21580-3F8A-4967-901C-A0DF6DF19CE3}" dt="2023-03-13T04:12:50.136" v="3363"/>
          <ac:spMkLst>
            <pc:docMk/>
            <pc:sldMk cId="3882524031" sldId="271"/>
            <ac:spMk id="8" creationId="{314A33F6-7190-A146-C45F-E83F2CE1B3D4}"/>
          </ac:spMkLst>
        </pc:spChg>
        <pc:spChg chg="add del mod">
          <ac:chgData name="Pham, Anh H" userId="3cd7d22b-0473-4239-b73b-738a04d0a353" providerId="ADAL" clId="{9AF21580-3F8A-4967-901C-A0DF6DF19CE3}" dt="2023-03-13T04:12:48.985" v="3362"/>
          <ac:spMkLst>
            <pc:docMk/>
            <pc:sldMk cId="3882524031" sldId="271"/>
            <ac:spMk id="9" creationId="{AA440026-4CB3-AF83-6683-4FF7FF93DADB}"/>
          </ac:spMkLst>
        </pc:spChg>
        <pc:spChg chg="add del">
          <ac:chgData name="Pham, Anh H" userId="3cd7d22b-0473-4239-b73b-738a04d0a353" providerId="ADAL" clId="{9AF21580-3F8A-4967-901C-A0DF6DF19CE3}" dt="2023-03-13T04:04:07.029" v="3239" actId="26606"/>
          <ac:spMkLst>
            <pc:docMk/>
            <pc:sldMk cId="3882524031" sldId="271"/>
            <ac:spMk id="10" creationId="{3A5B4632-C963-4296-86F0-79AA9EA5AE98}"/>
          </ac:spMkLst>
        </pc:spChg>
        <pc:spChg chg="add del mod">
          <ac:chgData name="Pham, Anh H" userId="3cd7d22b-0473-4239-b73b-738a04d0a353" providerId="ADAL" clId="{9AF21580-3F8A-4967-901C-A0DF6DF19CE3}" dt="2023-03-13T04:12:48.985" v="3362"/>
          <ac:spMkLst>
            <pc:docMk/>
            <pc:sldMk cId="3882524031" sldId="271"/>
            <ac:spMk id="11" creationId="{41F9A453-510A-9311-183D-16EC846B3893}"/>
          </ac:spMkLst>
        </pc:spChg>
        <pc:graphicFrameChg chg="add del">
          <ac:chgData name="Pham, Anh H" userId="3cd7d22b-0473-4239-b73b-738a04d0a353" providerId="ADAL" clId="{9AF21580-3F8A-4967-901C-A0DF6DF19CE3}" dt="2023-03-13T04:04:07.029" v="3239" actId="26606"/>
          <ac:graphicFrameMkLst>
            <pc:docMk/>
            <pc:sldMk cId="3882524031" sldId="271"/>
            <ac:graphicFrameMk id="6" creationId="{92BE3415-789D-3612-D359-1A0AAD993FBD}"/>
          </ac:graphicFrameMkLst>
        </pc:graphicFrameChg>
        <pc:graphicFrameChg chg="add del">
          <ac:chgData name="Pham, Anh H" userId="3cd7d22b-0473-4239-b73b-738a04d0a353" providerId="ADAL" clId="{9AF21580-3F8A-4967-901C-A0DF6DF19CE3}" dt="2023-03-13T04:04:17.875" v="3241" actId="26606"/>
          <ac:graphicFrameMkLst>
            <pc:docMk/>
            <pc:sldMk cId="3882524031" sldId="271"/>
            <ac:graphicFrameMk id="12" creationId="{575F9F8C-112D-5495-3CF8-66577B856ED4}"/>
          </ac:graphicFrameMkLst>
        </pc:graphicFrameChg>
        <pc:graphicFrameChg chg="add">
          <ac:chgData name="Pham, Anh H" userId="3cd7d22b-0473-4239-b73b-738a04d0a353" providerId="ADAL" clId="{9AF21580-3F8A-4967-901C-A0DF6DF19CE3}" dt="2023-03-13T04:04:17.894" v="3242" actId="26606"/>
          <ac:graphicFrameMkLst>
            <pc:docMk/>
            <pc:sldMk cId="3882524031" sldId="271"/>
            <ac:graphicFrameMk id="14" creationId="{77B27431-075F-ADA4-05B0-AE1B2100607E}"/>
          </ac:graphicFrameMkLst>
        </pc:graphicFrameChg>
      </pc:sldChg>
      <pc:sldChg chg="addSp delSp modSp new mod">
        <pc:chgData name="Pham, Anh H" userId="3cd7d22b-0473-4239-b73b-738a04d0a353" providerId="ADAL" clId="{9AF21580-3F8A-4967-901C-A0DF6DF19CE3}" dt="2023-03-13T19:01:55.086" v="3968" actId="20577"/>
        <pc:sldMkLst>
          <pc:docMk/>
          <pc:sldMk cId="3013748836" sldId="272"/>
        </pc:sldMkLst>
        <pc:spChg chg="del">
          <ac:chgData name="Pham, Anh H" userId="3cd7d22b-0473-4239-b73b-738a04d0a353" providerId="ADAL" clId="{9AF21580-3F8A-4967-901C-A0DF6DF19CE3}" dt="2023-03-13T18:00:37.928" v="3449" actId="478"/>
          <ac:spMkLst>
            <pc:docMk/>
            <pc:sldMk cId="3013748836" sldId="272"/>
            <ac:spMk id="2" creationId="{8F09BD52-1DC5-8DD5-2AB6-5BA66EF5D7DF}"/>
          </ac:spMkLst>
        </pc:spChg>
        <pc:spChg chg="mod">
          <ac:chgData name="Pham, Anh H" userId="3cd7d22b-0473-4239-b73b-738a04d0a353" providerId="ADAL" clId="{9AF21580-3F8A-4967-901C-A0DF6DF19CE3}" dt="2023-03-13T19:01:55.086" v="3968" actId="20577"/>
          <ac:spMkLst>
            <pc:docMk/>
            <pc:sldMk cId="3013748836" sldId="272"/>
            <ac:spMk id="3" creationId="{BEA378C6-5A48-6B86-DF69-EA9282476CCA}"/>
          </ac:spMkLst>
        </pc:spChg>
        <pc:spChg chg="add mod">
          <ac:chgData name="Pham, Anh H" userId="3cd7d22b-0473-4239-b73b-738a04d0a353" providerId="ADAL" clId="{9AF21580-3F8A-4967-901C-A0DF6DF19CE3}" dt="2023-03-13T18:00:49.231" v="3466" actId="20577"/>
          <ac:spMkLst>
            <pc:docMk/>
            <pc:sldMk cId="3013748836" sldId="272"/>
            <ac:spMk id="4" creationId="{762B2E17-AAA1-1320-771A-B1508394A178}"/>
          </ac:spMkLst>
        </pc:spChg>
        <pc:spChg chg="add mod">
          <ac:chgData name="Pham, Anh H" userId="3cd7d22b-0473-4239-b73b-738a04d0a353" providerId="ADAL" clId="{9AF21580-3F8A-4967-901C-A0DF6DF19CE3}" dt="2023-03-13T18:32:03.014" v="3893" actId="20577"/>
          <ac:spMkLst>
            <pc:docMk/>
            <pc:sldMk cId="3013748836" sldId="272"/>
            <ac:spMk id="7" creationId="{31DA3FAC-281A-FDE7-B28C-F729BEE28848}"/>
          </ac:spMkLst>
        </pc:spChg>
        <pc:picChg chg="add mod">
          <ac:chgData name="Pham, Anh H" userId="3cd7d22b-0473-4239-b73b-738a04d0a353" providerId="ADAL" clId="{9AF21580-3F8A-4967-901C-A0DF6DF19CE3}" dt="2023-03-13T18:32:58.223" v="3898"/>
          <ac:picMkLst>
            <pc:docMk/>
            <pc:sldMk cId="3013748836" sldId="272"/>
            <ac:picMk id="6" creationId="{158D62E8-6A08-9597-5B71-F2CD1618298D}"/>
          </ac:picMkLst>
        </pc:picChg>
      </pc:sldChg>
    </pc:docChg>
  </pc:docChgLst>
  <pc:docChgLst>
    <pc:chgData name="Pham, Anh H" userId="3cd7d22b-0473-4239-b73b-738a04d0a353" providerId="ADAL" clId="{4EC79375-DBCF-4C26-B78B-7D816018B865}"/>
    <pc:docChg chg="undo custSel addSld delSld modSld sldOrd">
      <pc:chgData name="Pham, Anh H" userId="3cd7d22b-0473-4239-b73b-738a04d0a353" providerId="ADAL" clId="{4EC79375-DBCF-4C26-B78B-7D816018B865}" dt="2023-03-14T13:25:55.300" v="2422" actId="20577"/>
      <pc:docMkLst>
        <pc:docMk/>
      </pc:docMkLst>
      <pc:sldChg chg="modSp mod">
        <pc:chgData name="Pham, Anh H" userId="3cd7d22b-0473-4239-b73b-738a04d0a353" providerId="ADAL" clId="{4EC79375-DBCF-4C26-B78B-7D816018B865}" dt="2023-03-14T13:25:55.300" v="2422" actId="20577"/>
        <pc:sldMkLst>
          <pc:docMk/>
          <pc:sldMk cId="2638855832" sldId="256"/>
        </pc:sldMkLst>
        <pc:spChg chg="mod">
          <ac:chgData name="Pham, Anh H" userId="3cd7d22b-0473-4239-b73b-738a04d0a353" providerId="ADAL" clId="{4EC79375-DBCF-4C26-B78B-7D816018B865}" dt="2023-03-14T13:25:55.300" v="2422" actId="20577"/>
          <ac:spMkLst>
            <pc:docMk/>
            <pc:sldMk cId="2638855832" sldId="256"/>
            <ac:spMk id="2" creationId="{95BDDD16-0698-9E9D-41EF-492668002247}"/>
          </ac:spMkLst>
        </pc:spChg>
      </pc:sldChg>
      <pc:sldChg chg="modSp mod">
        <pc:chgData name="Pham, Anh H" userId="3cd7d22b-0473-4239-b73b-738a04d0a353" providerId="ADAL" clId="{4EC79375-DBCF-4C26-B78B-7D816018B865}" dt="2023-03-10T16:56:45.886" v="858" actId="20577"/>
        <pc:sldMkLst>
          <pc:docMk/>
          <pc:sldMk cId="3608941290" sldId="257"/>
        </pc:sldMkLst>
        <pc:spChg chg="mod">
          <ac:chgData name="Pham, Anh H" userId="3cd7d22b-0473-4239-b73b-738a04d0a353" providerId="ADAL" clId="{4EC79375-DBCF-4C26-B78B-7D816018B865}" dt="2023-03-10T16:56:45.886" v="858" actId="20577"/>
          <ac:spMkLst>
            <pc:docMk/>
            <pc:sldMk cId="3608941290" sldId="257"/>
            <ac:spMk id="2" creationId="{F30402C3-4B26-1CF0-B678-6E99AA2368FC}"/>
          </ac:spMkLst>
        </pc:spChg>
      </pc:sldChg>
      <pc:sldChg chg="delSp mod">
        <pc:chgData name="Pham, Anh H" userId="3cd7d22b-0473-4239-b73b-738a04d0a353" providerId="ADAL" clId="{4EC79375-DBCF-4C26-B78B-7D816018B865}" dt="2023-03-10T16:43:13.993" v="624" actId="478"/>
        <pc:sldMkLst>
          <pc:docMk/>
          <pc:sldMk cId="605128364" sldId="258"/>
        </pc:sldMkLst>
        <pc:picChg chg="del">
          <ac:chgData name="Pham, Anh H" userId="3cd7d22b-0473-4239-b73b-738a04d0a353" providerId="ADAL" clId="{4EC79375-DBCF-4C26-B78B-7D816018B865}" dt="2023-03-10T16:43:13.993" v="624" actId="478"/>
          <ac:picMkLst>
            <pc:docMk/>
            <pc:sldMk cId="605128364" sldId="258"/>
            <ac:picMk id="6" creationId="{04DD44E0-8393-2C95-F269-1F8B0E327748}"/>
          </ac:picMkLst>
        </pc:picChg>
      </pc:sldChg>
      <pc:sldChg chg="addSp delSp modSp mod modNotesTx">
        <pc:chgData name="Pham, Anh H" userId="3cd7d22b-0473-4239-b73b-738a04d0a353" providerId="ADAL" clId="{4EC79375-DBCF-4C26-B78B-7D816018B865}" dt="2023-03-10T16:56:21.397" v="852" actId="14100"/>
        <pc:sldMkLst>
          <pc:docMk/>
          <pc:sldMk cId="2930908361" sldId="259"/>
        </pc:sldMkLst>
        <pc:spChg chg="add mod">
          <ac:chgData name="Pham, Anh H" userId="3cd7d22b-0473-4239-b73b-738a04d0a353" providerId="ADAL" clId="{4EC79375-DBCF-4C26-B78B-7D816018B865}" dt="2023-03-10T16:55:42.422" v="844" actId="21"/>
          <ac:spMkLst>
            <pc:docMk/>
            <pc:sldMk cId="2930908361" sldId="259"/>
            <ac:spMk id="3" creationId="{180DD8C9-F769-932E-B7BC-62DB7A3C6BD5}"/>
          </ac:spMkLst>
        </pc:spChg>
        <pc:spChg chg="add del">
          <ac:chgData name="Pham, Anh H" userId="3cd7d22b-0473-4239-b73b-738a04d0a353" providerId="ADAL" clId="{4EC79375-DBCF-4C26-B78B-7D816018B865}" dt="2023-03-09T16:22:14.539" v="35" actId="22"/>
          <ac:spMkLst>
            <pc:docMk/>
            <pc:sldMk cId="2930908361" sldId="259"/>
            <ac:spMk id="5" creationId="{0BA6960D-BE6C-73E9-3347-A74B1DAD9CE5}"/>
          </ac:spMkLst>
        </pc:spChg>
        <pc:spChg chg="add del mod">
          <ac:chgData name="Pham, Anh H" userId="3cd7d22b-0473-4239-b73b-738a04d0a353" providerId="ADAL" clId="{4EC79375-DBCF-4C26-B78B-7D816018B865}" dt="2023-03-10T16:38:32.892" v="621"/>
          <ac:spMkLst>
            <pc:docMk/>
            <pc:sldMk cId="2930908361" sldId="259"/>
            <ac:spMk id="5" creationId="{137C0E8B-17B5-12AB-BBFD-681DD32FF895}"/>
          </ac:spMkLst>
        </pc:spChg>
        <pc:spChg chg="add del">
          <ac:chgData name="Pham, Anh H" userId="3cd7d22b-0473-4239-b73b-738a04d0a353" providerId="ADAL" clId="{4EC79375-DBCF-4C26-B78B-7D816018B865}" dt="2023-03-09T16:23:31.168" v="39" actId="22"/>
          <ac:spMkLst>
            <pc:docMk/>
            <pc:sldMk cId="2930908361" sldId="259"/>
            <ac:spMk id="7" creationId="{2301E843-D651-DA45-45B4-83FA0D15F8EA}"/>
          </ac:spMkLst>
        </pc:spChg>
        <pc:picChg chg="add del">
          <ac:chgData name="Pham, Anh H" userId="3cd7d22b-0473-4239-b73b-738a04d0a353" providerId="ADAL" clId="{4EC79375-DBCF-4C26-B78B-7D816018B865}" dt="2023-03-10T16:38:22.625" v="620" actId="478"/>
          <ac:picMkLst>
            <pc:docMk/>
            <pc:sldMk cId="2930908361" sldId="259"/>
            <ac:picMk id="4" creationId="{51E56BA6-61ED-ACAD-14B5-E7B62362DB29}"/>
          </ac:picMkLst>
        </pc:picChg>
        <pc:picChg chg="add mod">
          <ac:chgData name="Pham, Anh H" userId="3cd7d22b-0473-4239-b73b-738a04d0a353" providerId="ADAL" clId="{4EC79375-DBCF-4C26-B78B-7D816018B865}" dt="2023-03-10T16:56:21.397" v="852" actId="14100"/>
          <ac:picMkLst>
            <pc:docMk/>
            <pc:sldMk cId="2930908361" sldId="259"/>
            <ac:picMk id="7" creationId="{559CF699-66E5-1C01-401C-BF898FEC7ADF}"/>
          </ac:picMkLst>
        </pc:picChg>
        <pc:picChg chg="del">
          <ac:chgData name="Pham, Anh H" userId="3cd7d22b-0473-4239-b73b-738a04d0a353" providerId="ADAL" clId="{4EC79375-DBCF-4C26-B78B-7D816018B865}" dt="2023-03-10T16:38:22.625" v="620" actId="478"/>
          <ac:picMkLst>
            <pc:docMk/>
            <pc:sldMk cId="2930908361" sldId="259"/>
            <ac:picMk id="1026" creationId="{A1656733-4DB9-0627-4D51-5B6A45A4DC05}"/>
          </ac:picMkLst>
        </pc:picChg>
        <pc:picChg chg="add mod">
          <ac:chgData name="Pham, Anh H" userId="3cd7d22b-0473-4239-b73b-738a04d0a353" providerId="ADAL" clId="{4EC79375-DBCF-4C26-B78B-7D816018B865}" dt="2023-03-10T16:38:38.623" v="623" actId="14100"/>
          <ac:picMkLst>
            <pc:docMk/>
            <pc:sldMk cId="2930908361" sldId="259"/>
            <ac:picMk id="1028" creationId="{E3A8E95B-399C-1206-9353-1B2D2A3BE24B}"/>
          </ac:picMkLst>
        </pc:picChg>
      </pc:sldChg>
      <pc:sldChg chg="modSp mod">
        <pc:chgData name="Pham, Anh H" userId="3cd7d22b-0473-4239-b73b-738a04d0a353" providerId="ADAL" clId="{4EC79375-DBCF-4C26-B78B-7D816018B865}" dt="2023-03-10T16:56:50.438" v="864" actId="20577"/>
        <pc:sldMkLst>
          <pc:docMk/>
          <pc:sldMk cId="3228975593" sldId="261"/>
        </pc:sldMkLst>
        <pc:spChg chg="mod">
          <ac:chgData name="Pham, Anh H" userId="3cd7d22b-0473-4239-b73b-738a04d0a353" providerId="ADAL" clId="{4EC79375-DBCF-4C26-B78B-7D816018B865}" dt="2023-03-10T16:56:50.438" v="864" actId="20577"/>
          <ac:spMkLst>
            <pc:docMk/>
            <pc:sldMk cId="3228975593" sldId="261"/>
            <ac:spMk id="2" creationId="{E45EA7DB-1955-ABAF-06CE-5A062B9116FC}"/>
          </ac:spMkLst>
        </pc:spChg>
        <pc:spChg chg="mod">
          <ac:chgData name="Pham, Anh H" userId="3cd7d22b-0473-4239-b73b-738a04d0a353" providerId="ADAL" clId="{4EC79375-DBCF-4C26-B78B-7D816018B865}" dt="2023-03-10T16:11:26.242" v="276" actId="20577"/>
          <ac:spMkLst>
            <pc:docMk/>
            <pc:sldMk cId="3228975593" sldId="261"/>
            <ac:spMk id="3" creationId="{F740493D-4A2F-2896-F1BA-00EC5E5927A4}"/>
          </ac:spMkLst>
        </pc:spChg>
      </pc:sldChg>
      <pc:sldChg chg="modSp mod">
        <pc:chgData name="Pham, Anh H" userId="3cd7d22b-0473-4239-b73b-738a04d0a353" providerId="ADAL" clId="{4EC79375-DBCF-4C26-B78B-7D816018B865}" dt="2023-03-10T16:14:02.538" v="331" actId="20577"/>
        <pc:sldMkLst>
          <pc:docMk/>
          <pc:sldMk cId="2008905599" sldId="262"/>
        </pc:sldMkLst>
        <pc:spChg chg="mod">
          <ac:chgData name="Pham, Anh H" userId="3cd7d22b-0473-4239-b73b-738a04d0a353" providerId="ADAL" clId="{4EC79375-DBCF-4C26-B78B-7D816018B865}" dt="2023-03-10T16:14:02.538" v="331" actId="20577"/>
          <ac:spMkLst>
            <pc:docMk/>
            <pc:sldMk cId="2008905599" sldId="262"/>
            <ac:spMk id="2" creationId="{E5A20F0D-B7F4-EA57-35DD-4ABD9517478F}"/>
          </ac:spMkLst>
        </pc:spChg>
        <pc:spChg chg="mod">
          <ac:chgData name="Pham, Anh H" userId="3cd7d22b-0473-4239-b73b-738a04d0a353" providerId="ADAL" clId="{4EC79375-DBCF-4C26-B78B-7D816018B865}" dt="2023-03-10T16:11:54.146" v="279" actId="20577"/>
          <ac:spMkLst>
            <pc:docMk/>
            <pc:sldMk cId="2008905599" sldId="262"/>
            <ac:spMk id="3" creationId="{077943C6-C08A-4685-899D-F2CB015DEBF6}"/>
          </ac:spMkLst>
        </pc:spChg>
      </pc:sldChg>
      <pc:sldChg chg="modSp mod">
        <pc:chgData name="Pham, Anh H" userId="3cd7d22b-0473-4239-b73b-738a04d0a353" providerId="ADAL" clId="{4EC79375-DBCF-4C26-B78B-7D816018B865}" dt="2023-03-10T16:14:10.424" v="348" actId="20577"/>
        <pc:sldMkLst>
          <pc:docMk/>
          <pc:sldMk cId="516048374" sldId="263"/>
        </pc:sldMkLst>
        <pc:spChg chg="mod">
          <ac:chgData name="Pham, Anh H" userId="3cd7d22b-0473-4239-b73b-738a04d0a353" providerId="ADAL" clId="{4EC79375-DBCF-4C26-B78B-7D816018B865}" dt="2023-03-10T16:12:17.836" v="282" actId="20577"/>
          <ac:spMkLst>
            <pc:docMk/>
            <pc:sldMk cId="516048374" sldId="263"/>
            <ac:spMk id="3" creationId="{077943C6-C08A-4685-899D-F2CB015DEBF6}"/>
          </ac:spMkLst>
        </pc:spChg>
        <pc:spChg chg="mod">
          <ac:chgData name="Pham, Anh H" userId="3cd7d22b-0473-4239-b73b-738a04d0a353" providerId="ADAL" clId="{4EC79375-DBCF-4C26-B78B-7D816018B865}" dt="2023-03-10T16:14:10.424" v="348" actId="20577"/>
          <ac:spMkLst>
            <pc:docMk/>
            <pc:sldMk cId="516048374" sldId="263"/>
            <ac:spMk id="5" creationId="{83EF477D-DE12-4D24-9604-AF8742CE7254}"/>
          </ac:spMkLst>
        </pc:spChg>
      </pc:sldChg>
      <pc:sldChg chg="modSp new del mod">
        <pc:chgData name="Pham, Anh H" userId="3cd7d22b-0473-4239-b73b-738a04d0a353" providerId="ADAL" clId="{4EC79375-DBCF-4C26-B78B-7D816018B865}" dt="2023-03-10T16:19:35.518" v="614" actId="47"/>
        <pc:sldMkLst>
          <pc:docMk/>
          <pc:sldMk cId="4202585408" sldId="264"/>
        </pc:sldMkLst>
        <pc:spChg chg="mod">
          <ac:chgData name="Pham, Anh H" userId="3cd7d22b-0473-4239-b73b-738a04d0a353" providerId="ADAL" clId="{4EC79375-DBCF-4C26-B78B-7D816018B865}" dt="2023-03-09T16:21:19.684" v="20" actId="20577"/>
          <ac:spMkLst>
            <pc:docMk/>
            <pc:sldMk cId="4202585408" sldId="264"/>
            <ac:spMk id="3" creationId="{C9DBE4C0-4939-AA45-AD67-B8DE4DB1715A}"/>
          </ac:spMkLst>
        </pc:spChg>
      </pc:sldChg>
      <pc:sldChg chg="modSp mod ord modNotesTx">
        <pc:chgData name="Pham, Anh H" userId="3cd7d22b-0473-4239-b73b-738a04d0a353" providerId="ADAL" clId="{4EC79375-DBCF-4C26-B78B-7D816018B865}" dt="2023-03-10T16:13:47.172" v="298" actId="20577"/>
        <pc:sldMkLst>
          <pc:docMk/>
          <pc:sldMk cId="1544509145" sldId="265"/>
        </pc:sldMkLst>
        <pc:spChg chg="mod">
          <ac:chgData name="Pham, Anh H" userId="3cd7d22b-0473-4239-b73b-738a04d0a353" providerId="ADAL" clId="{4EC79375-DBCF-4C26-B78B-7D816018B865}" dt="2023-03-10T16:13:47.172" v="298" actId="20577"/>
          <ac:spMkLst>
            <pc:docMk/>
            <pc:sldMk cId="1544509145" sldId="265"/>
            <ac:spMk id="2" creationId="{9A8171CD-75AB-9084-BA02-7DC550EA10F6}"/>
          </ac:spMkLst>
        </pc:spChg>
      </pc:sldChg>
      <pc:sldChg chg="modSp new mod ord">
        <pc:chgData name="Pham, Anh H" userId="3cd7d22b-0473-4239-b73b-738a04d0a353" providerId="ADAL" clId="{4EC79375-DBCF-4C26-B78B-7D816018B865}" dt="2023-03-10T16:13:53.393" v="314" actId="20577"/>
        <pc:sldMkLst>
          <pc:docMk/>
          <pc:sldMk cId="2321820101" sldId="266"/>
        </pc:sldMkLst>
        <pc:spChg chg="mod">
          <ac:chgData name="Pham, Anh H" userId="3cd7d22b-0473-4239-b73b-738a04d0a353" providerId="ADAL" clId="{4EC79375-DBCF-4C26-B78B-7D816018B865}" dt="2023-03-10T16:13:53.393" v="314" actId="20577"/>
          <ac:spMkLst>
            <pc:docMk/>
            <pc:sldMk cId="2321820101" sldId="266"/>
            <ac:spMk id="2" creationId="{0CF871B6-FDC7-3784-05A3-76D4D77E80C6}"/>
          </ac:spMkLst>
        </pc:spChg>
        <pc:spChg chg="mod">
          <ac:chgData name="Pham, Anh H" userId="3cd7d22b-0473-4239-b73b-738a04d0a353" providerId="ADAL" clId="{4EC79375-DBCF-4C26-B78B-7D816018B865}" dt="2023-03-10T15:56:30.427" v="208" actId="5793"/>
          <ac:spMkLst>
            <pc:docMk/>
            <pc:sldMk cId="2321820101" sldId="266"/>
            <ac:spMk id="3" creationId="{3BC0F700-A4DE-6C31-4FDB-923BF572C035}"/>
          </ac:spMkLst>
        </pc:spChg>
      </pc:sldChg>
      <pc:sldChg chg="addSp delSp modSp new ord">
        <pc:chgData name="Pham, Anh H" userId="3cd7d22b-0473-4239-b73b-738a04d0a353" providerId="ADAL" clId="{4EC79375-DBCF-4C26-B78B-7D816018B865}" dt="2023-03-10T16:36:52.365" v="618"/>
        <pc:sldMkLst>
          <pc:docMk/>
          <pc:sldMk cId="909632849" sldId="267"/>
        </pc:sldMkLst>
        <pc:spChg chg="del">
          <ac:chgData name="Pham, Anh H" userId="3cd7d22b-0473-4239-b73b-738a04d0a353" providerId="ADAL" clId="{4EC79375-DBCF-4C26-B78B-7D816018B865}" dt="2023-03-10T16:36:52.365" v="618"/>
          <ac:spMkLst>
            <pc:docMk/>
            <pc:sldMk cId="909632849" sldId="267"/>
            <ac:spMk id="3" creationId="{CDBB3AF6-EB8A-7D20-F0AF-4B8E60271A80}"/>
          </ac:spMkLst>
        </pc:spChg>
        <pc:picChg chg="add mod">
          <ac:chgData name="Pham, Anh H" userId="3cd7d22b-0473-4239-b73b-738a04d0a353" providerId="ADAL" clId="{4EC79375-DBCF-4C26-B78B-7D816018B865}" dt="2023-03-10T16:36:52.365" v="618"/>
          <ac:picMkLst>
            <pc:docMk/>
            <pc:sldMk cId="909632849" sldId="267"/>
            <ac:picMk id="4" creationId="{12EE6146-A857-D8FB-2A0E-6D45493E2F22}"/>
          </ac:picMkLst>
        </pc:picChg>
      </pc:sldChg>
      <pc:sldChg chg="addSp delSp modSp new mod">
        <pc:chgData name="Pham, Anh H" userId="3cd7d22b-0473-4239-b73b-738a04d0a353" providerId="ADAL" clId="{4EC79375-DBCF-4C26-B78B-7D816018B865}" dt="2023-03-10T17:07:10.252" v="1844" actId="20577"/>
        <pc:sldMkLst>
          <pc:docMk/>
          <pc:sldMk cId="1850606926" sldId="268"/>
        </pc:sldMkLst>
        <pc:spChg chg="mod">
          <ac:chgData name="Pham, Anh H" userId="3cd7d22b-0473-4239-b73b-738a04d0a353" providerId="ADAL" clId="{4EC79375-DBCF-4C26-B78B-7D816018B865}" dt="2023-03-10T16:50:11.592" v="635" actId="20577"/>
          <ac:spMkLst>
            <pc:docMk/>
            <pc:sldMk cId="1850606926" sldId="268"/>
            <ac:spMk id="2" creationId="{BE7C72C1-7FDE-823C-6002-1F864CE516E6}"/>
          </ac:spMkLst>
        </pc:spChg>
        <pc:spChg chg="mod">
          <ac:chgData name="Pham, Anh H" userId="3cd7d22b-0473-4239-b73b-738a04d0a353" providerId="ADAL" clId="{4EC79375-DBCF-4C26-B78B-7D816018B865}" dt="2023-03-10T17:07:10.252" v="1844" actId="20577"/>
          <ac:spMkLst>
            <pc:docMk/>
            <pc:sldMk cId="1850606926" sldId="268"/>
            <ac:spMk id="3" creationId="{0F008937-1124-233F-CF70-0DF41EC6CBD1}"/>
          </ac:spMkLst>
        </pc:spChg>
        <pc:spChg chg="add del mod">
          <ac:chgData name="Pham, Anh H" userId="3cd7d22b-0473-4239-b73b-738a04d0a353" providerId="ADAL" clId="{4EC79375-DBCF-4C26-B78B-7D816018B865}" dt="2023-03-10T16:59:38.406" v="1009" actId="478"/>
          <ac:spMkLst>
            <pc:docMk/>
            <pc:sldMk cId="1850606926" sldId="268"/>
            <ac:spMk id="5" creationId="{E9452B92-5AB5-5B07-F6D5-ED21A8D09A21}"/>
          </ac:spMkLst>
        </pc:spChg>
        <pc:spChg chg="add del">
          <ac:chgData name="Pham, Anh H" userId="3cd7d22b-0473-4239-b73b-738a04d0a353" providerId="ADAL" clId="{4EC79375-DBCF-4C26-B78B-7D816018B865}" dt="2023-03-10T16:58:57.456" v="984" actId="22"/>
          <ac:spMkLst>
            <pc:docMk/>
            <pc:sldMk cId="1850606926" sldId="268"/>
            <ac:spMk id="7" creationId="{AAAEC11A-E2BD-3462-7DA7-CE81858198F2}"/>
          </ac:spMkLst>
        </pc:spChg>
        <pc:spChg chg="add mod">
          <ac:chgData name="Pham, Anh H" userId="3cd7d22b-0473-4239-b73b-738a04d0a353" providerId="ADAL" clId="{4EC79375-DBCF-4C26-B78B-7D816018B865}" dt="2023-03-10T16:59:25.669" v="1007" actId="5793"/>
          <ac:spMkLst>
            <pc:docMk/>
            <pc:sldMk cId="1850606926" sldId="268"/>
            <ac:spMk id="8" creationId="{8BA77C6A-63A9-1365-C7A2-6C57E2D40932}"/>
          </ac:spMkLst>
        </pc:spChg>
        <pc:picChg chg="add mod">
          <ac:chgData name="Pham, Anh H" userId="3cd7d22b-0473-4239-b73b-738a04d0a353" providerId="ADAL" clId="{4EC79375-DBCF-4C26-B78B-7D816018B865}" dt="2023-03-10T16:51:00.999" v="696"/>
          <ac:picMkLst>
            <pc:docMk/>
            <pc:sldMk cId="1850606926" sldId="268"/>
            <ac:picMk id="4" creationId="{93BEA022-A9FE-31F2-6AE1-40A203906EE5}"/>
          </ac:picMkLst>
        </pc:picChg>
      </pc:sldChg>
      <pc:sldChg chg="modSp new mod ord">
        <pc:chgData name="Pham, Anh H" userId="3cd7d22b-0473-4239-b73b-738a04d0a353" providerId="ADAL" clId="{4EC79375-DBCF-4C26-B78B-7D816018B865}" dt="2023-03-10T17:12:36.243" v="2413" actId="20577"/>
        <pc:sldMkLst>
          <pc:docMk/>
          <pc:sldMk cId="2462029340" sldId="269"/>
        </pc:sldMkLst>
        <pc:spChg chg="mod">
          <ac:chgData name="Pham, Anh H" userId="3cd7d22b-0473-4239-b73b-738a04d0a353" providerId="ADAL" clId="{4EC79375-DBCF-4C26-B78B-7D816018B865}" dt="2023-03-10T17:12:36.243" v="2413" actId="20577"/>
          <ac:spMkLst>
            <pc:docMk/>
            <pc:sldMk cId="2462029340" sldId="269"/>
            <ac:spMk id="2" creationId="{7A419C1A-D6BB-3901-7646-067581A8CD06}"/>
          </ac:spMkLst>
        </pc:spChg>
        <pc:spChg chg="mod">
          <ac:chgData name="Pham, Anh H" userId="3cd7d22b-0473-4239-b73b-738a04d0a353" providerId="ADAL" clId="{4EC79375-DBCF-4C26-B78B-7D816018B865}" dt="2023-03-10T17:12:08.467" v="2398" actId="20577"/>
          <ac:spMkLst>
            <pc:docMk/>
            <pc:sldMk cId="2462029340" sldId="269"/>
            <ac:spMk id="3" creationId="{C8236830-82BE-F8DF-1899-0968A1C73C5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7EE052-5C7A-4F27-A86D-BA6D3D27EE2F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31ED96-271D-456D-ADC8-D3EFAC5D4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4572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 is called isotopic discrimination factor, change size for my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31ED96-271D-456D-ADC8-D3EFAC5D46E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6511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bloom: entrainment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nutrient uptake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mortality</a:t>
            </a:r>
          </a:p>
          <a:p>
            <a:r>
              <a:rPr lang="en-US" dirty="0"/>
              <a:t>Zooplankton growth: grazing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egestion, excretion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mortality</a:t>
            </a:r>
          </a:p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bloom: remineralization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31ED96-271D-456D-ADC8-D3EFAC5D46E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6258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31ED96-271D-456D-ADC8-D3EFAC5D46E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37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632FC-0E6B-C28E-94AD-93CBD7624E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60A286-6E1E-97F5-B7FA-17DAF5FDB9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E9F442-14BE-0DD9-67FC-470A87C66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24AAC-FE24-4800-BED7-2B2706949384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9DAB84-D80C-2308-71E3-53903868A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B37152-B447-FF8B-0A6A-F110D3F25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60B0B-28F8-4DF4-8593-3F1E3AB2A0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32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F61BF-A255-0EFE-6BBA-A588E85E8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42BE49-F992-B254-C896-333A76B304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AE19E-976B-100A-4D4A-F62A77155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24AAC-FE24-4800-BED7-2B2706949384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049E8E-7160-4B29-E0E7-686D2CD68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E03693-B910-C325-E7E1-89E313D77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60B0B-28F8-4DF4-8593-3F1E3AB2A0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116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9329CA-19E5-5C77-55C6-993592057E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AEFBBC-D4B1-A41D-F876-B0FFE745E7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EFBAB7-AE10-12B3-B1AD-5C1BFF25B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24AAC-FE24-4800-BED7-2B2706949384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8B3DF8-A44A-702A-4931-40CE5F0E8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2C1DF5-BD8E-2699-DBAA-9638E4708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60B0B-28F8-4DF4-8593-3F1E3AB2A0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065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0100A-80D3-C9AE-83BF-6451D1F51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C2F20C-38B6-F4B6-CAE5-56645D1C3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3E2B4F-0BF8-F732-8C77-5E44001E4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24AAC-FE24-4800-BED7-2B2706949384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850E61-B5CA-2192-BF43-95DA2E3AC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38C03C-388D-03B2-1339-9FA6E5993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60B0B-28F8-4DF4-8593-3F1E3AB2A0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906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6154B-45FE-A3FD-D006-D026834A0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4595AA-F302-05C5-FAD5-0D688614BE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DD07CA-B559-8EDE-CF21-1B749B473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24AAC-FE24-4800-BED7-2B2706949384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59652D-931B-872C-11CD-1C9DCD9A0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1F95AE-371E-0785-9E8D-5C39577E8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60B0B-28F8-4DF4-8593-3F1E3AB2A0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247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7A78D-96B7-24D2-64CA-0CFAD3449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F37BCE-ECCC-618F-D58E-5F042B5FA0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9A5CF0-4B08-4535-5059-D7C8744AA8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4BF8F5-FA7D-B1F5-B6C5-BC871BB33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24AAC-FE24-4800-BED7-2B2706949384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3D9394-54BD-694B-8BB1-9B7CC5A35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8F9559-F45E-7E33-AEF1-C6CC5AFFB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60B0B-28F8-4DF4-8593-3F1E3AB2A0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292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76DC6-A2F9-F5E8-FCF8-5E1852218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64EB71-DC70-17CD-2743-D15880A578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7CE2D3-4773-8144-F75E-FA205E4EAD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FA9945-E9AF-D06B-AFC8-5B53AB7F11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01579D-D771-0023-F615-FC9C002A1F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6536F1-92AA-B288-9B0E-92AA9783C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24AAC-FE24-4800-BED7-2B2706949384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66460A-2843-CC42-3622-751ED8B6B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273869-D098-001E-42CC-B0207CEE5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60B0B-28F8-4DF4-8593-3F1E3AB2A0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455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02DDB-51C8-E448-1EDA-8EF6A2360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BF5259-F962-13AB-9AAF-090507C82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24AAC-FE24-4800-BED7-2B2706949384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880FBF-9FAB-66B0-A1EC-5E04F18DB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93370-ED63-9096-00FA-99F09A4C0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60B0B-28F8-4DF4-8593-3F1E3AB2A0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797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78753B-6408-DE54-DB7B-CB540B053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24AAC-FE24-4800-BED7-2B2706949384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A2A3DB-31BC-F319-345A-741BEEBCA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06D3BB-BD82-4E45-F7DD-298FA9E8E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60B0B-28F8-4DF4-8593-3F1E3AB2A0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498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23910-2E0A-EC57-B3DD-C19345542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1905A-3573-A13D-6A4B-C115A454D7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2B3920-7CEC-FC44-DADB-63A3029858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5BE006-A2E0-68C9-E3A6-D7A900A09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24AAC-FE24-4800-BED7-2B2706949384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F0819E-32F1-AE3E-924D-3B4F0FF30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807440-80BB-A753-C938-F1BC351B4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60B0B-28F8-4DF4-8593-3F1E3AB2A0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393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EA1B4-1B39-EEE7-E3AE-BEFD7357A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647F27-0279-4695-B37B-CF36BF2440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121CDB-99F3-8328-753D-67E6EA1F3F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78CF39-42E4-4EE1-1D65-4B017DF4D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24AAC-FE24-4800-BED7-2B2706949384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D0CBBC-DA58-C55A-68C9-D0EF8E784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C6A40B-8CA1-AD34-EEEB-2519B693F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60B0B-28F8-4DF4-8593-3F1E3AB2A0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872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5F153D-8713-D38E-5FFA-ABAEEC924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3E55C9-82DC-B22F-B9F3-83CAD0408B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4A84B2-F956-CD6C-E5EC-074D7BFA65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24AAC-FE24-4800-BED7-2B2706949384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5BD70B-1C6F-4B01-1B9B-C64DEE8881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BB34A6-97DC-96C2-C38B-2C658EB7B0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060B0B-28F8-4DF4-8593-3F1E3AB2A0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281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888/notebooks/NPZD-A2-isotope-export.ipynb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1" name="Rectangle 7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8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BDDD16-0698-9E9D-41EF-4926680022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90662" y="4267832"/>
            <a:ext cx="4805996" cy="1297115"/>
          </a:xfrm>
        </p:spPr>
        <p:txBody>
          <a:bodyPr anchor="t">
            <a:normAutofit/>
          </a:bodyPr>
          <a:lstStyle/>
          <a:p>
            <a:pPr algn="l"/>
            <a:r>
              <a:rPr lang="en-US" sz="4000" dirty="0">
                <a:solidFill>
                  <a:schemeClr val="tx2"/>
                </a:solidFill>
              </a:rPr>
              <a:t>Improvement(s) to the </a:t>
            </a:r>
            <a:br>
              <a:rPr lang="en-US" sz="4000" dirty="0">
                <a:solidFill>
                  <a:schemeClr val="tx2"/>
                </a:solidFill>
              </a:rPr>
            </a:br>
            <a:r>
              <a:rPr lang="en-US" sz="4000" dirty="0">
                <a:solidFill>
                  <a:schemeClr val="tx2"/>
                </a:solidFill>
              </a:rPr>
              <a:t>NPZD seasonal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1CE115-3637-72A9-9823-50C334C600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90966" y="3428999"/>
            <a:ext cx="4805691" cy="838831"/>
          </a:xfrm>
        </p:spPr>
        <p:txBody>
          <a:bodyPr anchor="b">
            <a:normAutofit/>
          </a:bodyPr>
          <a:lstStyle/>
          <a:p>
            <a:pPr algn="l"/>
            <a:r>
              <a:rPr lang="en-US" sz="2000">
                <a:solidFill>
                  <a:schemeClr val="tx2"/>
                </a:solidFill>
              </a:rPr>
              <a:t>Anh H. Pham</a:t>
            </a:r>
          </a:p>
          <a:p>
            <a:pPr algn="l"/>
            <a:r>
              <a:rPr lang="en-US" sz="2000">
                <a:solidFill>
                  <a:schemeClr val="tx2"/>
                </a:solidFill>
              </a:rPr>
              <a:t>Ecosystem Modeling </a:t>
            </a:r>
            <a:endParaRPr lang="en-US" sz="2000" dirty="0">
              <a:solidFill>
                <a:schemeClr val="tx2"/>
              </a:solidFill>
            </a:endParaRPr>
          </a:p>
        </p:txBody>
      </p:sp>
      <p:pic>
        <p:nvPicPr>
          <p:cNvPr id="93" name="Graphic 76" descr="Light Bulb and Gear">
            <a:extLst>
              <a:ext uri="{FF2B5EF4-FFF2-40B4-BE49-F238E27FC236}">
                <a16:creationId xmlns:a16="http://schemas.microsoft.com/office/drawing/2014/main" id="{B22EB5AB-F067-9CD5-3B0D-3A6D9D6F9C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94" name="Group 8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5" name="Freeform: Shape 8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6" name="Freeform: Shape 8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388558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0DD8C9-F769-932E-B7BC-62DB7A3C6BD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447839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59CF699-66E5-1C01-401C-BF898FEC7A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253330"/>
            <a:ext cx="4161739" cy="4351339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FD79B16B-8A07-8615-7E55-318261203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4905"/>
          </a:xfrm>
        </p:spPr>
        <p:txBody>
          <a:bodyPr/>
          <a:lstStyle/>
          <a:p>
            <a:r>
              <a:rPr lang="en-US" dirty="0"/>
              <a:t>Isotope modeling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C6977C-4123-85CB-BD10-74A919E5E8AA}"/>
              </a:ext>
            </a:extLst>
          </p:cNvPr>
          <p:cNvSpPr txBox="1"/>
          <p:nvPr/>
        </p:nvSpPr>
        <p:spPr>
          <a:xfrm>
            <a:off x="2472834" y="5604669"/>
            <a:ext cx="1209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(Montoya 2008)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2F8B81EE-5C2C-690E-97E4-77830E2B48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6593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F2CF9BC-E6C6-76D8-1CB2-7126D5CE28EE}"/>
              </a:ext>
            </a:extLst>
          </p:cNvPr>
          <p:cNvSpPr txBox="1"/>
          <p:nvPr/>
        </p:nvSpPr>
        <p:spPr>
          <a:xfrm>
            <a:off x="0" y="6488668"/>
            <a:ext cx="3625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is better, can we improve more?</a:t>
            </a:r>
          </a:p>
        </p:txBody>
      </p:sp>
    </p:spTree>
    <p:extLst>
      <p:ext uri="{BB962C8B-B14F-4D97-AF65-F5344CB8AC3E}">
        <p14:creationId xmlns:p14="http://schemas.microsoft.com/office/powerpoint/2010/main" val="29309083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7D69ECCC-7CFC-6A32-A25A-BC0EB5E9E2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3852" y="1507414"/>
            <a:ext cx="7504295" cy="4351338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1DAC6A53-51F7-CFD9-9EE1-EAFADEE29D61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349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NPZD-A2 model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48BFDD-3CAE-5EC3-0A47-929AAF31CB62}"/>
              </a:ext>
            </a:extLst>
          </p:cNvPr>
          <p:cNvSpPr txBox="1"/>
          <p:nvPr/>
        </p:nvSpPr>
        <p:spPr>
          <a:xfrm>
            <a:off x="9863477" y="6492875"/>
            <a:ext cx="2328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(Yoshikawa et al. 2005)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8B7A593-DBE8-CD7A-5997-DBDC3985EE02}"/>
                  </a:ext>
                </a:extLst>
              </p:cNvPr>
              <p:cNvSpPr txBox="1"/>
              <p:nvPr/>
            </p:nvSpPr>
            <p:spPr>
              <a:xfrm>
                <a:off x="1636441" y="5858752"/>
                <a:ext cx="8919116" cy="7285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𝑃h𝑜𝑡𝑜𝑠𝑦𝑛𝑡h𝑒𝑠𝑖𝑠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𝑁𝑂</m:t>
                                      </m:r>
                                    </m:e>
                                    <m:sub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𝑁𝑂</m:t>
                                      </m:r>
                                    </m:e>
                                    <m:sub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𝑁𝑂</m:t>
                                      </m:r>
                                    </m:e>
                                    <m:sub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sub>
                              </m:sSub>
                            </m:den>
                          </m:f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 panose="02040503050406030204" pitchFamily="18" charset="0"/>
                                </a:rPr>
                                <m:t>Ψ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𝑁𝐻</m:t>
                                      </m:r>
                                    </m:e>
                                    <m:sub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e>
                              </m:d>
                            </m:sup>
                          </m:s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𝑁𝐻</m:t>
                                      </m:r>
                                    </m:e>
                                    <m:sub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𝑁𝐻</m:t>
                                      </m:r>
                                    </m:e>
                                    <m:sub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𝑁𝐻</m:t>
                                      </m:r>
                                    </m:e>
                                    <m:sub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</m:acc>
                        </m:num>
                        <m:den>
                          <m:acc>
                            <m:accPr>
                              <m:chr m:val="̅"/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</m:acc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𝐾𝐼</m:t>
                          </m:r>
                        </m:den>
                      </m:f>
                      <m:r>
                        <a:rPr lang="en-US" i="0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𝑃𝐻𝑌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8B7A593-DBE8-CD7A-5997-DBDC3985EE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6441" y="5858752"/>
                <a:ext cx="8919116" cy="7285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51283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D20647C-4CD0-EFED-E715-E0D6449683A4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349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NPZD-A2 model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F4E8F66-CEA2-4A0D-E56C-FCC421836F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8501"/>
            <a:ext cx="4495800" cy="3400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More realistic:</a:t>
            </a:r>
          </a:p>
          <a:p>
            <a:r>
              <a:rPr lang="en-US" dirty="0"/>
              <a:t>Light-driven spring bloom</a:t>
            </a:r>
          </a:p>
          <a:p>
            <a:r>
              <a:rPr lang="en-US" dirty="0"/>
              <a:t>Top-down controlled summer</a:t>
            </a:r>
          </a:p>
          <a:p>
            <a:r>
              <a:rPr lang="en-US" dirty="0"/>
              <a:t>Bottom-up controlled fall bloom</a:t>
            </a:r>
          </a:p>
          <a:p>
            <a:r>
              <a:rPr lang="en-US" dirty="0"/>
              <a:t>NH</a:t>
            </a:r>
            <a:r>
              <a:rPr lang="en-US" baseline="-25000" dirty="0"/>
              <a:t>4</a:t>
            </a:r>
            <a:r>
              <a:rPr lang="en-US" dirty="0"/>
              <a:t> immediately used up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A9D40272-837C-F161-F878-89F9A2701E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AB7A1EF-4E8B-0181-919F-C1B86A6A531B}"/>
              </a:ext>
            </a:extLst>
          </p:cNvPr>
          <p:cNvSpPr txBox="1"/>
          <p:nvPr/>
        </p:nvSpPr>
        <p:spPr>
          <a:xfrm>
            <a:off x="0" y="6488668"/>
            <a:ext cx="3850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do we validate the model output?</a:t>
            </a:r>
          </a:p>
        </p:txBody>
      </p:sp>
    </p:spTree>
    <p:extLst>
      <p:ext uri="{BB962C8B-B14F-4D97-AF65-F5344CB8AC3E}">
        <p14:creationId xmlns:p14="http://schemas.microsoft.com/office/powerpoint/2010/main" val="14748049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EA378C6-5A48-6B86-DF69-EA9282476CC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83587"/>
                <a:ext cx="10515600" cy="1116955"/>
              </a:xfrm>
            </p:spPr>
            <p:txBody>
              <a:bodyPr>
                <a:normAutofit fontScale="92500"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𝐸𝑥𝑝𝑜𝑟𝑡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𝑝𝑟𝑜𝑑𝑢𝑐𝑡𝑖𝑜𝑛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−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𝑁𝑒𝑤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𝑝𝑟𝑜𝑑𝑢𝑐𝑡𝑖𝑜𝑛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0 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𝑑𝑒𝑥𝑝𝑜𝑟𝑡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𝑆𝑖𝑛𝑘𝑖𝑛𝑔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𝑒𝑛𝑡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𝑁𝑂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𝑒𝑛𝑡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𝑁𝑂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𝑙𝑜𝑤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EA378C6-5A48-6B86-DF69-EA9282476C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83587"/>
                <a:ext cx="10515600" cy="111695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762B2E17-AAA1-1320-771A-B1508394A178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349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Model validation</a:t>
            </a:r>
          </a:p>
        </p:txBody>
      </p:sp>
      <p:pic>
        <p:nvPicPr>
          <p:cNvPr id="6" name="Picture 5">
            <a:hlinkClick r:id="rId3"/>
            <a:extLst>
              <a:ext uri="{FF2B5EF4-FFF2-40B4-BE49-F238E27FC236}">
                <a16:creationId xmlns:a16="http://schemas.microsoft.com/office/drawing/2014/main" id="{158D62E8-6A08-9597-5B71-F2CD161829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9356" y="2940217"/>
            <a:ext cx="8753287" cy="33087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1DA3FAC-281A-FDE7-B28C-F729BEE28848}"/>
              </a:ext>
            </a:extLst>
          </p:cNvPr>
          <p:cNvSpPr txBox="1"/>
          <p:nvPr/>
        </p:nvSpPr>
        <p:spPr>
          <a:xfrm>
            <a:off x="0" y="6488668"/>
            <a:ext cx="3326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can we do with this model?</a:t>
            </a:r>
          </a:p>
        </p:txBody>
      </p:sp>
    </p:spTree>
    <p:extLst>
      <p:ext uri="{BB962C8B-B14F-4D97-AF65-F5344CB8AC3E}">
        <p14:creationId xmlns:p14="http://schemas.microsoft.com/office/powerpoint/2010/main" val="30137488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0F008937-1124-233F-CF70-0DF41EC6C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NPZD x isotope: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 Validate Rayleigh distillation model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 Nutrient uptake drive the isotopic signature in the upper ocean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Can be used to simulate in-situ δ15N measurements, seasonal variations</a:t>
            </a:r>
          </a:p>
          <a:p>
            <a:r>
              <a:rPr lang="en-US" dirty="0"/>
              <a:t>NPZD-A2 x isotope: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 More realistic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 NH</a:t>
            </a:r>
            <a:r>
              <a:rPr lang="en-US" baseline="-25000" dirty="0"/>
              <a:t>4</a:t>
            </a:r>
            <a:r>
              <a:rPr lang="en-US" dirty="0"/>
              <a:t> almost used up in the upper ocean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Cross-validate published values/measurements</a:t>
            </a:r>
          </a:p>
          <a:p>
            <a:r>
              <a:rPr lang="en-US" dirty="0"/>
              <a:t>Improvement: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Add Nitrogen fixation </a:t>
            </a:r>
            <a:r>
              <a:rPr lang="en-US" dirty="0">
                <a:sym typeface="Wingdings" panose="05000000000000000000" pitchFamily="2" charset="2"/>
              </a:rPr>
              <a:t> isotopic signature balance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>
                <a:sym typeface="Wingdings" panose="05000000000000000000" pitchFamily="2" charset="2"/>
              </a:rPr>
              <a:t> Add phytoplankton classes/bacterial loop  more complex questions</a:t>
            </a:r>
            <a:endParaRPr lang="en-US" dirty="0"/>
          </a:p>
          <a:p>
            <a:pPr lvl="2"/>
            <a:endParaRPr lang="en-US" dirty="0"/>
          </a:p>
          <a:p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BA77C6A-63A9-1365-C7A2-6C57E2D40932}"/>
              </a:ext>
            </a:extLst>
          </p:cNvPr>
          <p:cNvSpPr txBox="1">
            <a:spLocks/>
          </p:cNvSpPr>
          <p:nvPr/>
        </p:nvSpPr>
        <p:spPr>
          <a:xfrm>
            <a:off x="838200" y="4838246"/>
            <a:ext cx="10515600" cy="20197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D78E910-96BB-AAE6-5E6A-3566A49BE26F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349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Takeaway</a:t>
            </a:r>
          </a:p>
        </p:txBody>
      </p:sp>
    </p:spTree>
    <p:extLst>
      <p:ext uri="{BB962C8B-B14F-4D97-AF65-F5344CB8AC3E}">
        <p14:creationId xmlns:p14="http://schemas.microsoft.com/office/powerpoint/2010/main" val="1104762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FG14_13a">
            <a:extLst>
              <a:ext uri="{FF2B5EF4-FFF2-40B4-BE49-F238E27FC236}">
                <a16:creationId xmlns:a16="http://schemas.microsoft.com/office/drawing/2014/main" id="{12EE6146-A857-D8FB-2A0E-6D45493E2F2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142" y="1825625"/>
            <a:ext cx="9357716" cy="4351338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EBE2F72A-A505-50EA-42FD-EC3E13BF9A2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349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Phytoplankton seasonal cycle</a:t>
            </a:r>
          </a:p>
        </p:txBody>
      </p:sp>
    </p:spTree>
    <p:extLst>
      <p:ext uri="{BB962C8B-B14F-4D97-AF65-F5344CB8AC3E}">
        <p14:creationId xmlns:p14="http://schemas.microsoft.com/office/powerpoint/2010/main" val="909632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DA142432-8B0D-5C96-D5A8-0863C92771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1314" y="1966293"/>
            <a:ext cx="7709371" cy="445216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12CBA4A2-4364-4A22-749E-63DFBA97C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4905"/>
          </a:xfrm>
        </p:spPr>
        <p:txBody>
          <a:bodyPr/>
          <a:lstStyle/>
          <a:p>
            <a:r>
              <a:rPr lang="en-US" dirty="0"/>
              <a:t>NPZD model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2F777F7-CF26-F529-97FD-798533649C83}"/>
              </a:ext>
            </a:extLst>
          </p:cNvPr>
          <p:cNvSpPr txBox="1"/>
          <p:nvPr/>
        </p:nvSpPr>
        <p:spPr>
          <a:xfrm>
            <a:off x="9950685" y="6492875"/>
            <a:ext cx="2328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(Yoshikawa et al. 2005)</a:t>
            </a:r>
          </a:p>
        </p:txBody>
      </p:sp>
    </p:spTree>
    <p:extLst>
      <p:ext uri="{BB962C8B-B14F-4D97-AF65-F5344CB8AC3E}">
        <p14:creationId xmlns:p14="http://schemas.microsoft.com/office/powerpoint/2010/main" val="3608941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EA7DB-1955-ABAF-06CE-5A062B911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4905"/>
          </a:xfrm>
        </p:spPr>
        <p:txBody>
          <a:bodyPr/>
          <a:lstStyle/>
          <a:p>
            <a:r>
              <a:rPr lang="en-US" dirty="0"/>
              <a:t>NPZD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40493D-4A2F-2896-F1BA-00EC5E5927A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00029"/>
                <a:ext cx="10515600" cy="2937436"/>
              </a:xfrm>
            </p:spPr>
            <p:txBody>
              <a:bodyPr>
                <a:noAutofit/>
              </a:bodyPr>
              <a:lstStyle/>
              <a:p>
                <a:pPr marL="0" marR="0">
                  <a:lnSpc>
                    <a:spcPct val="150000"/>
                  </a:lnSpc>
                  <a:spcBef>
                    <a:spcPts val="0"/>
                  </a:spcBef>
                  <a:spcAft>
                    <a:spcPts val="800"/>
                  </a:spcAft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1600" b="0" i="1" kern="10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600" i="1" kern="10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𝑑𝑃𝐻𝑌</m:t>
                        </m:r>
                      </m:num>
                      <m:den>
                        <m:r>
                          <a:rPr lang="en-US" sz="1600" i="1" kern="10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𝑑𝑡</m:t>
                        </m:r>
                      </m:den>
                    </m:f>
                    <m:r>
                      <a:rPr lang="en-US" sz="1600" i="1" kern="10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16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𝑃h𝑜𝑡𝑜𝑠𝑦𝑛𝑡h𝑒𝑠𝑖𝑠</m:t>
                    </m:r>
                    <m:r>
                      <a:rPr lang="en-US" sz="16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sz="16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𝐺𝑟𝑎𝑧𝑖𝑛𝑔</m:t>
                    </m:r>
                    <m:r>
                      <a:rPr lang="en-US" sz="16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en-US" sz="16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𝑀𝑜𝑟𝑡𝑎𝑙𝑖𝑡𝑦</m:t>
                        </m:r>
                      </m:e>
                      <m:sub>
                        <m:r>
                          <a:rPr lang="en-US" sz="16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𝑃𝐻𝑌</m:t>
                        </m:r>
                      </m:sub>
                    </m:sSub>
                  </m:oMath>
                </a14:m>
                <a:endParaRPr lang="en-US" sz="16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50000"/>
                  </a:lnSpc>
                  <a:spcBef>
                    <a:spcPts val="0"/>
                  </a:spcBef>
                  <a:spcAft>
                    <a:spcPts val="800"/>
                  </a:spcAft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1600" b="0" i="1" kern="100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6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𝑑𝑍𝑂𝑂</m:t>
                        </m:r>
                      </m:num>
                      <m:den>
                        <m:r>
                          <a:rPr lang="en-US" sz="16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𝑑𝑡</m:t>
                        </m:r>
                      </m:den>
                    </m:f>
                    <m:r>
                      <a:rPr lang="en-US" sz="16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16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𝐺𝑟𝑎𝑧𝑖𝑛𝑔</m:t>
                    </m:r>
                    <m:r>
                      <a:rPr lang="en-US" sz="16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sz="16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𝐸𝑥𝑐𝑟𝑒𝑡𝑖𝑜𝑛</m:t>
                    </m:r>
                    <m:r>
                      <a:rPr lang="en-US" sz="16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sz="16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𝐸𝑔𝑒𝑠𝑡𝑖𝑜𝑛</m:t>
                    </m:r>
                    <m:r>
                      <a:rPr lang="en-US" sz="16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en-US" sz="16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𝑀𝑜𝑟𝑡𝑎𝑙𝑖𝑡𝑦</m:t>
                        </m:r>
                      </m:e>
                      <m:sub>
                        <m:r>
                          <a:rPr lang="en-US" sz="16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𝑍𝑂𝑂</m:t>
                        </m:r>
                      </m:sub>
                    </m:sSub>
                  </m:oMath>
                </a14:m>
                <a:endParaRPr lang="en-US" sz="16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50000"/>
                  </a:lnSpc>
                  <a:spcBef>
                    <a:spcPts val="0"/>
                  </a:spcBef>
                  <a:spcAft>
                    <a:spcPts val="800"/>
                  </a:spcAft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1600" b="0" i="1" kern="100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6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𝑑𝑁𝑈𝑇</m:t>
                        </m:r>
                      </m:num>
                      <m:den>
                        <m:r>
                          <a:rPr lang="en-US" sz="16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𝑑𝑡</m:t>
                        </m:r>
                      </m:den>
                    </m:f>
                    <m:r>
                      <a:rPr lang="en-US" sz="16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=−</m:t>
                    </m:r>
                    <m:r>
                      <a:rPr lang="en-US" sz="16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𝑃h𝑜𝑡𝑜𝑠𝑦𝑛𝑡h𝑒𝑠𝑖𝑠</m:t>
                    </m:r>
                    <m:r>
                      <a:rPr lang="en-US" sz="16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16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𝐸𝑥𝑐𝑟𝑒𝑡𝑖𝑜𝑛</m:t>
                    </m:r>
                    <m:r>
                      <a:rPr lang="en-US" sz="16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16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𝑅𝑒𝑚𝑖𝑛𝑒𝑟𝑎𝑙𝑖𝑧𝑎𝑡𝑖𝑜𝑛</m:t>
                    </m:r>
                    <m:r>
                      <a:rPr lang="en-US" sz="16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sz="16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𝑒𝑛𝑡𝑟</m:t>
                    </m:r>
                    <m:r>
                      <a:rPr lang="en-US" sz="16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×</m:t>
                    </m:r>
                    <m:d>
                      <m:dPr>
                        <m:ctrlPr>
                          <a:rPr lang="en-US" sz="16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16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𝑁𝑈𝑇</m:t>
                            </m:r>
                          </m:e>
                        </m:d>
                        <m:r>
                          <a:rPr lang="en-US" sz="16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6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𝑁𝑈𝑇</m:t>
                                </m:r>
                              </m:e>
                              <m:sub>
                                <m:r>
                                  <a:rPr lang="en-US" sz="16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𝑙𝑜𝑤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sz="16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50000"/>
                  </a:lnSpc>
                  <a:spcBef>
                    <a:spcPts val="0"/>
                  </a:spcBef>
                  <a:spcAft>
                    <a:spcPts val="800"/>
                  </a:spcAft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1600" b="0" i="1" kern="100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6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𝑑𝐷𝐸𝑇</m:t>
                        </m:r>
                      </m:num>
                      <m:den>
                        <m:r>
                          <a:rPr lang="en-US" sz="16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𝑑𝑡</m:t>
                        </m:r>
                      </m:den>
                    </m:f>
                    <m:r>
                      <a:rPr lang="en-US" sz="16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16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𝐸𝑔𝑒𝑠𝑡𝑖𝑜𝑛</m:t>
                    </m:r>
                    <m:r>
                      <a:rPr lang="en-US" sz="16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16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𝑀𝑜𝑟𝑡𝑎𝑙𝑖𝑡𝑦</m:t>
                        </m:r>
                      </m:e>
                      <m:sub>
                        <m:r>
                          <a:rPr lang="en-US" sz="16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𝑃𝐻𝑌</m:t>
                        </m:r>
                      </m:sub>
                    </m:sSub>
                    <m:r>
                      <a:rPr lang="en-US" sz="16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16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𝑀𝑜𝑟𝑡𝑎𝑙𝑖𝑡𝑦</m:t>
                        </m:r>
                      </m:e>
                      <m:sub>
                        <m:r>
                          <a:rPr lang="en-US" sz="16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𝑍𝑂𝑂</m:t>
                        </m:r>
                      </m:sub>
                    </m:sSub>
                    <m:r>
                      <a:rPr lang="en-US" sz="16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sz="16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𝑅𝑒𝑚𝑖𝑛𝑒𝑟𝑎𝑙𝑖𝑧𝑎𝑡𝑖𝑜𝑛</m:t>
                    </m:r>
                    <m:r>
                      <a:rPr lang="en-US" sz="16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sz="16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𝑆𝑖𝑛𝑘𝑖𝑛𝑔</m:t>
                    </m:r>
                  </m:oMath>
                </a14:m>
                <a:endParaRPr lang="en-US" sz="16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40493D-4A2F-2896-F1BA-00EC5E5927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00029"/>
                <a:ext cx="10515600" cy="2937436"/>
              </a:xfrm>
              <a:blipFill>
                <a:blip r:embed="rId2"/>
                <a:stretch>
                  <a:fillRect l="-2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5AC361F5-78DA-6197-E5E7-2C42BCCEEC7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4037465"/>
                <a:ext cx="10515600" cy="1971449"/>
              </a:xfrm>
              <a:prstGeom prst="rect">
                <a:avLst/>
              </a:prstGeom>
            </p:spPr>
            <p:txBody>
              <a:bodyPr vert="horz" lIns="91440" tIns="45720" rIns="91440" bIns="45720" numCol="2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𝑃h𝑜𝑡𝑜𝑠𝑦𝑛𝑡h𝑒𝑠𝑖𝑠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["/>
                            <m:endChr m:val="]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𝑁𝑈𝑇</m:t>
                            </m:r>
                          </m:e>
                        </m:d>
                      </m:num>
                      <m:den>
                        <m:d>
                          <m:dPr>
                            <m:begChr m:val="["/>
                            <m:endChr m:val="]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𝑁𝑈𝑇</m:t>
                            </m:r>
                          </m:e>
                        </m:d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𝑁𝑈𝑇</m:t>
                            </m:r>
                          </m:sub>
                        </m:sSub>
                      </m:den>
                    </m:f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</m:acc>
                      </m:num>
                      <m:den>
                        <m:acc>
                          <m:accPr>
                            <m:chr m:val="̅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</m:acc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𝐾𝐼</m:t>
                        </m:r>
                      </m:den>
                    </m:f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begChr m:val="["/>
                        <m:endChr m:val="]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𝑃𝐻𝑌</m:t>
                        </m:r>
                      </m:e>
                    </m:d>
                  </m:oMath>
                </a14:m>
                <a:endParaRPr lang="en-US" sz="1600" dirty="0"/>
              </a:p>
              <a:p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𝐺𝑟𝑎𝑧𝑖𝑛𝑔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𝑔</m:t>
                        </m:r>
                      </m:num>
                      <m:den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den>
                    </m:f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begChr m:val="["/>
                        <m:endChr m:val="]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𝑍𝑂𝑂</m:t>
                        </m:r>
                      </m:e>
                    </m:d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begChr m:val="["/>
                        <m:endChr m:val="]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𝑃𝐻𝑌</m:t>
                        </m:r>
                      </m:e>
                    </m:d>
                  </m:oMath>
                </a14:m>
                <a:r>
                  <a:rPr lang="en-US" sz="1600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𝐸𝑥𝑐𝑟𝑒𝑡𝑖𝑜𝑛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𝑔</m:t>
                        </m:r>
                      </m:num>
                      <m:den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den>
                    </m:f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begChr m:val="["/>
                        <m:endChr m:val="]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𝑍𝑂𝑂</m:t>
                        </m:r>
                      </m:e>
                    </m:d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begChr m:val="["/>
                        <m:endChr m:val="]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𝑃𝐻𝑌</m:t>
                        </m:r>
                      </m:e>
                    </m:d>
                  </m:oMath>
                </a14:m>
                <a:endParaRPr lang="en-US" sz="1600" dirty="0"/>
              </a:p>
              <a:p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𝐸𝑔𝑒𝑠𝑡𝑖𝑜𝑛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𝑔</m:t>
                        </m:r>
                      </m:num>
                      <m:den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den>
                    </m:f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begChr m:val="["/>
                        <m:endChr m:val="]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𝑍𝑂𝑂</m:t>
                        </m:r>
                      </m:e>
                    </m:d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begChr m:val="["/>
                        <m:endChr m:val="]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𝑃𝐻𝑌</m:t>
                        </m:r>
                      </m:e>
                    </m:d>
                  </m:oMath>
                </a14:m>
                <a:endParaRPr lang="en-US" sz="1600" dirty="0"/>
              </a:p>
              <a:p>
                <a:endParaRPr lang="en-US" sz="1600" i="1" dirty="0"/>
              </a:p>
              <a:p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𝑆𝑖𝑛𝑘𝑖𝑛𝑔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𝑠𝑖𝑛𝑘</m:t>
                            </m:r>
                          </m:sub>
                        </m:sSub>
                      </m:num>
                      <m:den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𝑀𝐿𝐷</m:t>
                        </m:r>
                      </m:den>
                    </m:f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begChr m:val="["/>
                        <m:endChr m:val="]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𝐷𝐸𝑇</m:t>
                        </m:r>
                      </m:e>
                    </m:d>
                  </m:oMath>
                </a14:m>
                <a:endParaRPr lang="en-US" sz="16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𝑀𝑜𝑟𝑡𝑎𝑙𝑖𝑡𝑦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𝑃𝐻𝑌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begChr m:val="["/>
                        <m:endChr m:val="]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𝑃𝐻𝑌</m:t>
                        </m:r>
                      </m:e>
                    </m:d>
                  </m:oMath>
                </a14:m>
                <a:endParaRPr lang="en-US" sz="16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𝑀𝑜𝑟𝑡𝑎𝑙𝑖𝑡𝑦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𝑍𝑂𝑂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𝑍</m:t>
                        </m:r>
                      </m:sub>
                    </m:sSub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begChr m:val="["/>
                        <m:endChr m:val="]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𝑍𝑂𝑂</m:t>
                        </m:r>
                      </m:e>
                    </m:d>
                  </m:oMath>
                </a14:m>
                <a:endParaRPr lang="en-US" sz="1600" dirty="0"/>
              </a:p>
              <a:p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𝑅𝑒𝑚𝑖𝑛𝑒𝑟𝑎𝑙𝑖𝑧𝑎𝑡𝑖𝑜𝑛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begChr m:val="["/>
                        <m:endChr m:val="]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𝐷𝐸𝑇</m:t>
                        </m:r>
                      </m:e>
                    </m:d>
                  </m:oMath>
                </a14:m>
                <a:endParaRPr lang="en-US" sz="1600" dirty="0"/>
              </a:p>
              <a:p>
                <a:pPr marL="0">
                  <a:lnSpc>
                    <a:spcPct val="150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endParaRPr lang="en-US" sz="1600" kern="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US" sz="1600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5AC361F5-78DA-6197-E5E7-2C42BCCEEC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037465"/>
                <a:ext cx="10515600" cy="1971449"/>
              </a:xfrm>
              <a:prstGeom prst="rect">
                <a:avLst/>
              </a:prstGeom>
              <a:blipFill>
                <a:blip r:embed="rId3"/>
                <a:stretch>
                  <a:fillRect l="-2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7C2603E7-E01E-01B3-D648-42A59D4C20F7}"/>
              </a:ext>
            </a:extLst>
          </p:cNvPr>
          <p:cNvSpPr txBox="1"/>
          <p:nvPr/>
        </p:nvSpPr>
        <p:spPr>
          <a:xfrm>
            <a:off x="0" y="6488668"/>
            <a:ext cx="3552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is simple, what else can we do?</a:t>
            </a:r>
          </a:p>
        </p:txBody>
      </p:sp>
    </p:spTree>
    <p:extLst>
      <p:ext uri="{BB962C8B-B14F-4D97-AF65-F5344CB8AC3E}">
        <p14:creationId xmlns:p14="http://schemas.microsoft.com/office/powerpoint/2010/main" val="3228975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36830-82BE-F8DF-1899-0968A1C73C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0613"/>
            <a:ext cx="10515600" cy="2801377"/>
          </a:xfrm>
        </p:spPr>
        <p:txBody>
          <a:bodyPr>
            <a:normAutofit/>
          </a:bodyPr>
          <a:lstStyle/>
          <a:p>
            <a:r>
              <a:rPr lang="en-US" dirty="0"/>
              <a:t>Stable isotopes are widely used to track source of chemicals</a:t>
            </a:r>
          </a:p>
          <a:p>
            <a:r>
              <a:rPr lang="en-US" dirty="0"/>
              <a:t>Biological processes discriminate against heavier isotopes </a:t>
            </a:r>
            <a:r>
              <a:rPr lang="en-US" dirty="0">
                <a:sym typeface="Wingdings" panose="05000000000000000000" pitchFamily="2" charset="2"/>
              </a:rPr>
              <a:t> isotopic fractionation.</a:t>
            </a:r>
          </a:p>
          <a:p>
            <a:r>
              <a:rPr lang="en-US" dirty="0">
                <a:sym typeface="Wingdings" panose="05000000000000000000" pitchFamily="2" charset="2"/>
              </a:rPr>
              <a:t>Different process has different fractionation magnitude.</a:t>
            </a:r>
          </a:p>
          <a:p>
            <a:r>
              <a:rPr lang="en-US" dirty="0">
                <a:sym typeface="Wingdings" panose="05000000000000000000" pitchFamily="2" charset="2"/>
              </a:rPr>
              <a:t>Measuring the relative isotopic ratio gives insight to the underlying processes in the system.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148A169-F9AE-7BA1-2861-F880A76AC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4905"/>
          </a:xfrm>
        </p:spPr>
        <p:txBody>
          <a:bodyPr/>
          <a:lstStyle/>
          <a:p>
            <a:r>
              <a:rPr lang="en-US"/>
              <a:t>NPZD-isotope model – Why bother?</a:t>
            </a:r>
            <a:endParaRPr lang="en-US" dirty="0"/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032F948C-7256-6D81-ED96-0C0C6743DC25}"/>
              </a:ext>
            </a:extLst>
          </p:cNvPr>
          <p:cNvGrpSpPr/>
          <p:nvPr/>
        </p:nvGrpSpPr>
        <p:grpSpPr>
          <a:xfrm>
            <a:off x="1485209" y="4582573"/>
            <a:ext cx="9514185" cy="2031521"/>
            <a:chOff x="743913" y="4582572"/>
            <a:chExt cx="9514185" cy="2031521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F3F9CEE2-CB26-5DF0-60DB-58C7D6F38309}"/>
                </a:ext>
              </a:extLst>
            </p:cNvPr>
            <p:cNvGrpSpPr/>
            <p:nvPr/>
          </p:nvGrpSpPr>
          <p:grpSpPr>
            <a:xfrm>
              <a:off x="838200" y="4582573"/>
              <a:ext cx="1537101" cy="1537101"/>
              <a:chOff x="928150" y="4558249"/>
              <a:chExt cx="2083182" cy="2083182"/>
            </a:xfrm>
          </p:grpSpPr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D6EFE286-5B2C-A09D-970D-F36B4C3F3B00}"/>
                  </a:ext>
                </a:extLst>
              </p:cNvPr>
              <p:cNvSpPr/>
              <p:nvPr/>
            </p:nvSpPr>
            <p:spPr>
              <a:xfrm>
                <a:off x="928150" y="4558249"/>
                <a:ext cx="694394" cy="694394"/>
              </a:xfrm>
              <a:prstGeom prst="ellipse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aseline="30000" dirty="0"/>
                  <a:t>15</a:t>
                </a:r>
                <a:r>
                  <a:rPr lang="en-US" sz="1000" dirty="0"/>
                  <a:t>N</a:t>
                </a:r>
                <a:endParaRPr lang="en-US" sz="1050" dirty="0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D495CED0-B550-F7D3-4D4B-158C4317D34A}"/>
                  </a:ext>
                </a:extLst>
              </p:cNvPr>
              <p:cNvSpPr/>
              <p:nvPr/>
            </p:nvSpPr>
            <p:spPr>
              <a:xfrm>
                <a:off x="928150" y="5252643"/>
                <a:ext cx="694394" cy="69439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aseline="30000" dirty="0"/>
                  <a:t>14</a:t>
                </a:r>
                <a:r>
                  <a:rPr lang="en-US" sz="1000" dirty="0"/>
                  <a:t>N</a:t>
                </a:r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FC09C498-D809-6D07-6C33-FE22CD14F37F}"/>
                  </a:ext>
                </a:extLst>
              </p:cNvPr>
              <p:cNvSpPr/>
              <p:nvPr/>
            </p:nvSpPr>
            <p:spPr>
              <a:xfrm>
                <a:off x="1622544" y="4558249"/>
                <a:ext cx="694394" cy="694394"/>
              </a:xfrm>
              <a:prstGeom prst="ellipse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aseline="30000" dirty="0"/>
                  <a:t>15</a:t>
                </a:r>
                <a:r>
                  <a:rPr lang="en-US" sz="1000" dirty="0"/>
                  <a:t>N</a:t>
                </a:r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DAB67B32-C855-9BEB-7E51-A2D19831D4E7}"/>
                  </a:ext>
                </a:extLst>
              </p:cNvPr>
              <p:cNvSpPr/>
              <p:nvPr/>
            </p:nvSpPr>
            <p:spPr>
              <a:xfrm>
                <a:off x="1622544" y="5252643"/>
                <a:ext cx="694394" cy="69439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aseline="30000" dirty="0"/>
                  <a:t>14</a:t>
                </a:r>
                <a:r>
                  <a:rPr lang="en-US" sz="1000" dirty="0"/>
                  <a:t>N</a:t>
                </a:r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D6E22AEF-5CF5-A45C-ED82-81A887DC1AAF}"/>
                  </a:ext>
                </a:extLst>
              </p:cNvPr>
              <p:cNvSpPr/>
              <p:nvPr/>
            </p:nvSpPr>
            <p:spPr>
              <a:xfrm>
                <a:off x="928150" y="5947037"/>
                <a:ext cx="694394" cy="694394"/>
              </a:xfrm>
              <a:prstGeom prst="ellipse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aseline="30000" dirty="0"/>
                  <a:t>15</a:t>
                </a:r>
                <a:r>
                  <a:rPr lang="en-US" sz="1000" dirty="0"/>
                  <a:t>N</a:t>
                </a:r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93E54E67-6130-3FC9-30B5-A379D251E52A}"/>
                  </a:ext>
                </a:extLst>
              </p:cNvPr>
              <p:cNvSpPr/>
              <p:nvPr/>
            </p:nvSpPr>
            <p:spPr>
              <a:xfrm>
                <a:off x="1622544" y="5947037"/>
                <a:ext cx="694394" cy="69439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aseline="30000" dirty="0"/>
                  <a:t>14</a:t>
                </a:r>
                <a:r>
                  <a:rPr lang="en-US" sz="1000" dirty="0"/>
                  <a:t>N</a:t>
                </a:r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F8C34EFC-E7B9-4A9D-5BA5-ED44F804CDAD}"/>
                  </a:ext>
                </a:extLst>
              </p:cNvPr>
              <p:cNvSpPr/>
              <p:nvPr/>
            </p:nvSpPr>
            <p:spPr>
              <a:xfrm>
                <a:off x="2316938" y="5947037"/>
                <a:ext cx="694394" cy="69439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aseline="30000" dirty="0"/>
                  <a:t>14</a:t>
                </a:r>
                <a:r>
                  <a:rPr lang="en-US" sz="1000" dirty="0"/>
                  <a:t>N</a:t>
                </a:r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A8BD0C93-D3E1-7E25-E9FF-4B10CEC08BF0}"/>
                  </a:ext>
                </a:extLst>
              </p:cNvPr>
              <p:cNvSpPr/>
              <p:nvPr/>
            </p:nvSpPr>
            <p:spPr>
              <a:xfrm>
                <a:off x="2316938" y="5252643"/>
                <a:ext cx="694394" cy="694394"/>
              </a:xfrm>
              <a:prstGeom prst="ellipse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aseline="30000" dirty="0"/>
                  <a:t>15</a:t>
                </a:r>
                <a:r>
                  <a:rPr lang="en-US" sz="1000" dirty="0"/>
                  <a:t>N</a:t>
                </a:r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63B496C5-E438-BC44-8129-5A226E796FB8}"/>
                  </a:ext>
                </a:extLst>
              </p:cNvPr>
              <p:cNvSpPr/>
              <p:nvPr/>
            </p:nvSpPr>
            <p:spPr>
              <a:xfrm>
                <a:off x="2316938" y="4558249"/>
                <a:ext cx="694394" cy="69439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aseline="30000" dirty="0"/>
                  <a:t>14</a:t>
                </a:r>
                <a:r>
                  <a:rPr lang="en-US" sz="1000" dirty="0"/>
                  <a:t>N</a:t>
                </a:r>
              </a:p>
            </p:txBody>
          </p: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C7A13599-C2EE-2271-3E4D-C186A926D4AE}"/>
                </a:ext>
              </a:extLst>
            </p:cNvPr>
            <p:cNvGrpSpPr/>
            <p:nvPr/>
          </p:nvGrpSpPr>
          <p:grpSpPr>
            <a:xfrm>
              <a:off x="5343816" y="4582573"/>
              <a:ext cx="1537101" cy="1537101"/>
              <a:chOff x="5707551" y="4558249"/>
              <a:chExt cx="2083182" cy="2083182"/>
            </a:xfrm>
          </p:grpSpPr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FD1A2611-9296-65D0-3063-500FE21C2851}"/>
                  </a:ext>
                </a:extLst>
              </p:cNvPr>
              <p:cNvGrpSpPr/>
              <p:nvPr/>
            </p:nvGrpSpPr>
            <p:grpSpPr>
              <a:xfrm>
                <a:off x="5707551" y="4558249"/>
                <a:ext cx="2083182" cy="2083182"/>
                <a:chOff x="928150" y="4558249"/>
                <a:chExt cx="2083182" cy="2083182"/>
              </a:xfrm>
            </p:grpSpPr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17B25D79-F150-F30F-0F4F-C8AD2CA9E76E}"/>
                    </a:ext>
                  </a:extLst>
                </p:cNvPr>
                <p:cNvSpPr/>
                <p:nvPr/>
              </p:nvSpPr>
              <p:spPr>
                <a:xfrm>
                  <a:off x="928150" y="5252643"/>
                  <a:ext cx="694394" cy="69439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aseline="30000" dirty="0"/>
                    <a:t>14</a:t>
                  </a:r>
                  <a:r>
                    <a:rPr lang="en-US" sz="1000" dirty="0"/>
                    <a:t>N</a:t>
                  </a:r>
                </a:p>
              </p:txBody>
            </p:sp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ED557102-A9E1-0813-1D8C-46C50967D61D}"/>
                    </a:ext>
                  </a:extLst>
                </p:cNvPr>
                <p:cNvSpPr/>
                <p:nvPr/>
              </p:nvSpPr>
              <p:spPr>
                <a:xfrm>
                  <a:off x="1622544" y="4558249"/>
                  <a:ext cx="694394" cy="69439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aseline="30000" dirty="0"/>
                    <a:t>14</a:t>
                  </a:r>
                  <a:r>
                    <a:rPr lang="en-US" sz="1000" dirty="0"/>
                    <a:t>N</a:t>
                  </a:r>
                </a:p>
              </p:txBody>
            </p:sp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ED4962F0-36C9-9575-99CF-DC05EDC085FA}"/>
                    </a:ext>
                  </a:extLst>
                </p:cNvPr>
                <p:cNvSpPr/>
                <p:nvPr/>
              </p:nvSpPr>
              <p:spPr>
                <a:xfrm>
                  <a:off x="1622544" y="5252643"/>
                  <a:ext cx="694394" cy="69439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aseline="30000" dirty="0"/>
                    <a:t>14</a:t>
                  </a:r>
                  <a:r>
                    <a:rPr lang="en-US" sz="1000" dirty="0"/>
                    <a:t>N</a:t>
                  </a:r>
                </a:p>
              </p:txBody>
            </p:sp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62E0A48E-B356-FDFC-6248-7631D52755EF}"/>
                    </a:ext>
                  </a:extLst>
                </p:cNvPr>
                <p:cNvSpPr/>
                <p:nvPr/>
              </p:nvSpPr>
              <p:spPr>
                <a:xfrm>
                  <a:off x="928150" y="5947037"/>
                  <a:ext cx="694394" cy="694394"/>
                </a:xfrm>
                <a:prstGeom prst="ellipse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aseline="30000" dirty="0"/>
                    <a:t>15</a:t>
                  </a:r>
                  <a:r>
                    <a:rPr lang="en-US" sz="1000" dirty="0"/>
                    <a:t>N</a:t>
                  </a:r>
                </a:p>
              </p:txBody>
            </p:sp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0F60D449-0A37-6008-25F5-597FA142E4A9}"/>
                    </a:ext>
                  </a:extLst>
                </p:cNvPr>
                <p:cNvSpPr/>
                <p:nvPr/>
              </p:nvSpPr>
              <p:spPr>
                <a:xfrm>
                  <a:off x="1622544" y="5947037"/>
                  <a:ext cx="694394" cy="69439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aseline="30000" dirty="0"/>
                    <a:t>14</a:t>
                  </a:r>
                  <a:r>
                    <a:rPr lang="en-US" sz="1000" dirty="0"/>
                    <a:t>N</a:t>
                  </a:r>
                </a:p>
              </p:txBody>
            </p:sp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0BAF7F5D-1435-ACD4-DE71-B1F0FCC02678}"/>
                    </a:ext>
                  </a:extLst>
                </p:cNvPr>
                <p:cNvSpPr/>
                <p:nvPr/>
              </p:nvSpPr>
              <p:spPr>
                <a:xfrm>
                  <a:off x="2316938" y="5947037"/>
                  <a:ext cx="694394" cy="69439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aseline="30000" dirty="0"/>
                    <a:t>14</a:t>
                  </a:r>
                  <a:r>
                    <a:rPr lang="en-US" sz="1000" dirty="0"/>
                    <a:t>N</a:t>
                  </a:r>
                </a:p>
              </p:txBody>
            </p: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97B48579-62C9-8234-8C73-5CB9C2159F6E}"/>
                    </a:ext>
                  </a:extLst>
                </p:cNvPr>
                <p:cNvSpPr/>
                <p:nvPr/>
              </p:nvSpPr>
              <p:spPr>
                <a:xfrm>
                  <a:off x="2316938" y="4558249"/>
                  <a:ext cx="694394" cy="69439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aseline="30000" dirty="0"/>
                    <a:t>14</a:t>
                  </a:r>
                  <a:r>
                    <a:rPr lang="en-US" sz="1000" dirty="0"/>
                    <a:t>N</a:t>
                  </a:r>
                </a:p>
              </p:txBody>
            </p:sp>
          </p:grp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4F95788D-9D3A-6FF2-C5E6-450B98219D4B}"/>
                  </a:ext>
                </a:extLst>
              </p:cNvPr>
              <p:cNvSpPr/>
              <p:nvPr/>
            </p:nvSpPr>
            <p:spPr>
              <a:xfrm>
                <a:off x="7096339" y="5252643"/>
                <a:ext cx="694394" cy="694394"/>
              </a:xfrm>
              <a:prstGeom prst="ellipse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aseline="30000" dirty="0"/>
                  <a:t>15</a:t>
                </a:r>
                <a:r>
                  <a:rPr lang="en-US" sz="1000" dirty="0"/>
                  <a:t>N</a:t>
                </a:r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CC3F9CF9-55E5-EB3F-0734-FBB644D3CC62}"/>
                  </a:ext>
                </a:extLst>
              </p:cNvPr>
              <p:cNvSpPr/>
              <p:nvPr/>
            </p:nvSpPr>
            <p:spPr>
              <a:xfrm>
                <a:off x="5707551" y="4582573"/>
                <a:ext cx="694394" cy="69439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aseline="30000" dirty="0"/>
                  <a:t>14</a:t>
                </a:r>
                <a:r>
                  <a:rPr lang="en-US" sz="1000" dirty="0"/>
                  <a:t>N</a:t>
                </a:r>
              </a:p>
            </p:txBody>
          </p:sp>
        </p:grpSp>
        <p:sp>
          <p:nvSpPr>
            <p:cNvPr id="59" name="Arrow: Right 58">
              <a:extLst>
                <a:ext uri="{FF2B5EF4-FFF2-40B4-BE49-F238E27FC236}">
                  <a16:creationId xmlns:a16="http://schemas.microsoft.com/office/drawing/2014/main" id="{BA53276D-1B5E-304B-D936-E54BF53781AA}"/>
                </a:ext>
              </a:extLst>
            </p:cNvPr>
            <p:cNvSpPr/>
            <p:nvPr/>
          </p:nvSpPr>
          <p:spPr>
            <a:xfrm>
              <a:off x="2801850" y="5030892"/>
              <a:ext cx="2115416" cy="640462"/>
            </a:xfrm>
            <a:prstGeom prst="right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Biological process</a:t>
              </a:r>
            </a:p>
          </p:txBody>
        </p: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B4BCB600-DDA3-A77F-25A5-1F18C46DBB09}"/>
                </a:ext>
              </a:extLst>
            </p:cNvPr>
            <p:cNvGrpSpPr/>
            <p:nvPr/>
          </p:nvGrpSpPr>
          <p:grpSpPr>
            <a:xfrm>
              <a:off x="8428394" y="4582572"/>
              <a:ext cx="1537101" cy="1537101"/>
              <a:chOff x="8535781" y="4582572"/>
              <a:chExt cx="1537101" cy="1537101"/>
            </a:xfrm>
          </p:grpSpPr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B7368A3B-966E-194F-5D56-C5E4BDBA9340}"/>
                  </a:ext>
                </a:extLst>
              </p:cNvPr>
              <p:cNvGrpSpPr/>
              <p:nvPr/>
            </p:nvGrpSpPr>
            <p:grpSpPr>
              <a:xfrm>
                <a:off x="8535781" y="4582572"/>
                <a:ext cx="1537101" cy="1537101"/>
                <a:chOff x="928150" y="4558249"/>
                <a:chExt cx="2083182" cy="2083182"/>
              </a:xfrm>
            </p:grpSpPr>
            <p:sp>
              <p:nvSpPr>
                <p:cNvPr id="73" name="Oval 72">
                  <a:extLst>
                    <a:ext uri="{FF2B5EF4-FFF2-40B4-BE49-F238E27FC236}">
                      <a16:creationId xmlns:a16="http://schemas.microsoft.com/office/drawing/2014/main" id="{E9FA6ABF-5F33-302D-C89C-9E33AD2A8091}"/>
                    </a:ext>
                  </a:extLst>
                </p:cNvPr>
                <p:cNvSpPr/>
                <p:nvPr/>
              </p:nvSpPr>
              <p:spPr>
                <a:xfrm>
                  <a:off x="928150" y="4558249"/>
                  <a:ext cx="694394" cy="694394"/>
                </a:xfrm>
                <a:prstGeom prst="ellipse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aseline="30000" dirty="0"/>
                    <a:t>15</a:t>
                  </a:r>
                  <a:r>
                    <a:rPr lang="en-US" sz="1000" dirty="0"/>
                    <a:t>N</a:t>
                  </a:r>
                </a:p>
              </p:txBody>
            </p:sp>
            <p:sp>
              <p:nvSpPr>
                <p:cNvPr id="75" name="Oval 74">
                  <a:extLst>
                    <a:ext uri="{FF2B5EF4-FFF2-40B4-BE49-F238E27FC236}">
                      <a16:creationId xmlns:a16="http://schemas.microsoft.com/office/drawing/2014/main" id="{C6C12032-EF65-C22B-FB1F-13FF957EEAE1}"/>
                    </a:ext>
                  </a:extLst>
                </p:cNvPr>
                <p:cNvSpPr/>
                <p:nvPr/>
              </p:nvSpPr>
              <p:spPr>
                <a:xfrm>
                  <a:off x="1622544" y="4558249"/>
                  <a:ext cx="694394" cy="694394"/>
                </a:xfrm>
                <a:prstGeom prst="ellipse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aseline="30000" dirty="0"/>
                    <a:t>15</a:t>
                  </a:r>
                  <a:r>
                    <a:rPr lang="en-US" sz="1000" dirty="0"/>
                    <a:t>N</a:t>
                  </a:r>
                </a:p>
              </p:txBody>
            </p:sp>
            <p:sp>
              <p:nvSpPr>
                <p:cNvPr id="77" name="Oval 76">
                  <a:extLst>
                    <a:ext uri="{FF2B5EF4-FFF2-40B4-BE49-F238E27FC236}">
                      <a16:creationId xmlns:a16="http://schemas.microsoft.com/office/drawing/2014/main" id="{89B54684-B6C5-E859-551E-C9FD9DB1ACC8}"/>
                    </a:ext>
                  </a:extLst>
                </p:cNvPr>
                <p:cNvSpPr/>
                <p:nvPr/>
              </p:nvSpPr>
              <p:spPr>
                <a:xfrm>
                  <a:off x="928150" y="5947037"/>
                  <a:ext cx="694394" cy="694394"/>
                </a:xfrm>
                <a:prstGeom prst="ellipse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aseline="30000" dirty="0"/>
                    <a:t>15</a:t>
                  </a:r>
                  <a:r>
                    <a:rPr lang="en-US" sz="1000" dirty="0"/>
                    <a:t>N</a:t>
                  </a:r>
                </a:p>
              </p:txBody>
            </p:sp>
            <p:sp>
              <p:nvSpPr>
                <p:cNvPr id="78" name="Oval 77">
                  <a:extLst>
                    <a:ext uri="{FF2B5EF4-FFF2-40B4-BE49-F238E27FC236}">
                      <a16:creationId xmlns:a16="http://schemas.microsoft.com/office/drawing/2014/main" id="{F2D93EE6-A0BD-4ABF-3E39-4954F07EFA5D}"/>
                    </a:ext>
                  </a:extLst>
                </p:cNvPr>
                <p:cNvSpPr/>
                <p:nvPr/>
              </p:nvSpPr>
              <p:spPr>
                <a:xfrm>
                  <a:off x="1622544" y="5947037"/>
                  <a:ext cx="694394" cy="69439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aseline="30000" dirty="0"/>
                    <a:t>14</a:t>
                  </a:r>
                  <a:r>
                    <a:rPr lang="en-US" sz="1000" dirty="0"/>
                    <a:t>N</a:t>
                  </a:r>
                </a:p>
              </p:txBody>
            </p:sp>
            <p:sp>
              <p:nvSpPr>
                <p:cNvPr id="79" name="Oval 78">
                  <a:extLst>
                    <a:ext uri="{FF2B5EF4-FFF2-40B4-BE49-F238E27FC236}">
                      <a16:creationId xmlns:a16="http://schemas.microsoft.com/office/drawing/2014/main" id="{A2F63F84-F96F-0D74-07FC-41EBF2EDBECF}"/>
                    </a:ext>
                  </a:extLst>
                </p:cNvPr>
                <p:cNvSpPr/>
                <p:nvPr/>
              </p:nvSpPr>
              <p:spPr>
                <a:xfrm>
                  <a:off x="2316938" y="5947037"/>
                  <a:ext cx="694394" cy="69439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aseline="30000" dirty="0"/>
                    <a:t>14</a:t>
                  </a:r>
                  <a:r>
                    <a:rPr lang="en-US" sz="1000" dirty="0"/>
                    <a:t>N</a:t>
                  </a:r>
                </a:p>
              </p:txBody>
            </p:sp>
            <p:sp>
              <p:nvSpPr>
                <p:cNvPr id="80" name="Oval 79">
                  <a:extLst>
                    <a:ext uri="{FF2B5EF4-FFF2-40B4-BE49-F238E27FC236}">
                      <a16:creationId xmlns:a16="http://schemas.microsoft.com/office/drawing/2014/main" id="{BAC98AFD-406B-9A85-F7F7-66A44BE48BA2}"/>
                    </a:ext>
                  </a:extLst>
                </p:cNvPr>
                <p:cNvSpPr/>
                <p:nvPr/>
              </p:nvSpPr>
              <p:spPr>
                <a:xfrm>
                  <a:off x="2316938" y="5252643"/>
                  <a:ext cx="694394" cy="694394"/>
                </a:xfrm>
                <a:prstGeom prst="ellipse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aseline="30000" dirty="0"/>
                    <a:t>15</a:t>
                  </a:r>
                  <a:r>
                    <a:rPr lang="en-US" sz="1000" dirty="0"/>
                    <a:t>N</a:t>
                  </a:r>
                </a:p>
              </p:txBody>
            </p:sp>
            <p:sp>
              <p:nvSpPr>
                <p:cNvPr id="81" name="Oval 80">
                  <a:extLst>
                    <a:ext uri="{FF2B5EF4-FFF2-40B4-BE49-F238E27FC236}">
                      <a16:creationId xmlns:a16="http://schemas.microsoft.com/office/drawing/2014/main" id="{6F702BA2-3CE3-440F-FD95-D1FB39A67CE1}"/>
                    </a:ext>
                  </a:extLst>
                </p:cNvPr>
                <p:cNvSpPr/>
                <p:nvPr/>
              </p:nvSpPr>
              <p:spPr>
                <a:xfrm>
                  <a:off x="2316938" y="4558249"/>
                  <a:ext cx="694394" cy="69439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aseline="30000" dirty="0"/>
                    <a:t>14</a:t>
                  </a:r>
                  <a:r>
                    <a:rPr lang="en-US" sz="1000" dirty="0"/>
                    <a:t>N</a:t>
                  </a:r>
                </a:p>
              </p:txBody>
            </p:sp>
          </p:grpSp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6E91DE4A-2517-6574-5898-FF6F68B99B46}"/>
                  </a:ext>
                </a:extLst>
              </p:cNvPr>
              <p:cNvSpPr/>
              <p:nvPr/>
            </p:nvSpPr>
            <p:spPr>
              <a:xfrm>
                <a:off x="8535781" y="5094939"/>
                <a:ext cx="512367" cy="512367"/>
              </a:xfrm>
              <a:prstGeom prst="ellipse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aseline="30000" dirty="0"/>
                  <a:t>15</a:t>
                </a:r>
                <a:r>
                  <a:rPr lang="en-US" sz="1000" dirty="0"/>
                  <a:t>N</a:t>
                </a:r>
              </a:p>
            </p:txBody>
          </p:sp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766BE992-147C-FC2A-C5E8-796A03705FDE}"/>
                  </a:ext>
                </a:extLst>
              </p:cNvPr>
              <p:cNvSpPr/>
              <p:nvPr/>
            </p:nvSpPr>
            <p:spPr>
              <a:xfrm>
                <a:off x="9048148" y="5094939"/>
                <a:ext cx="512367" cy="512367"/>
              </a:xfrm>
              <a:prstGeom prst="ellipse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aseline="30000" dirty="0"/>
                  <a:t>15</a:t>
                </a:r>
                <a:r>
                  <a:rPr lang="en-US" sz="1000" dirty="0"/>
                  <a:t>N</a:t>
                </a:r>
              </a:p>
            </p:txBody>
          </p:sp>
        </p:grp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2A814D33-EE14-E83E-E15F-3E09B3EF2C11}"/>
                </a:ext>
              </a:extLst>
            </p:cNvPr>
            <p:cNvSpPr txBox="1"/>
            <p:nvPr/>
          </p:nvSpPr>
          <p:spPr>
            <a:xfrm>
              <a:off x="7393284" y="4889458"/>
              <a:ext cx="52274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dirty="0">
                  <a:solidFill>
                    <a:schemeClr val="accent2"/>
                  </a:solidFill>
                </a:rPr>
                <a:t>+</a:t>
              </a:r>
              <a:endParaRPr 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6C75846B-85FF-78C2-24DC-75ABEA2D9DDD}"/>
                </a:ext>
              </a:extLst>
            </p:cNvPr>
            <p:cNvSpPr txBox="1"/>
            <p:nvPr/>
          </p:nvSpPr>
          <p:spPr>
            <a:xfrm>
              <a:off x="743913" y="6244761"/>
              <a:ext cx="17256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Initial substrate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DF125929-16CB-FB2B-3DD2-FB00FE2D68AC}"/>
                </a:ext>
              </a:extLst>
            </p:cNvPr>
            <p:cNvSpPr txBox="1"/>
            <p:nvPr/>
          </p:nvSpPr>
          <p:spPr>
            <a:xfrm>
              <a:off x="5648863" y="6244761"/>
              <a:ext cx="9270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Product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EC838EC2-815F-989D-D213-9B2B4FB35C09}"/>
                </a:ext>
              </a:extLst>
            </p:cNvPr>
            <p:cNvSpPr txBox="1"/>
            <p:nvPr/>
          </p:nvSpPr>
          <p:spPr>
            <a:xfrm>
              <a:off x="8135789" y="6244761"/>
              <a:ext cx="21223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Remaining Substrate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62029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669850F-2D0B-E6C2-9219-10DA182E44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491914"/>
            <a:ext cx="4573218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30BF727-2696-0352-22B3-0096EE92C7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491914"/>
            <a:ext cx="3431542" cy="4351338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1E8F424E-1149-5400-C405-3CA6391F3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4905"/>
          </a:xfrm>
        </p:spPr>
        <p:txBody>
          <a:bodyPr/>
          <a:lstStyle/>
          <a:p>
            <a:r>
              <a:rPr lang="en-US" dirty="0"/>
              <a:t>Isotope modeling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17DCB7-B6F4-0246-FB4F-EE7C332AB98A}"/>
              </a:ext>
            </a:extLst>
          </p:cNvPr>
          <p:cNvSpPr txBox="1"/>
          <p:nvPr/>
        </p:nvSpPr>
        <p:spPr>
          <a:xfrm>
            <a:off x="10507767" y="6488668"/>
            <a:ext cx="1692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(Montoya 2008)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CAA570-2A0C-E5CA-BDEA-39205F6FC999}"/>
              </a:ext>
            </a:extLst>
          </p:cNvPr>
          <p:cNvSpPr txBox="1"/>
          <p:nvPr/>
        </p:nvSpPr>
        <p:spPr>
          <a:xfrm>
            <a:off x="0" y="6488668"/>
            <a:ext cx="6342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Easy for separate-closed-box model. How about mixed-open-box?</a:t>
            </a:r>
          </a:p>
        </p:txBody>
      </p:sp>
    </p:spTree>
    <p:extLst>
      <p:ext uri="{BB962C8B-B14F-4D97-AF65-F5344CB8AC3E}">
        <p14:creationId xmlns:p14="http://schemas.microsoft.com/office/powerpoint/2010/main" val="1544509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7943C6-C08A-4685-899D-F2CB015DEBF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marR="0">
                  <a:lnSpc>
                    <a:spcPct val="150000"/>
                  </a:lnSpc>
                  <a:spcBef>
                    <a:spcPts val="0"/>
                  </a:spcBef>
                  <a:spcAft>
                    <a:spcPts val="800"/>
                  </a:spcAft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1800" b="0" i="1" kern="10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800" i="1" kern="10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𝑑</m:t>
                        </m:r>
                        <m:sPre>
                          <m:sPrePr>
                            <m:ctrlPr>
                              <a:rPr lang="en-US" sz="1800" i="1" kern="100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PrePr>
                          <m:sub>
                            <m: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</m:sub>
                          <m:sup>
                            <m: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14</m:t>
                            </m:r>
                          </m:sup>
                          <m:e>
                            <m: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𝑃𝐻𝑌</m:t>
                            </m:r>
                          </m:e>
                        </m:sPre>
                      </m:num>
                      <m:den>
                        <m:r>
                          <a:rPr lang="en-US" sz="1800" b="0" i="1" kern="10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𝑑𝑡</m:t>
                        </m:r>
                      </m:den>
                    </m:f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𝑃h𝑜𝑡𝑜𝑠𝑦𝑛𝑡h𝑒𝑠𝑖𝑠</m:t>
                    </m:r>
                    <m:r>
                      <a:rPr lang="en-US" sz="1800" i="1" kern="100" smtClean="0">
                        <a:solidFill>
                          <a:schemeClr val="accent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×</m:t>
                    </m:r>
                    <m:d>
                      <m:dPr>
                        <m:begChr m:val="["/>
                        <m:endChr m:val="]"/>
                        <m:ctrlPr>
                          <a:rPr lang="en-US" sz="1800" i="1" kern="100">
                            <a:solidFill>
                              <a:schemeClr val="accent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Pre>
                          <m:sPrePr>
                            <m:ctrlPr>
                              <a:rPr lang="en-US" sz="1800" i="1" kern="100">
                                <a:solidFill>
                                  <a:schemeClr val="accent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PrePr>
                          <m:sub>
                            <m:r>
                              <a:rPr lang="en-US" sz="1800" i="1" kern="100">
                                <a:solidFill>
                                  <a:schemeClr val="accent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</m:sub>
                          <m:sup>
                            <m:r>
                              <a:rPr lang="en-US" sz="1800" i="1" kern="100">
                                <a:solidFill>
                                  <a:schemeClr val="accent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14</m:t>
                            </m:r>
                          </m:sup>
                          <m:e>
                            <m:r>
                              <a:rPr lang="en-US" sz="1800" i="1" kern="100">
                                <a:solidFill>
                                  <a:schemeClr val="accent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𝑃𝐻𝑌</m:t>
                            </m:r>
                          </m:e>
                        </m:sPre>
                      </m:e>
                    </m:d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𝐺𝑟𝑎𝑧𝑖𝑛𝑔</m:t>
                    </m:r>
                    <m:r>
                      <a:rPr lang="en-US" sz="1800" i="1" kern="100" smtClean="0">
                        <a:solidFill>
                          <a:schemeClr val="accent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×</m:t>
                    </m:r>
                    <m:d>
                      <m:dPr>
                        <m:begChr m:val="["/>
                        <m:endChr m:val="]"/>
                        <m:ctrlPr>
                          <a:rPr lang="en-US" sz="1800" i="1" kern="100">
                            <a:solidFill>
                              <a:schemeClr val="accent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Pre>
                          <m:sPrePr>
                            <m:ctrlPr>
                              <a:rPr lang="en-US" sz="1800" i="1" kern="100">
                                <a:solidFill>
                                  <a:schemeClr val="accent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PrePr>
                          <m:sub>
                            <m:r>
                              <a:rPr lang="en-US" sz="1800" i="1" kern="100">
                                <a:solidFill>
                                  <a:schemeClr val="accent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</m:sub>
                          <m:sup>
                            <m:r>
                              <a:rPr lang="en-US" sz="1800" i="1" kern="100">
                                <a:solidFill>
                                  <a:schemeClr val="accent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14</m:t>
                            </m:r>
                          </m:sup>
                          <m:e>
                            <m:r>
                              <a:rPr lang="en-US" sz="1800" i="1" kern="100">
                                <a:solidFill>
                                  <a:schemeClr val="accent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𝑃𝐻𝑌</m:t>
                            </m:r>
                          </m:e>
                        </m:sPre>
                      </m:e>
                    </m:d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𝑀𝑜𝑟𝑡𝑎𝑙𝑖𝑡𝑦</m:t>
                        </m:r>
                      </m:e>
                      <m:sub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𝑃𝐻𝑌</m:t>
                        </m:r>
                      </m:sub>
                    </m:sSub>
                    <m:r>
                      <a:rPr lang="en-US" sz="1800" i="1" kern="100" smtClean="0">
                        <a:solidFill>
                          <a:schemeClr val="accent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×</m:t>
                    </m:r>
                    <m:d>
                      <m:dPr>
                        <m:begChr m:val="["/>
                        <m:endChr m:val="]"/>
                        <m:ctrlPr>
                          <a:rPr lang="en-US" sz="1800" i="1" kern="100">
                            <a:solidFill>
                              <a:schemeClr val="accent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Pre>
                          <m:sPrePr>
                            <m:ctrlPr>
                              <a:rPr lang="en-US" sz="1800" i="1" kern="100">
                                <a:solidFill>
                                  <a:schemeClr val="accent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PrePr>
                          <m:sub>
                            <m:r>
                              <a:rPr lang="en-US" sz="1800" i="1" kern="100">
                                <a:solidFill>
                                  <a:schemeClr val="accent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</m:sub>
                          <m:sup>
                            <m:r>
                              <a:rPr lang="en-US" sz="1800" i="1" kern="100">
                                <a:solidFill>
                                  <a:schemeClr val="accent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14</m:t>
                            </m:r>
                          </m:sup>
                          <m:e>
                            <m:r>
                              <a:rPr lang="en-US" sz="1800" i="1" kern="100">
                                <a:solidFill>
                                  <a:schemeClr val="accent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𝑃𝐻𝑌</m:t>
                            </m:r>
                          </m:e>
                        </m:sPre>
                      </m:e>
                    </m:d>
                  </m:oMath>
                </a14:m>
                <a:endParaRPr lang="en-US" sz="1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50000"/>
                  </a:lnSpc>
                  <a:spcBef>
                    <a:spcPts val="0"/>
                  </a:spcBef>
                  <a:spcAft>
                    <a:spcPts val="800"/>
                  </a:spcAft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1800" b="0" i="1" kern="100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  <m:sPre>
                          <m:sPrePr>
                            <m:ctrlP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PrePr>
                          <m:sub>
                            <m: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</m:sub>
                          <m:sup>
                            <m: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14</m:t>
                            </m:r>
                          </m:sup>
                          <m:e>
                            <m: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𝑍𝑂𝑂</m:t>
                            </m:r>
                          </m:e>
                        </m:sPre>
                      </m:num>
                      <m:den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𝑑𝑡</m:t>
                        </m:r>
                      </m:den>
                    </m:f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𝐺𝑟𝑎𝑧𝑖𝑛𝑔</m:t>
                    </m:r>
                    <m:r>
                      <a:rPr lang="en-US" sz="1800" i="1" kern="100" smtClean="0">
                        <a:solidFill>
                          <a:schemeClr val="accent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×</m:t>
                    </m:r>
                    <m:d>
                      <m:dPr>
                        <m:begChr m:val="["/>
                        <m:endChr m:val="]"/>
                        <m:ctrlPr>
                          <a:rPr lang="en-US" sz="1800" i="1" kern="100">
                            <a:solidFill>
                              <a:schemeClr val="accent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Pre>
                          <m:sPrePr>
                            <m:ctrlPr>
                              <a:rPr lang="en-US" sz="1800" i="1" kern="100">
                                <a:solidFill>
                                  <a:schemeClr val="accent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PrePr>
                          <m:sub>
                            <m:r>
                              <a:rPr lang="en-US" sz="1800" i="1" kern="100">
                                <a:solidFill>
                                  <a:schemeClr val="accent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</m:sub>
                          <m:sup>
                            <m:r>
                              <a:rPr lang="en-US" sz="1800" i="1" kern="100">
                                <a:solidFill>
                                  <a:schemeClr val="accent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14</m:t>
                            </m:r>
                          </m:sup>
                          <m:e>
                            <m:r>
                              <a:rPr lang="en-US" sz="1800" i="1" kern="100">
                                <a:solidFill>
                                  <a:schemeClr val="accent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𝑃𝐻𝑌</m:t>
                            </m:r>
                          </m:e>
                        </m:sPre>
                      </m:e>
                    </m:d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𝐸𝑥𝑐𝑟𝑒𝑡𝑖𝑜𝑛</m:t>
                    </m:r>
                    <m:r>
                      <a:rPr lang="en-US" sz="1800" i="1" kern="100" smtClean="0">
                        <a:solidFill>
                          <a:schemeClr val="accent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×</m:t>
                    </m:r>
                    <m:d>
                      <m:dPr>
                        <m:begChr m:val="["/>
                        <m:endChr m:val="]"/>
                        <m:ctrlPr>
                          <a:rPr lang="en-US" sz="1800" i="1" kern="100">
                            <a:solidFill>
                              <a:schemeClr val="accent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Pre>
                          <m:sPrePr>
                            <m:ctrlPr>
                              <a:rPr lang="en-US" sz="1800" i="1" kern="100">
                                <a:solidFill>
                                  <a:schemeClr val="accent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PrePr>
                          <m:sub>
                            <m:r>
                              <a:rPr lang="en-US" sz="1800" i="1" kern="100">
                                <a:solidFill>
                                  <a:schemeClr val="accent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</m:sub>
                          <m:sup>
                            <m:r>
                              <a:rPr lang="en-US" sz="1800" i="1" kern="100">
                                <a:solidFill>
                                  <a:schemeClr val="accent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14</m:t>
                            </m:r>
                          </m:sup>
                          <m:e>
                            <m:r>
                              <a:rPr lang="en-US" sz="1800" i="1" kern="100">
                                <a:solidFill>
                                  <a:schemeClr val="accent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𝑍𝑂𝑂</m:t>
                            </m:r>
                          </m:e>
                        </m:sPre>
                      </m:e>
                    </m:d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𝐸𝑔𝑒𝑠𝑡𝑖𝑜𝑛</m:t>
                    </m:r>
                    <m:r>
                      <a:rPr lang="en-US" sz="1800" i="1" kern="100" smtClean="0">
                        <a:solidFill>
                          <a:schemeClr val="accent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×</m:t>
                    </m:r>
                    <m:d>
                      <m:dPr>
                        <m:begChr m:val="["/>
                        <m:endChr m:val="]"/>
                        <m:ctrlPr>
                          <a:rPr lang="en-US" sz="1800" i="1" kern="100">
                            <a:solidFill>
                              <a:schemeClr val="accent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Pre>
                          <m:sPrePr>
                            <m:ctrlPr>
                              <a:rPr lang="en-US" sz="1800" i="1" kern="100">
                                <a:solidFill>
                                  <a:schemeClr val="accent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PrePr>
                          <m:sub>
                            <m:r>
                              <a:rPr lang="en-US" sz="1800" i="1" kern="100">
                                <a:solidFill>
                                  <a:schemeClr val="accent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</m:sub>
                          <m:sup>
                            <m:r>
                              <a:rPr lang="en-US" sz="1800" i="1" kern="100">
                                <a:solidFill>
                                  <a:schemeClr val="accent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14</m:t>
                            </m:r>
                          </m:sup>
                          <m:e>
                            <m:r>
                              <a:rPr lang="en-US" sz="1800" i="1" kern="100">
                                <a:solidFill>
                                  <a:schemeClr val="accent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𝑍𝑂𝑂</m:t>
                            </m:r>
                          </m:e>
                        </m:sPre>
                      </m:e>
                    </m:d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𝑀𝑜𝑟𝑡𝑎𝑙𝑖𝑡𝑦</m:t>
                        </m:r>
                      </m:e>
                      <m:sub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𝑍𝑂𝑂</m:t>
                        </m:r>
                      </m:sub>
                    </m:sSub>
                    <m:r>
                      <a:rPr lang="en-US" sz="1800" i="1" kern="100" smtClean="0">
                        <a:solidFill>
                          <a:schemeClr val="accent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×</m:t>
                    </m:r>
                    <m:d>
                      <m:dPr>
                        <m:begChr m:val="["/>
                        <m:endChr m:val="]"/>
                        <m:ctrlPr>
                          <a:rPr lang="en-US" sz="1800" i="1" kern="100">
                            <a:solidFill>
                              <a:schemeClr val="accent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Pre>
                          <m:sPrePr>
                            <m:ctrlPr>
                              <a:rPr lang="en-US" sz="1800" i="1" kern="100">
                                <a:solidFill>
                                  <a:schemeClr val="accent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PrePr>
                          <m:sub>
                            <m:r>
                              <a:rPr lang="en-US" sz="1800" i="1" kern="100">
                                <a:solidFill>
                                  <a:schemeClr val="accent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</m:sub>
                          <m:sup>
                            <m:r>
                              <a:rPr lang="en-US" sz="1800" i="1" kern="100">
                                <a:solidFill>
                                  <a:schemeClr val="accent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14</m:t>
                            </m:r>
                          </m:sup>
                          <m:e>
                            <m:r>
                              <a:rPr lang="en-US" sz="1800" i="1" kern="100">
                                <a:solidFill>
                                  <a:schemeClr val="accent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𝑍𝑂𝑂</m:t>
                            </m:r>
                          </m:e>
                        </m:sPre>
                      </m:e>
                    </m:d>
                  </m:oMath>
                </a14:m>
                <a:endParaRPr lang="en-US" sz="1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50000"/>
                  </a:lnSpc>
                  <a:spcBef>
                    <a:spcPts val="0"/>
                  </a:spcBef>
                  <a:spcAft>
                    <a:spcPts val="800"/>
                  </a:spcAft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1800" b="0" i="1" kern="100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  <m:sPre>
                          <m:sPrePr>
                            <m:ctrlP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PrePr>
                          <m:sub>
                            <m: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</m:sub>
                          <m:sup>
                            <m: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14</m:t>
                            </m:r>
                          </m:sup>
                          <m:e>
                            <m: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𝑁𝑈𝑇</m:t>
                            </m:r>
                          </m:e>
                        </m:sPre>
                      </m:num>
                      <m:den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𝑑𝑡</m:t>
                        </m:r>
                      </m:den>
                    </m:f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=−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𝑃h𝑜𝑡𝑜𝑠𝑦𝑛𝑡h𝑒𝑠𝑖𝑠</m:t>
                    </m:r>
                    <m:r>
                      <a:rPr lang="en-US" sz="1800" i="1" kern="100" smtClean="0">
                        <a:solidFill>
                          <a:schemeClr val="accent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×</m:t>
                    </m:r>
                    <m:d>
                      <m:dPr>
                        <m:begChr m:val="["/>
                        <m:endChr m:val="]"/>
                        <m:ctrlPr>
                          <a:rPr lang="en-US" sz="1800" i="1" kern="100">
                            <a:solidFill>
                              <a:schemeClr val="accent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Pre>
                          <m:sPrePr>
                            <m:ctrlPr>
                              <a:rPr lang="en-US" sz="1800" i="1" kern="100">
                                <a:solidFill>
                                  <a:schemeClr val="accent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PrePr>
                          <m:sub>
                            <m:r>
                              <a:rPr lang="en-US" sz="1800" i="1" kern="100">
                                <a:solidFill>
                                  <a:schemeClr val="accent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</m:sub>
                          <m:sup>
                            <m:r>
                              <a:rPr lang="en-US" sz="1800" i="1" kern="100">
                                <a:solidFill>
                                  <a:schemeClr val="accent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14</m:t>
                            </m:r>
                          </m:sup>
                          <m:e>
                            <m:r>
                              <a:rPr lang="en-US" sz="1800" i="1" kern="100">
                                <a:solidFill>
                                  <a:schemeClr val="accent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𝑃𝐻𝑌</m:t>
                            </m:r>
                          </m:e>
                        </m:sPre>
                      </m:e>
                    </m:d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𝐸𝑥𝑐𝑟𝑒𝑡𝑖𝑜𝑛</m:t>
                    </m:r>
                    <m:r>
                      <a:rPr lang="en-US" sz="1800" i="1" kern="100" smtClean="0">
                        <a:solidFill>
                          <a:schemeClr val="accent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×</m:t>
                    </m:r>
                    <m:d>
                      <m:dPr>
                        <m:begChr m:val="["/>
                        <m:endChr m:val="]"/>
                        <m:ctrlPr>
                          <a:rPr lang="en-US" sz="1800" i="1" kern="100">
                            <a:solidFill>
                              <a:schemeClr val="accent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Pre>
                          <m:sPrePr>
                            <m:ctrlPr>
                              <a:rPr lang="en-US" sz="1800" i="1" kern="100">
                                <a:solidFill>
                                  <a:schemeClr val="accent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PrePr>
                          <m:sub>
                            <m:r>
                              <a:rPr lang="en-US" sz="1800" i="1" kern="100">
                                <a:solidFill>
                                  <a:schemeClr val="accent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</m:sub>
                          <m:sup>
                            <m:r>
                              <a:rPr lang="en-US" sz="1800" i="1" kern="100">
                                <a:solidFill>
                                  <a:schemeClr val="accent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14</m:t>
                            </m:r>
                          </m:sup>
                          <m:e>
                            <m:r>
                              <a:rPr lang="en-US" sz="1800" i="1" kern="100">
                                <a:solidFill>
                                  <a:schemeClr val="accent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𝑍𝑂𝑂</m:t>
                            </m:r>
                          </m:e>
                        </m:sPre>
                      </m:e>
                    </m:d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𝑅𝑒𝑚𝑖𝑛𝑒𝑟𝑎𝑙𝑖𝑧𝑎𝑡𝑖𝑜𝑛</m:t>
                    </m:r>
                    <m:r>
                      <a:rPr lang="en-US" sz="1800" i="1" kern="100" smtClean="0">
                        <a:solidFill>
                          <a:schemeClr val="accent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×</m:t>
                    </m:r>
                    <m:d>
                      <m:dPr>
                        <m:begChr m:val="["/>
                        <m:endChr m:val="]"/>
                        <m:ctrlPr>
                          <a:rPr lang="en-US" sz="1800" i="1" kern="100">
                            <a:solidFill>
                              <a:schemeClr val="accent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Pre>
                          <m:sPrePr>
                            <m:ctrlPr>
                              <a:rPr lang="en-US" sz="1800" i="1" kern="100">
                                <a:solidFill>
                                  <a:schemeClr val="accent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PrePr>
                          <m:sub>
                            <m:r>
                              <a:rPr lang="en-US" sz="1800" i="1" kern="100">
                                <a:solidFill>
                                  <a:schemeClr val="accent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</m:sub>
                          <m:sup>
                            <m:r>
                              <a:rPr lang="en-US" sz="1800" i="1" kern="100">
                                <a:solidFill>
                                  <a:schemeClr val="accent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14</m:t>
                            </m:r>
                          </m:sup>
                          <m:e>
                            <m:r>
                              <a:rPr lang="en-US" sz="1800" i="1" kern="100">
                                <a:solidFill>
                                  <a:schemeClr val="accent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𝐷𝐸𝑇</m:t>
                            </m:r>
                          </m:e>
                        </m:sPre>
                      </m:e>
                    </m:d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𝑒𝑛𝑡𝑟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×</m:t>
                    </m:r>
                    <m:d>
                      <m:dPr>
                        <m:ctrlP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𝑁𝑈𝑇</m:t>
                            </m:r>
                          </m:e>
                        </m:d>
                        <m:r>
                          <a:rPr lang="en-US" sz="1800" i="1" kern="100" smtClean="0">
                            <a:solidFill>
                              <a:schemeClr val="accent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×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800" i="1" kern="100">
                                <a:solidFill>
                                  <a:schemeClr val="accent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Pre>
                              <m:sPrePr>
                                <m:ctrlPr>
                                  <a:rPr lang="en-US" sz="1800" i="1" kern="100">
                                    <a:solidFill>
                                      <a:schemeClr val="accent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PrePr>
                              <m:sub>
                                <m:r>
                                  <a:rPr lang="en-US" sz="1800" i="1" kern="100">
                                    <a:solidFill>
                                      <a:schemeClr val="accent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</m:sub>
                              <m:sup>
                                <m:r>
                                  <a:rPr lang="en-US" sz="1800" i="1" kern="100">
                                    <a:solidFill>
                                      <a:schemeClr val="accent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14</m:t>
                                </m:r>
                              </m:sup>
                              <m:e>
                                <m:r>
                                  <a:rPr lang="en-US" sz="1800" i="1" kern="100">
                                    <a:solidFill>
                                      <a:schemeClr val="accent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𝑁𝑈𝑇</m:t>
                                </m:r>
                              </m:e>
                            </m:sPre>
                          </m:e>
                        </m:d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𝑁𝑈𝑇</m:t>
                                </m:r>
                              </m:e>
                              <m:sub>
                                <m:r>
                                  <a:rPr lang="en-US" sz="18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𝑙𝑜𝑤</m:t>
                                </m:r>
                              </m:sub>
                            </m:sSub>
                          </m:e>
                        </m:d>
                        <m:r>
                          <a:rPr lang="en-US" sz="1800" i="1" kern="100" smtClean="0">
                            <a:solidFill>
                              <a:schemeClr val="accent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×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800" i="1" kern="100">
                                <a:solidFill>
                                  <a:schemeClr val="accent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i="1" kern="100">
                                    <a:solidFill>
                                      <a:schemeClr val="accent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sPre>
                                  <m:sPrePr>
                                    <m:ctrlPr>
                                      <a:rPr lang="en-US" sz="1800" i="1" kern="100">
                                        <a:solidFill>
                                          <a:schemeClr val="accent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PrePr>
                                  <m:sub>
                                    <m:r>
                                      <a:rPr lang="en-US" sz="1800" i="1" kern="100">
                                        <a:solidFill>
                                          <a:schemeClr val="accent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 </m:t>
                                    </m:r>
                                  </m:sub>
                                  <m:sup>
                                    <m:r>
                                      <a:rPr lang="en-US" sz="1800" i="1" kern="100">
                                        <a:solidFill>
                                          <a:schemeClr val="accent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14</m:t>
                                    </m:r>
                                  </m:sup>
                                  <m:e>
                                    <m:r>
                                      <a:rPr lang="en-US" sz="1800" i="1" kern="100">
                                        <a:solidFill>
                                          <a:schemeClr val="accent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𝑁𝑈𝑇</m:t>
                                    </m:r>
                                  </m:e>
                                </m:sPre>
                              </m:e>
                              <m:sub>
                                <m:r>
                                  <a:rPr lang="en-US" sz="1800" i="1" kern="100">
                                    <a:solidFill>
                                      <a:schemeClr val="accent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𝑙𝑜𝑤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sz="1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50000"/>
                  </a:lnSpc>
                  <a:spcBef>
                    <a:spcPts val="0"/>
                  </a:spcBef>
                  <a:spcAft>
                    <a:spcPts val="800"/>
                  </a:spcAft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1800" b="0" i="1" kern="100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  <m:sPre>
                          <m:sPrePr>
                            <m:ctrlP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PrePr>
                          <m:sub>
                            <m: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</m:sub>
                          <m:sup>
                            <m: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14</m:t>
                            </m:r>
                          </m:sup>
                          <m:e>
                            <m: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𝐷𝐸𝑇</m:t>
                            </m:r>
                          </m:e>
                        </m:sPre>
                      </m:num>
                      <m:den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𝑑𝑡</m:t>
                        </m:r>
                      </m:den>
                    </m:f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𝐸𝑔𝑒𝑠𝑡𝑖𝑜𝑛</m:t>
                    </m:r>
                    <m:r>
                      <a:rPr lang="en-US" sz="1800" i="1" kern="100" smtClean="0">
                        <a:solidFill>
                          <a:schemeClr val="accent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×</m:t>
                    </m:r>
                    <m:d>
                      <m:dPr>
                        <m:begChr m:val="["/>
                        <m:endChr m:val="]"/>
                        <m:ctrlPr>
                          <a:rPr lang="en-US" sz="1800" i="1" kern="100">
                            <a:solidFill>
                              <a:schemeClr val="accent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Pre>
                          <m:sPrePr>
                            <m:ctrlPr>
                              <a:rPr lang="en-US" sz="1800" i="1" kern="100">
                                <a:solidFill>
                                  <a:schemeClr val="accent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PrePr>
                          <m:sub>
                            <m:r>
                              <a:rPr lang="en-US" sz="1800" i="1" kern="100">
                                <a:solidFill>
                                  <a:schemeClr val="accent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</m:sub>
                          <m:sup>
                            <m:r>
                              <a:rPr lang="en-US" sz="1800" i="1" kern="100">
                                <a:solidFill>
                                  <a:schemeClr val="accent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14</m:t>
                            </m:r>
                          </m:sup>
                          <m:e>
                            <m:r>
                              <a:rPr lang="en-US" sz="1800" i="1" kern="100">
                                <a:solidFill>
                                  <a:schemeClr val="accent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𝑍𝑂𝑂</m:t>
                            </m:r>
                          </m:e>
                        </m:sPre>
                      </m:e>
                    </m:d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𝑀𝑜𝑟𝑡𝑎𝑙𝑖𝑡𝑦</m:t>
                        </m:r>
                      </m:e>
                      <m:sub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𝑃𝐻𝑌</m:t>
                        </m:r>
                      </m:sub>
                    </m:sSub>
                    <m:r>
                      <a:rPr lang="en-US" sz="1800" i="1" kern="100" smtClean="0">
                        <a:solidFill>
                          <a:schemeClr val="accent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×</m:t>
                    </m:r>
                    <m:d>
                      <m:dPr>
                        <m:begChr m:val="["/>
                        <m:endChr m:val="]"/>
                        <m:ctrlPr>
                          <a:rPr lang="en-US" sz="1800" i="1" kern="100">
                            <a:solidFill>
                              <a:schemeClr val="accent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Pre>
                          <m:sPrePr>
                            <m:ctrlPr>
                              <a:rPr lang="en-US" sz="1800" i="1" kern="100">
                                <a:solidFill>
                                  <a:schemeClr val="accent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PrePr>
                          <m:sub>
                            <m:r>
                              <a:rPr lang="en-US" sz="1800" i="1" kern="100">
                                <a:solidFill>
                                  <a:schemeClr val="accent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</m:sub>
                          <m:sup>
                            <m:r>
                              <a:rPr lang="en-US" sz="1800" i="1" kern="100">
                                <a:solidFill>
                                  <a:schemeClr val="accent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14</m:t>
                            </m:r>
                          </m:sup>
                          <m:e>
                            <m:r>
                              <a:rPr lang="en-US" sz="1800" i="1" kern="100">
                                <a:solidFill>
                                  <a:schemeClr val="accent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𝑃𝐻𝑌</m:t>
                            </m:r>
                          </m:e>
                        </m:sPre>
                      </m:e>
                    </m:d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𝑀𝑜𝑟𝑡𝑎𝑙𝑖𝑡𝑦</m:t>
                        </m:r>
                      </m:e>
                      <m:sub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𝑍𝑂𝑂</m:t>
                        </m:r>
                      </m:sub>
                    </m:sSub>
                    <m:r>
                      <a:rPr lang="en-US" sz="1800" i="1" kern="100" smtClean="0">
                        <a:solidFill>
                          <a:schemeClr val="accent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×</m:t>
                    </m:r>
                    <m:d>
                      <m:dPr>
                        <m:begChr m:val="["/>
                        <m:endChr m:val="]"/>
                        <m:ctrlPr>
                          <a:rPr lang="en-US" sz="1800" i="1" kern="100">
                            <a:solidFill>
                              <a:schemeClr val="accent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Pre>
                          <m:sPrePr>
                            <m:ctrlPr>
                              <a:rPr lang="en-US" sz="1800" i="1" kern="100">
                                <a:solidFill>
                                  <a:schemeClr val="accent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PrePr>
                          <m:sub>
                            <m:r>
                              <a:rPr lang="en-US" sz="1800" i="1" kern="100">
                                <a:solidFill>
                                  <a:schemeClr val="accent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</m:sub>
                          <m:sup>
                            <m:r>
                              <a:rPr lang="en-US" sz="1800" i="1" kern="100">
                                <a:solidFill>
                                  <a:schemeClr val="accent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14</m:t>
                            </m:r>
                          </m:sup>
                          <m:e>
                            <m:r>
                              <a:rPr lang="en-US" sz="1800" i="1" kern="100">
                                <a:solidFill>
                                  <a:schemeClr val="accent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𝑍𝑂𝑂</m:t>
                            </m:r>
                          </m:e>
                        </m:sPre>
                      </m:e>
                    </m:d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𝑅𝑒𝑚𝑖𝑛𝑒𝑟𝑎𝑙𝑖𝑧𝑎𝑡𝑖𝑜𝑛</m:t>
                    </m:r>
                    <m:r>
                      <a:rPr lang="en-US" sz="1800" i="1" kern="100" smtClean="0">
                        <a:solidFill>
                          <a:schemeClr val="accent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×</m:t>
                    </m:r>
                    <m:d>
                      <m:dPr>
                        <m:begChr m:val="["/>
                        <m:endChr m:val="]"/>
                        <m:ctrlPr>
                          <a:rPr lang="en-US" sz="1800" i="1" kern="100">
                            <a:solidFill>
                              <a:schemeClr val="accent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Pre>
                          <m:sPrePr>
                            <m:ctrlPr>
                              <a:rPr lang="en-US" sz="1800" i="1" kern="100">
                                <a:solidFill>
                                  <a:schemeClr val="accent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PrePr>
                          <m:sub>
                            <m:r>
                              <a:rPr lang="en-US" sz="1800" i="1" kern="100">
                                <a:solidFill>
                                  <a:schemeClr val="accent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</m:sub>
                          <m:sup>
                            <m:r>
                              <a:rPr lang="en-US" sz="1800" i="1" kern="100">
                                <a:solidFill>
                                  <a:schemeClr val="accent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14</m:t>
                            </m:r>
                          </m:sup>
                          <m:e>
                            <m:r>
                              <a:rPr lang="en-US" sz="1800" i="1" kern="100">
                                <a:solidFill>
                                  <a:schemeClr val="accent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𝐷𝐸𝑇</m:t>
                            </m:r>
                          </m:e>
                        </m:sPre>
                      </m:e>
                    </m:d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𝑆𝑖𝑛𝑘𝑖𝑛𝑔</m:t>
                    </m:r>
                    <m:r>
                      <a:rPr lang="en-US" sz="1800" i="1" kern="100" smtClean="0">
                        <a:solidFill>
                          <a:schemeClr val="accent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×</m:t>
                    </m:r>
                    <m:d>
                      <m:dPr>
                        <m:begChr m:val="["/>
                        <m:endChr m:val="]"/>
                        <m:ctrlPr>
                          <a:rPr lang="en-US" sz="1800" i="1" kern="100">
                            <a:solidFill>
                              <a:schemeClr val="accent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Pre>
                          <m:sPrePr>
                            <m:ctrlPr>
                              <a:rPr lang="en-US" sz="1800" i="1" kern="100">
                                <a:solidFill>
                                  <a:schemeClr val="accent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PrePr>
                          <m:sub>
                            <m:r>
                              <a:rPr lang="en-US" sz="1800" i="1" kern="100">
                                <a:solidFill>
                                  <a:schemeClr val="accent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</m:sub>
                          <m:sup>
                            <m:r>
                              <a:rPr lang="en-US" sz="1800" i="1" kern="100">
                                <a:solidFill>
                                  <a:schemeClr val="accent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14</m:t>
                            </m:r>
                          </m:sup>
                          <m:e>
                            <m:r>
                              <a:rPr lang="en-US" sz="1800" i="1" kern="100">
                                <a:solidFill>
                                  <a:schemeClr val="accent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𝐷𝐸𝑇</m:t>
                            </m:r>
                          </m:e>
                        </m:sPre>
                      </m:e>
                    </m:d>
                  </m:oMath>
                </a14:m>
                <a:endParaRPr lang="en-US" sz="1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7943C6-C08A-4685-899D-F2CB015DEB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ADD34438-0808-ED43-6A36-B344B020F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4905"/>
          </a:xfrm>
        </p:spPr>
        <p:txBody>
          <a:bodyPr/>
          <a:lstStyle/>
          <a:p>
            <a:r>
              <a:rPr lang="en-US" dirty="0"/>
              <a:t>Isotope modeling – </a:t>
            </a:r>
            <a:r>
              <a:rPr lang="en-US" baseline="30000" dirty="0"/>
              <a:t>14</a:t>
            </a:r>
            <a:r>
              <a:rPr lang="en-US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2008905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7943C6-C08A-4685-899D-F2CB015DEBF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marR="0">
                  <a:lnSpc>
                    <a:spcPct val="150000"/>
                  </a:lnSpc>
                  <a:spcBef>
                    <a:spcPts val="0"/>
                  </a:spcBef>
                  <a:spcAft>
                    <a:spcPts val="800"/>
                  </a:spcAft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1800" b="0" i="1" kern="10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800" i="1" kern="10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𝑑</m:t>
                        </m:r>
                        <m:sPre>
                          <m:sPrePr>
                            <m:ctrlP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PrePr>
                          <m:sub>
                            <m: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</m:sub>
                          <m:sup>
                            <m: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15</m:t>
                            </m:r>
                          </m:sup>
                          <m:e>
                            <m: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𝑃𝐻𝑌</m:t>
                            </m:r>
                          </m:e>
                        </m:sPre>
                      </m:num>
                      <m:den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𝑑𝑡</m:t>
                        </m:r>
                      </m:den>
                    </m:f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𝑃h𝑜𝑡𝑜𝑠𝑦𝑛𝑡h𝑒𝑠𝑖𝑠</m:t>
                    </m:r>
                    <m:r>
                      <a:rPr lang="en-US" sz="1800" i="1" kern="100" smtClean="0">
                        <a:solidFill>
                          <a:schemeClr val="accent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×</m:t>
                    </m:r>
                    <m:d>
                      <m:dPr>
                        <m:begChr m:val="["/>
                        <m:endChr m:val="]"/>
                        <m:ctrlPr>
                          <a:rPr lang="en-US" sz="1800" i="1" kern="100">
                            <a:solidFill>
                              <a:schemeClr val="accent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Pre>
                          <m:sPrePr>
                            <m:ctrlPr>
                              <a:rPr lang="en-US" sz="1800" i="1" kern="100">
                                <a:solidFill>
                                  <a:schemeClr val="accent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PrePr>
                          <m:sub>
                            <m:r>
                              <a:rPr lang="en-US" sz="1800" i="1" kern="100">
                                <a:solidFill>
                                  <a:schemeClr val="accent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</m:sub>
                          <m:sup>
                            <m:r>
                              <a:rPr lang="en-US" sz="1800" i="1" kern="100">
                                <a:solidFill>
                                  <a:schemeClr val="accent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15</m:t>
                            </m:r>
                          </m:sup>
                          <m:e>
                            <m:r>
                              <a:rPr lang="en-US" sz="1800" i="1" kern="100">
                                <a:solidFill>
                                  <a:schemeClr val="accent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𝑃𝐻𝑌</m:t>
                            </m:r>
                          </m:e>
                        </m:sPre>
                      </m:e>
                    </m:d>
                    <m:r>
                      <a:rPr lang="en-US" sz="1800" i="1" kern="100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×</m:t>
                    </m:r>
                    <m:sSub>
                      <m:sSubPr>
                        <m:ctrlPr>
                          <a:rPr lang="en-US" sz="1800" i="1" kern="10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 kern="10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1800" i="1" kern="10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𝑢𝑝𝑡𝑎𝑘𝑒</m:t>
                        </m:r>
                      </m:sub>
                    </m:sSub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𝐺𝑟𝑎𝑧𝑖𝑛𝑔</m:t>
                    </m:r>
                    <m:r>
                      <a:rPr lang="en-US" sz="1800" i="1" kern="100" smtClean="0">
                        <a:solidFill>
                          <a:schemeClr val="accent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×</m:t>
                    </m:r>
                    <m:d>
                      <m:dPr>
                        <m:begChr m:val="["/>
                        <m:endChr m:val="]"/>
                        <m:ctrlPr>
                          <a:rPr lang="en-US" sz="1800" i="1" kern="100">
                            <a:solidFill>
                              <a:schemeClr val="accent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Pre>
                          <m:sPrePr>
                            <m:ctrlPr>
                              <a:rPr lang="en-US" sz="1800" i="1" kern="100">
                                <a:solidFill>
                                  <a:schemeClr val="accent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PrePr>
                          <m:sub>
                            <m:r>
                              <a:rPr lang="en-US" sz="1800" i="1" kern="100">
                                <a:solidFill>
                                  <a:schemeClr val="accent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</m:sub>
                          <m:sup>
                            <m:r>
                              <a:rPr lang="en-US" sz="1800" i="1" kern="100">
                                <a:solidFill>
                                  <a:schemeClr val="accent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15</m:t>
                            </m:r>
                          </m:sup>
                          <m:e>
                            <m:r>
                              <a:rPr lang="en-US" sz="1800" i="1" kern="100">
                                <a:solidFill>
                                  <a:schemeClr val="accent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𝑃𝐻𝑌</m:t>
                            </m:r>
                          </m:e>
                        </m:sPre>
                      </m:e>
                    </m:d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𝑀𝑜𝑟𝑡𝑎𝑙𝑖𝑡𝑦</m:t>
                        </m:r>
                      </m:e>
                      <m:sub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𝑃𝐻𝑌</m:t>
                        </m:r>
                      </m:sub>
                    </m:sSub>
                    <m:r>
                      <a:rPr lang="en-US" sz="1800" i="1" kern="100" smtClean="0">
                        <a:solidFill>
                          <a:schemeClr val="accent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×</m:t>
                    </m:r>
                    <m:d>
                      <m:dPr>
                        <m:begChr m:val="["/>
                        <m:endChr m:val="]"/>
                        <m:ctrlPr>
                          <a:rPr lang="en-US" sz="1800" i="1" kern="100">
                            <a:solidFill>
                              <a:schemeClr val="accent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Pre>
                          <m:sPrePr>
                            <m:ctrlPr>
                              <a:rPr lang="en-US" sz="1800" i="1" kern="100">
                                <a:solidFill>
                                  <a:schemeClr val="accent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PrePr>
                          <m:sub>
                            <m:r>
                              <a:rPr lang="en-US" sz="1800" i="1" kern="100">
                                <a:solidFill>
                                  <a:schemeClr val="accent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</m:sub>
                          <m:sup>
                            <m:r>
                              <a:rPr lang="en-US" sz="1800" i="1" kern="100">
                                <a:solidFill>
                                  <a:schemeClr val="accent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15</m:t>
                            </m:r>
                          </m:sup>
                          <m:e>
                            <m:r>
                              <a:rPr lang="en-US" sz="1800" i="1" kern="100">
                                <a:solidFill>
                                  <a:schemeClr val="accent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𝑃𝐻𝑌</m:t>
                            </m:r>
                          </m:e>
                        </m:sPre>
                      </m:e>
                    </m:d>
                  </m:oMath>
                </a14:m>
                <a:endParaRPr lang="en-US" sz="1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50000"/>
                  </a:lnSpc>
                  <a:spcBef>
                    <a:spcPts val="0"/>
                  </a:spcBef>
                  <a:spcAft>
                    <a:spcPts val="800"/>
                  </a:spcAft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1800" b="0" i="1" kern="100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  <m:sPre>
                          <m:sPrePr>
                            <m:ctrlP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PrePr>
                          <m:sub>
                            <m: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</m:sub>
                          <m:sup>
                            <m: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15</m:t>
                            </m:r>
                          </m:sup>
                          <m:e>
                            <m: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𝑍𝑂𝑂</m:t>
                            </m:r>
                          </m:e>
                        </m:sPre>
                      </m:num>
                      <m:den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  <m:r>
                          <a:rPr lang="en-US" sz="1800" b="0" i="1" kern="100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den>
                    </m:f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𝐺𝑟𝑎𝑧𝑖𝑛𝑔</m:t>
                    </m:r>
                    <m:r>
                      <a:rPr lang="en-US" sz="1800" i="1" kern="100" smtClean="0">
                        <a:solidFill>
                          <a:schemeClr val="accent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×</m:t>
                    </m:r>
                    <m:d>
                      <m:dPr>
                        <m:begChr m:val="["/>
                        <m:endChr m:val="]"/>
                        <m:ctrlPr>
                          <a:rPr lang="en-US" sz="1800" i="1" kern="100">
                            <a:solidFill>
                              <a:schemeClr val="accent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Pre>
                          <m:sPrePr>
                            <m:ctrlPr>
                              <a:rPr lang="en-US" sz="1800" i="1" kern="100">
                                <a:solidFill>
                                  <a:schemeClr val="accent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PrePr>
                          <m:sub>
                            <m:r>
                              <a:rPr lang="en-US" sz="1800" i="1" kern="100">
                                <a:solidFill>
                                  <a:schemeClr val="accent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</m:sub>
                          <m:sup>
                            <m:r>
                              <a:rPr lang="en-US" sz="1800" i="1" kern="100">
                                <a:solidFill>
                                  <a:schemeClr val="accent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15</m:t>
                            </m:r>
                          </m:sup>
                          <m:e>
                            <m:r>
                              <a:rPr lang="en-US" sz="1800" i="1" kern="100">
                                <a:solidFill>
                                  <a:schemeClr val="accent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𝑃𝐻𝑌</m:t>
                            </m:r>
                          </m:e>
                        </m:sPre>
                      </m:e>
                    </m:d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𝐸𝑥𝑐𝑟𝑒𝑡𝑖𝑜𝑛</m:t>
                    </m:r>
                    <m:r>
                      <a:rPr lang="en-US" sz="1800" i="1" kern="100" smtClean="0">
                        <a:solidFill>
                          <a:schemeClr val="accent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×</m:t>
                    </m:r>
                    <m:d>
                      <m:dPr>
                        <m:begChr m:val="["/>
                        <m:endChr m:val="]"/>
                        <m:ctrlPr>
                          <a:rPr lang="en-US" sz="1800" i="1" kern="100">
                            <a:solidFill>
                              <a:schemeClr val="accent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Pre>
                          <m:sPrePr>
                            <m:ctrlPr>
                              <a:rPr lang="en-US" sz="1800" i="1" kern="100">
                                <a:solidFill>
                                  <a:schemeClr val="accent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PrePr>
                          <m:sub>
                            <m:r>
                              <a:rPr lang="en-US" sz="1800" i="1" kern="100">
                                <a:solidFill>
                                  <a:schemeClr val="accent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</m:sub>
                          <m:sup>
                            <m:r>
                              <a:rPr lang="en-US" sz="1800" i="1" kern="100">
                                <a:solidFill>
                                  <a:schemeClr val="accent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15</m:t>
                            </m:r>
                          </m:sup>
                          <m:e>
                            <m:r>
                              <a:rPr lang="en-US" sz="1800" i="1" kern="100">
                                <a:solidFill>
                                  <a:schemeClr val="accent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𝑍𝑂𝑂</m:t>
                            </m:r>
                          </m:e>
                        </m:sPre>
                      </m:e>
                    </m:d>
                    <m:r>
                      <a:rPr lang="en-US" sz="1800" i="1" kern="100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×</m:t>
                    </m:r>
                    <m:sSub>
                      <m:sSubPr>
                        <m:ctrlPr>
                          <a:rPr lang="en-US" sz="1800" i="1" kern="10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 kern="10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1800" i="1" kern="10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𝑒𝑥𝑐𝑟𝑒𝑡𝑖𝑜𝑛</m:t>
                        </m:r>
                      </m:sub>
                    </m:sSub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𝐸𝑔𝑒𝑠𝑡𝑖𝑜𝑛</m:t>
                    </m:r>
                    <m:r>
                      <a:rPr lang="en-US" sz="1800" i="1" kern="100" smtClean="0">
                        <a:solidFill>
                          <a:schemeClr val="accent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×</m:t>
                    </m:r>
                    <m:d>
                      <m:dPr>
                        <m:begChr m:val="["/>
                        <m:endChr m:val="]"/>
                        <m:ctrlPr>
                          <a:rPr lang="en-US" sz="1800" i="1" kern="100">
                            <a:solidFill>
                              <a:schemeClr val="accent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Pre>
                          <m:sPrePr>
                            <m:ctrlPr>
                              <a:rPr lang="en-US" sz="1800" i="1" kern="100">
                                <a:solidFill>
                                  <a:schemeClr val="accent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PrePr>
                          <m:sub>
                            <m:r>
                              <a:rPr lang="en-US" sz="1800" i="1" kern="100">
                                <a:solidFill>
                                  <a:schemeClr val="accent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</m:sub>
                          <m:sup>
                            <m:r>
                              <a:rPr lang="en-US" sz="1800" i="1" kern="100">
                                <a:solidFill>
                                  <a:schemeClr val="accent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15</m:t>
                            </m:r>
                          </m:sup>
                          <m:e>
                            <m:r>
                              <a:rPr lang="en-US" sz="1800" i="1" kern="100">
                                <a:solidFill>
                                  <a:schemeClr val="accent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𝑍𝑂𝑂</m:t>
                            </m:r>
                          </m:e>
                        </m:sPre>
                      </m:e>
                    </m:d>
                    <m:r>
                      <a:rPr lang="en-US" sz="1800" i="1" kern="100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×</m:t>
                    </m:r>
                    <m:sSub>
                      <m:sSubPr>
                        <m:ctrlPr>
                          <a:rPr lang="en-US" sz="1800" i="1" kern="10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 kern="10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1800" i="1" kern="10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𝑒𝑔𝑒𝑠𝑡𝑖𝑜𝑛</m:t>
                        </m:r>
                      </m:sub>
                    </m:sSub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𝑀𝑜𝑟𝑡𝑎𝑙𝑖𝑡𝑦</m:t>
                        </m:r>
                      </m:e>
                      <m:sub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𝑍𝑂𝑂</m:t>
                        </m:r>
                      </m:sub>
                    </m:sSub>
                    <m:r>
                      <a:rPr lang="en-US" sz="1800" i="1" kern="100" smtClean="0">
                        <a:solidFill>
                          <a:schemeClr val="accent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×</m:t>
                    </m:r>
                    <m:d>
                      <m:dPr>
                        <m:begChr m:val="["/>
                        <m:endChr m:val="]"/>
                        <m:ctrlPr>
                          <a:rPr lang="en-US" sz="1800" i="1" kern="100">
                            <a:solidFill>
                              <a:schemeClr val="accent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Pre>
                          <m:sPrePr>
                            <m:ctrlPr>
                              <a:rPr lang="en-US" sz="1800" i="1" kern="100">
                                <a:solidFill>
                                  <a:schemeClr val="accent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PrePr>
                          <m:sub>
                            <m:r>
                              <a:rPr lang="en-US" sz="1800" i="1" kern="100">
                                <a:solidFill>
                                  <a:schemeClr val="accent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</m:sub>
                          <m:sup>
                            <m:r>
                              <a:rPr lang="en-US" sz="1800" i="1" kern="100">
                                <a:solidFill>
                                  <a:schemeClr val="accent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15</m:t>
                            </m:r>
                          </m:sup>
                          <m:e>
                            <m:r>
                              <a:rPr lang="en-US" sz="1800" i="1" kern="100">
                                <a:solidFill>
                                  <a:schemeClr val="accent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𝑍𝑂𝑂</m:t>
                            </m:r>
                          </m:e>
                        </m:sPre>
                      </m:e>
                    </m:d>
                  </m:oMath>
                </a14:m>
                <a:endParaRPr lang="en-US" sz="1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50000"/>
                  </a:lnSpc>
                  <a:spcBef>
                    <a:spcPts val="0"/>
                  </a:spcBef>
                  <a:spcAft>
                    <a:spcPts val="800"/>
                  </a:spcAft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1800" b="0" i="1" kern="100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  <m:sPre>
                          <m:sPrePr>
                            <m:ctrlP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PrePr>
                          <m:sub>
                            <m: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</m:sub>
                          <m:sup>
                            <m: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15</m:t>
                            </m:r>
                          </m:sup>
                          <m:e>
                            <m: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𝑁𝑈𝑇</m:t>
                            </m:r>
                          </m:e>
                        </m:sPre>
                      </m:num>
                      <m:den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𝑑𝑡</m:t>
                        </m:r>
                      </m:den>
                    </m:f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=−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𝑃h𝑜𝑡𝑜𝑠𝑦𝑛𝑡h𝑒𝑠𝑖𝑠</m:t>
                    </m:r>
                    <m:r>
                      <a:rPr lang="en-US" sz="1800" i="1" kern="100" smtClean="0">
                        <a:solidFill>
                          <a:schemeClr val="accent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×</m:t>
                    </m:r>
                    <m:d>
                      <m:dPr>
                        <m:begChr m:val="["/>
                        <m:endChr m:val="]"/>
                        <m:ctrlPr>
                          <a:rPr lang="en-US" sz="1800" i="1" kern="100">
                            <a:solidFill>
                              <a:schemeClr val="accent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Pre>
                          <m:sPrePr>
                            <m:ctrlPr>
                              <a:rPr lang="en-US" sz="1800" i="1" kern="100">
                                <a:solidFill>
                                  <a:schemeClr val="accent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PrePr>
                          <m:sub>
                            <m:r>
                              <a:rPr lang="en-US" sz="1800" i="1" kern="100">
                                <a:solidFill>
                                  <a:schemeClr val="accent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</m:sub>
                          <m:sup>
                            <m:r>
                              <a:rPr lang="en-US" sz="1800" i="1" kern="100">
                                <a:solidFill>
                                  <a:schemeClr val="accent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15</m:t>
                            </m:r>
                          </m:sup>
                          <m:e>
                            <m:r>
                              <a:rPr lang="en-US" sz="1800" i="1" kern="100">
                                <a:solidFill>
                                  <a:schemeClr val="accent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𝑃𝐻𝑌</m:t>
                            </m:r>
                          </m:e>
                        </m:sPre>
                      </m:e>
                    </m:d>
                    <m:sSub>
                      <m:sSubPr>
                        <m:ctrlPr>
                          <a:rPr lang="en-US" sz="1800" i="1" kern="100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 kern="10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×</m:t>
                        </m:r>
                        <m:r>
                          <a:rPr lang="en-US" sz="1800" i="1" kern="10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1800" i="1" kern="10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𝑢𝑝𝑡𝑎𝑘𝑒</m:t>
                        </m:r>
                      </m:sub>
                    </m:sSub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𝐸𝑥𝑐𝑟𝑒𝑡𝑖𝑜𝑛</m:t>
                    </m:r>
                    <m:r>
                      <a:rPr lang="en-US" sz="1800" i="1" kern="100" smtClean="0">
                        <a:solidFill>
                          <a:schemeClr val="accent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×</m:t>
                    </m:r>
                    <m:d>
                      <m:dPr>
                        <m:begChr m:val="["/>
                        <m:endChr m:val="]"/>
                        <m:ctrlPr>
                          <a:rPr lang="en-US" sz="1800" i="1" kern="100">
                            <a:solidFill>
                              <a:schemeClr val="accent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Pre>
                          <m:sPrePr>
                            <m:ctrlPr>
                              <a:rPr lang="en-US" sz="1800" i="1" kern="100">
                                <a:solidFill>
                                  <a:schemeClr val="accent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PrePr>
                          <m:sub>
                            <m:r>
                              <a:rPr lang="en-US" sz="1800" i="1" kern="100">
                                <a:solidFill>
                                  <a:schemeClr val="accent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</m:sub>
                          <m:sup>
                            <m:r>
                              <a:rPr lang="en-US" sz="1800" i="1" kern="100">
                                <a:solidFill>
                                  <a:schemeClr val="accent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15</m:t>
                            </m:r>
                          </m:sup>
                          <m:e>
                            <m:r>
                              <a:rPr lang="en-US" sz="1800" i="1" kern="100">
                                <a:solidFill>
                                  <a:schemeClr val="accent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𝑍𝑂𝑂</m:t>
                            </m:r>
                          </m:e>
                        </m:sPre>
                      </m:e>
                    </m:d>
                    <m:r>
                      <a:rPr lang="en-US" sz="1800" i="1" kern="100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×</m:t>
                    </m:r>
                    <m:sSub>
                      <m:sSubPr>
                        <m:ctrlPr>
                          <a:rPr lang="en-US" sz="1800" i="1" kern="10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 kern="10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1800" i="1" kern="10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𝑒𝑥𝑐𝑟𝑒𝑡𝑖𝑜𝑛</m:t>
                        </m:r>
                      </m:sub>
                    </m:sSub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𝑅𝑒𝑚𝑖𝑛𝑒𝑟𝑎𝑙𝑖𝑧𝑎𝑡𝑖𝑜𝑛</m:t>
                    </m:r>
                    <m:r>
                      <a:rPr lang="en-US" sz="1800" i="1" kern="100" smtClean="0">
                        <a:solidFill>
                          <a:schemeClr val="accent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×</m:t>
                    </m:r>
                    <m:d>
                      <m:dPr>
                        <m:begChr m:val="["/>
                        <m:endChr m:val="]"/>
                        <m:ctrlPr>
                          <a:rPr lang="en-US" sz="1800" i="1" kern="100">
                            <a:solidFill>
                              <a:schemeClr val="accent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Pre>
                          <m:sPrePr>
                            <m:ctrlPr>
                              <a:rPr lang="en-US" sz="1800" i="1" kern="100">
                                <a:solidFill>
                                  <a:schemeClr val="accent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PrePr>
                          <m:sub>
                            <m:r>
                              <a:rPr lang="en-US" sz="1800" i="1" kern="100">
                                <a:solidFill>
                                  <a:schemeClr val="accent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</m:sub>
                          <m:sup>
                            <m:r>
                              <a:rPr lang="en-US" sz="1800" i="1" kern="100">
                                <a:solidFill>
                                  <a:schemeClr val="accent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15</m:t>
                            </m:r>
                          </m:sup>
                          <m:e>
                            <m:r>
                              <a:rPr lang="en-US" sz="1800" i="1" kern="100">
                                <a:solidFill>
                                  <a:schemeClr val="accent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𝐷𝐸𝑇</m:t>
                            </m:r>
                          </m:e>
                        </m:sPre>
                      </m:e>
                    </m:d>
                    <m:r>
                      <a:rPr lang="en-US" sz="1800" i="1" kern="100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×</m:t>
                    </m:r>
                    <m:sSub>
                      <m:sSubPr>
                        <m:ctrlPr>
                          <a:rPr lang="en-US" sz="1800" i="1" kern="10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 kern="10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1800" i="1" kern="10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𝑟𝑒𝑚𝑖𝑛𝑒𝑟𝑎𝑙𝑖𝑧𝑎𝑡𝑖𝑜𝑛</m:t>
                        </m:r>
                      </m:sub>
                    </m:sSub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𝑒𝑛𝑡𝑟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×</m:t>
                    </m:r>
                    <m:d>
                      <m:dPr>
                        <m:ctrlP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𝑁𝑈𝑇</m:t>
                            </m:r>
                          </m:e>
                        </m:d>
                        <m:r>
                          <a:rPr lang="en-US" sz="1800" i="1" kern="100" smtClean="0">
                            <a:solidFill>
                              <a:schemeClr val="accent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×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800" i="1" kern="100">
                                <a:solidFill>
                                  <a:schemeClr val="accent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Pre>
                              <m:sPrePr>
                                <m:ctrlPr>
                                  <a:rPr lang="en-US" sz="1800" i="1" kern="100">
                                    <a:solidFill>
                                      <a:schemeClr val="accent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PrePr>
                              <m:sub>
                                <m:r>
                                  <a:rPr lang="en-US" sz="1800" i="1" kern="100">
                                    <a:solidFill>
                                      <a:schemeClr val="accent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</m:sub>
                              <m:sup>
                                <m:r>
                                  <a:rPr lang="en-US" sz="1800" i="1" kern="100">
                                    <a:solidFill>
                                      <a:schemeClr val="accent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15</m:t>
                                </m:r>
                              </m:sup>
                              <m:e>
                                <m:r>
                                  <a:rPr lang="en-US" sz="1800" i="1" kern="100">
                                    <a:solidFill>
                                      <a:schemeClr val="accent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𝑁𝑈𝑇</m:t>
                                </m:r>
                              </m:e>
                            </m:sPre>
                          </m:e>
                        </m:d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𝑁𝑈𝑇</m:t>
                                </m:r>
                              </m:e>
                              <m:sub>
                                <m:r>
                                  <a:rPr lang="en-US" sz="18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𝑙𝑜𝑤</m:t>
                                </m:r>
                              </m:sub>
                            </m:sSub>
                          </m:e>
                        </m:d>
                        <m:r>
                          <a:rPr lang="en-US" sz="1800" i="1" kern="100" smtClean="0">
                            <a:solidFill>
                              <a:schemeClr val="accent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×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800" i="1" kern="100">
                                <a:solidFill>
                                  <a:schemeClr val="accent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i="1" kern="100">
                                    <a:solidFill>
                                      <a:schemeClr val="accent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sPre>
                                  <m:sPrePr>
                                    <m:ctrlPr>
                                      <a:rPr lang="en-US" sz="1800" i="1" kern="100">
                                        <a:solidFill>
                                          <a:schemeClr val="accent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PrePr>
                                  <m:sub>
                                    <m:r>
                                      <a:rPr lang="en-US" sz="1800" i="1" kern="100">
                                        <a:solidFill>
                                          <a:schemeClr val="accent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 </m:t>
                                    </m:r>
                                  </m:sub>
                                  <m:sup>
                                    <m:r>
                                      <a:rPr lang="en-US" sz="1800" i="1" kern="100">
                                        <a:solidFill>
                                          <a:schemeClr val="accent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15</m:t>
                                    </m:r>
                                  </m:sup>
                                  <m:e>
                                    <m:r>
                                      <a:rPr lang="en-US" sz="1800" i="1" kern="100">
                                        <a:solidFill>
                                          <a:schemeClr val="accent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𝑁𝑈𝑇</m:t>
                                    </m:r>
                                  </m:e>
                                </m:sPre>
                              </m:e>
                              <m:sub>
                                <m:r>
                                  <a:rPr lang="en-US" sz="1800" i="1" kern="100">
                                    <a:solidFill>
                                      <a:schemeClr val="accent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𝑙𝑜𝑤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sz="1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50000"/>
                  </a:lnSpc>
                  <a:spcBef>
                    <a:spcPts val="0"/>
                  </a:spcBef>
                  <a:spcAft>
                    <a:spcPts val="800"/>
                  </a:spcAft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1800" b="0" i="1" kern="100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  <m:sPre>
                          <m:sPrePr>
                            <m:ctrlP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PrePr>
                          <m:sub>
                            <m: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</m:sub>
                          <m:sup>
                            <m: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15</m:t>
                            </m:r>
                          </m:sup>
                          <m:e>
                            <m: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𝐷𝐸𝑇</m:t>
                            </m:r>
                          </m:e>
                        </m:sPre>
                      </m:num>
                      <m:den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𝑑𝑡</m:t>
                        </m:r>
                      </m:den>
                    </m:f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𝐸𝑔𝑒𝑠𝑡𝑖𝑜𝑛</m:t>
                    </m:r>
                    <m:r>
                      <a:rPr lang="en-US" sz="1800" i="1" kern="100" smtClean="0">
                        <a:solidFill>
                          <a:schemeClr val="accent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×</m:t>
                    </m:r>
                    <m:d>
                      <m:dPr>
                        <m:begChr m:val="["/>
                        <m:endChr m:val="]"/>
                        <m:ctrlPr>
                          <a:rPr lang="en-US" sz="1800" i="1" kern="100">
                            <a:solidFill>
                              <a:schemeClr val="accent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Pre>
                          <m:sPrePr>
                            <m:ctrlPr>
                              <a:rPr lang="en-US" sz="1800" i="1" kern="100">
                                <a:solidFill>
                                  <a:schemeClr val="accent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PrePr>
                          <m:sub>
                            <m:r>
                              <a:rPr lang="en-US" sz="1800" i="1" kern="100">
                                <a:solidFill>
                                  <a:schemeClr val="accent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</m:sub>
                          <m:sup>
                            <m:r>
                              <a:rPr lang="en-US" sz="1800" i="1" kern="100">
                                <a:solidFill>
                                  <a:schemeClr val="accent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15</m:t>
                            </m:r>
                          </m:sup>
                          <m:e>
                            <m:r>
                              <a:rPr lang="en-US" sz="1800" i="1" kern="100">
                                <a:solidFill>
                                  <a:schemeClr val="accent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𝑍𝑂𝑂</m:t>
                            </m:r>
                          </m:e>
                        </m:sPre>
                      </m:e>
                    </m:d>
                    <m:r>
                      <a:rPr lang="en-US" sz="1800" i="1" kern="100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×</m:t>
                    </m:r>
                    <m:sSub>
                      <m:sSubPr>
                        <m:ctrlPr>
                          <a:rPr lang="en-US" sz="1800" i="1" kern="10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 kern="10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1800" i="1" kern="10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𝑒𝑔𝑒𝑠𝑡𝑖𝑜𝑛</m:t>
                        </m:r>
                      </m:sub>
                    </m:sSub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𝑀𝑜𝑟𝑡𝑎𝑙𝑖𝑡𝑦</m:t>
                        </m:r>
                      </m:e>
                      <m:sub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𝑃𝐻𝑌</m:t>
                        </m:r>
                      </m:sub>
                    </m:sSub>
                    <m:r>
                      <a:rPr lang="en-US" sz="1800" i="1" kern="100" smtClean="0">
                        <a:solidFill>
                          <a:schemeClr val="accent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×</m:t>
                    </m:r>
                    <m:d>
                      <m:dPr>
                        <m:begChr m:val="["/>
                        <m:endChr m:val="]"/>
                        <m:ctrlPr>
                          <a:rPr lang="en-US" sz="1800" i="1" kern="100">
                            <a:solidFill>
                              <a:schemeClr val="accent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Pre>
                          <m:sPrePr>
                            <m:ctrlPr>
                              <a:rPr lang="en-US" sz="1800" i="1" kern="100">
                                <a:solidFill>
                                  <a:schemeClr val="accent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PrePr>
                          <m:sub>
                            <m:r>
                              <a:rPr lang="en-US" sz="1800" i="1" kern="100">
                                <a:solidFill>
                                  <a:schemeClr val="accent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</m:sub>
                          <m:sup>
                            <m:r>
                              <a:rPr lang="en-US" sz="1800" i="1" kern="100">
                                <a:solidFill>
                                  <a:schemeClr val="accent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15</m:t>
                            </m:r>
                          </m:sup>
                          <m:e>
                            <m:r>
                              <a:rPr lang="en-US" sz="1800" i="1" kern="100">
                                <a:solidFill>
                                  <a:schemeClr val="accent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𝑃𝐻𝑌</m:t>
                            </m:r>
                          </m:e>
                        </m:sPre>
                      </m:e>
                    </m:d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𝑀𝑜𝑟𝑡𝑎𝑙𝑖𝑡𝑦</m:t>
                        </m:r>
                      </m:e>
                      <m:sub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𝑍𝑂𝑂</m:t>
                        </m:r>
                      </m:sub>
                    </m:sSub>
                    <m:r>
                      <a:rPr lang="en-US" sz="1800" i="1" kern="100" smtClean="0">
                        <a:solidFill>
                          <a:schemeClr val="accent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×</m:t>
                    </m:r>
                    <m:d>
                      <m:dPr>
                        <m:begChr m:val="["/>
                        <m:endChr m:val="]"/>
                        <m:ctrlPr>
                          <a:rPr lang="en-US" sz="1800" i="1" kern="100">
                            <a:solidFill>
                              <a:schemeClr val="accent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Pre>
                          <m:sPrePr>
                            <m:ctrlPr>
                              <a:rPr lang="en-US" sz="1800" i="1" kern="100">
                                <a:solidFill>
                                  <a:schemeClr val="accent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PrePr>
                          <m:sub>
                            <m:r>
                              <a:rPr lang="en-US" sz="1800" i="1" kern="100">
                                <a:solidFill>
                                  <a:schemeClr val="accent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</m:sub>
                          <m:sup>
                            <m:r>
                              <a:rPr lang="en-US" sz="1800" i="1" kern="100">
                                <a:solidFill>
                                  <a:schemeClr val="accent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15</m:t>
                            </m:r>
                          </m:sup>
                          <m:e>
                            <m:r>
                              <a:rPr lang="en-US" sz="1800" i="1" kern="100">
                                <a:solidFill>
                                  <a:schemeClr val="accent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𝑍𝑂𝑂</m:t>
                            </m:r>
                          </m:e>
                        </m:sPre>
                      </m:e>
                    </m:d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𝑅𝑒𝑚𝑖𝑛𝑒𝑟𝑎𝑙𝑖𝑧𝑎𝑡𝑖𝑜𝑛</m:t>
                    </m:r>
                    <m:r>
                      <a:rPr lang="en-US" sz="1800" i="1" kern="100" smtClean="0">
                        <a:solidFill>
                          <a:schemeClr val="accent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×</m:t>
                    </m:r>
                    <m:d>
                      <m:dPr>
                        <m:begChr m:val="["/>
                        <m:endChr m:val="]"/>
                        <m:ctrlPr>
                          <a:rPr lang="en-US" sz="1800" i="1" kern="100">
                            <a:solidFill>
                              <a:schemeClr val="accent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Pre>
                          <m:sPrePr>
                            <m:ctrlPr>
                              <a:rPr lang="en-US" sz="1800" i="1" kern="100">
                                <a:solidFill>
                                  <a:schemeClr val="accent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PrePr>
                          <m:sub>
                            <m:r>
                              <a:rPr lang="en-US" sz="1800" i="1" kern="100">
                                <a:solidFill>
                                  <a:schemeClr val="accent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</m:sub>
                          <m:sup>
                            <m:r>
                              <a:rPr lang="en-US" sz="1800" i="1" kern="100">
                                <a:solidFill>
                                  <a:schemeClr val="accent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15</m:t>
                            </m:r>
                          </m:sup>
                          <m:e>
                            <m:r>
                              <a:rPr lang="en-US" sz="1800" i="1" kern="100">
                                <a:solidFill>
                                  <a:schemeClr val="accent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𝐷𝐸𝑇</m:t>
                            </m:r>
                          </m:e>
                        </m:sPre>
                      </m:e>
                    </m:d>
                    <m:r>
                      <a:rPr lang="en-US" sz="1800" i="1" kern="100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×</m:t>
                    </m:r>
                    <m:sSub>
                      <m:sSubPr>
                        <m:ctrlPr>
                          <a:rPr lang="en-US" sz="1800" i="1" kern="10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 kern="10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1800" i="1" kern="10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𝑟𝑒𝑚𝑖𝑛𝑒𝑟𝑎𝑙𝑖𝑧𝑎𝑡𝑖𝑜𝑛</m:t>
                        </m:r>
                      </m:sub>
                    </m:sSub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𝑆𝑖𝑛𝑘𝑖𝑛𝑔</m:t>
                    </m:r>
                    <m:r>
                      <a:rPr lang="en-US" sz="1800" i="1" kern="100" smtClean="0">
                        <a:solidFill>
                          <a:schemeClr val="accent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×</m:t>
                    </m:r>
                    <m:d>
                      <m:dPr>
                        <m:begChr m:val="["/>
                        <m:endChr m:val="]"/>
                        <m:ctrlPr>
                          <a:rPr lang="en-US" sz="1800" i="1" kern="100">
                            <a:solidFill>
                              <a:schemeClr val="accent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Pre>
                          <m:sPrePr>
                            <m:ctrlPr>
                              <a:rPr lang="en-US" sz="1800" i="1" kern="100">
                                <a:solidFill>
                                  <a:schemeClr val="accent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PrePr>
                          <m:sub>
                            <m:r>
                              <a:rPr lang="en-US" sz="1800" i="1" kern="100">
                                <a:solidFill>
                                  <a:schemeClr val="accent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</m:sub>
                          <m:sup>
                            <m:r>
                              <a:rPr lang="en-US" sz="1800" i="1" kern="100">
                                <a:solidFill>
                                  <a:schemeClr val="accent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15</m:t>
                            </m:r>
                          </m:sup>
                          <m:e>
                            <m:r>
                              <a:rPr lang="en-US" sz="1800" i="1" kern="100">
                                <a:solidFill>
                                  <a:schemeClr val="accent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𝐷𝐸𝑇</m:t>
                            </m:r>
                          </m:e>
                        </m:sPre>
                      </m:e>
                    </m:d>
                  </m:oMath>
                </a14:m>
                <a:endParaRPr lang="en-US" sz="1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7943C6-C08A-4685-899D-F2CB015DEB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92EB6ECE-0522-3066-4CA5-801DC2A7D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4905"/>
          </a:xfrm>
        </p:spPr>
        <p:txBody>
          <a:bodyPr/>
          <a:lstStyle/>
          <a:p>
            <a:r>
              <a:rPr lang="en-US" dirty="0"/>
              <a:t>Isotope modeling – </a:t>
            </a:r>
            <a:r>
              <a:rPr lang="en-US" baseline="30000" dirty="0"/>
              <a:t>15</a:t>
            </a:r>
            <a:r>
              <a:rPr lang="en-US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5160483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BC0F700-A4DE-6C31-4FDB-923BF572C0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72003" y="1777499"/>
                <a:ext cx="10515600" cy="4351338"/>
              </a:xfrm>
            </p:spPr>
            <p:txBody>
              <a:bodyPr>
                <a:normAutofit fontScale="85000" lnSpcReduction="10000"/>
              </a:bodyPr>
              <a:lstStyle/>
              <a:p>
                <a:pPr marL="0" marR="0">
                  <a:lnSpc>
                    <a:spcPct val="150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900" kern="1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Isotopic fractionation coefficient:</a:t>
                </a:r>
                <a:endParaRPr lang="en-US" sz="19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indent="0">
                  <a:lnSpc>
                    <a:spcPct val="150000"/>
                  </a:lnSpc>
                  <a:spcBef>
                    <a:spcPts val="0"/>
                  </a:spcBef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900" i="1" kern="100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𝛼</m:t>
                      </m:r>
                      <m:r>
                        <a:rPr lang="en-US" sz="1900" i="1" kern="100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9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9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sz="19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1900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ϵ</m:t>
                              </m:r>
                            </m:num>
                            <m:den>
                              <m:r>
                                <a:rPr lang="en-US" sz="19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1000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sz="1900" kern="1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50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900" kern="1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Isotope ratio:</a:t>
                </a:r>
                <a:endParaRPr lang="en-US" sz="19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indent="0">
                  <a:lnSpc>
                    <a:spcPct val="150000"/>
                  </a:lnSpc>
                  <a:spcBef>
                    <a:spcPts val="0"/>
                  </a:spcBef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9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𝑅</m:t>
                      </m:r>
                      <m:r>
                        <a:rPr lang="en-US" sz="19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9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Pre>
                            <m:sPrePr>
                              <m:ctrlPr>
                                <a:rPr lang="en-US" sz="19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PrePr>
                            <m:sub>
                              <m:r>
                                <a:rPr lang="en-US" sz="19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</m:sub>
                            <m:sup>
                              <m:r>
                                <a:rPr lang="en-US" sz="19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15</m:t>
                              </m:r>
                            </m:sup>
                            <m:e>
                              <m:r>
                                <a:rPr lang="en-US" sz="19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</m:e>
                          </m:sPre>
                        </m:num>
                        <m:den>
                          <m:sPre>
                            <m:sPrePr>
                              <m:ctrlPr>
                                <a:rPr lang="en-US" sz="19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PrePr>
                            <m:sub>
                              <m:r>
                                <a:rPr lang="en-US" sz="19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</m:sub>
                            <m:sup>
                              <m:r>
                                <a:rPr lang="en-US" sz="19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15</m:t>
                              </m:r>
                            </m:sup>
                            <m:e>
                              <m:r>
                                <a:rPr lang="en-US" sz="19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</m:e>
                          </m:sPre>
                          <m:r>
                            <a:rPr lang="en-US" sz="19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Pre>
                            <m:sPrePr>
                              <m:ctrlPr>
                                <a:rPr lang="en-US" sz="19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PrePr>
                            <m:sub>
                              <m:r>
                                <a:rPr lang="en-US" sz="19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</m:sub>
                            <m:sup>
                              <m:r>
                                <a:rPr lang="en-US" sz="19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14</m:t>
                              </m:r>
                            </m:sup>
                            <m:e>
                              <m:r>
                                <a:rPr lang="en-US" sz="19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</m:e>
                          </m:sPre>
                        </m:den>
                      </m:f>
                    </m:oMath>
                  </m:oMathPara>
                </a14:m>
                <a:endParaRPr lang="en-US" sz="1900" kern="1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50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900" kern="1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Natural abundance of 15N in a sample relative to the isotopic composition of a standard reference material</a:t>
                </a: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900" i="1" kern="100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𝛿</m:t>
                      </m:r>
                      <m:sPre>
                        <m:sPrePr>
                          <m:ctrlPr>
                            <a:rPr lang="en-US" sz="19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PrePr>
                        <m:sub>
                          <m:r>
                            <a:rPr lang="en-US" sz="19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sub>
                        <m:sup>
                          <m:r>
                            <a:rPr lang="en-US" sz="19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15</m:t>
                          </m:r>
                        </m:sup>
                        <m:e>
                          <m:r>
                            <a:rPr lang="en-US" sz="19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</m:e>
                      </m:sPre>
                      <m:r>
                        <a:rPr lang="en-US" sz="19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9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9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9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9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19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𝑠𝑎𝑚𝑝𝑙𝑒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19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9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19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𝑠𝑡𝑎𝑛𝑑𝑎𝑟𝑑</m:t>
                                  </m:r>
                                </m:sub>
                              </m:sSub>
                            </m:den>
                          </m:f>
                          <m:r>
                            <a:rPr lang="en-US" sz="19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sz="19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×1000</m:t>
                      </m:r>
                    </m:oMath>
                  </m:oMathPara>
                </a14:m>
                <a:endParaRPr lang="en-US" sz="1900" kern="1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50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900" kern="1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sz="1900" kern="100" baseline="-250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standard</a:t>
                </a:r>
                <a:r>
                  <a:rPr lang="en-US" sz="1900" kern="1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of atmospheric nitrogen is 0.00366</a:t>
                </a:r>
                <a:endParaRPr lang="en-US" sz="19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indent="0">
                  <a:lnSpc>
                    <a:spcPct val="150000"/>
                  </a:lnSpc>
                  <a:spcBef>
                    <a:spcPts val="0"/>
                  </a:spcBef>
                  <a:spcAft>
                    <a:spcPts val="800"/>
                  </a:spcAft>
                  <a:buNone/>
                </a:pPr>
                <a:endParaRPr lang="en-US" sz="1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50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endParaRPr lang="en-US" sz="1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BC0F700-A4DE-6C31-4FDB-923BF572C0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003" y="1777499"/>
                <a:ext cx="10515600" cy="4351338"/>
              </a:xfrm>
              <a:blipFill>
                <a:blip r:embed="rId2"/>
                <a:stretch>
                  <a:fillRect l="-2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D6D34F36-325E-2EFB-F2CD-165CF4D7A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4905"/>
          </a:xfrm>
        </p:spPr>
        <p:txBody>
          <a:bodyPr/>
          <a:lstStyle/>
          <a:p>
            <a:r>
              <a:rPr lang="en-US" dirty="0"/>
              <a:t>Isotope modeling – </a:t>
            </a:r>
            <a:r>
              <a:rPr lang="el-GR" dirty="0"/>
              <a:t>δ</a:t>
            </a:r>
            <a:r>
              <a:rPr lang="en-US" baseline="30000" dirty="0"/>
              <a:t>15</a:t>
            </a:r>
            <a:r>
              <a:rPr lang="en-US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2321820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504</TotalTime>
  <Words>679</Words>
  <Application>Microsoft Office PowerPoint</Application>
  <PresentationFormat>Widescreen</PresentationFormat>
  <Paragraphs>116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Times New Roman</vt:lpstr>
      <vt:lpstr>Wingdings</vt:lpstr>
      <vt:lpstr>Office Theme</vt:lpstr>
      <vt:lpstr>Improvement(s) to the  NPZD seasonal model</vt:lpstr>
      <vt:lpstr>PowerPoint Presentation</vt:lpstr>
      <vt:lpstr>NPZD model</vt:lpstr>
      <vt:lpstr>NPZD model</vt:lpstr>
      <vt:lpstr>NPZD-isotope model – Why bother?</vt:lpstr>
      <vt:lpstr>Isotope modeling</vt:lpstr>
      <vt:lpstr>Isotope modeling – 14N</vt:lpstr>
      <vt:lpstr>Isotope modeling – 15N</vt:lpstr>
      <vt:lpstr>Isotope modeling – δ15N</vt:lpstr>
      <vt:lpstr>Isotope modeling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Pham, Anh H</dc:creator>
  <cp:lastModifiedBy>Pham, Anh H</cp:lastModifiedBy>
  <cp:revision>1</cp:revision>
  <dcterms:created xsi:type="dcterms:W3CDTF">2023-03-09T15:32:03Z</dcterms:created>
  <dcterms:modified xsi:type="dcterms:W3CDTF">2023-03-14T13:26:01Z</dcterms:modified>
</cp:coreProperties>
</file>