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59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4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1F12-5834-48F2-9C8F-FBAAA477B72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0036-6489-485B-ABE9-F9E44DB2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d.com/cars/mustang/customizer/#!/commun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Institutional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Vehicle </a:t>
            </a:r>
            <a:r>
              <a:rPr lang="en-US" b="1" dirty="0"/>
              <a:t>rental </a:t>
            </a:r>
            <a:r>
              <a:rPr lang="en-US" b="1" dirty="0" smtClean="0"/>
              <a:t>service</a:t>
            </a:r>
          </a:p>
          <a:p>
            <a:r>
              <a:rPr lang="en-US" dirty="0" smtClean="0"/>
              <a:t>Vehicles for personal usage</a:t>
            </a:r>
          </a:p>
          <a:p>
            <a:r>
              <a:rPr lang="en-US" dirty="0" smtClean="0"/>
              <a:t>Vehicles for events</a:t>
            </a:r>
          </a:p>
          <a:p>
            <a:r>
              <a:rPr lang="en-US" dirty="0" smtClean="0"/>
              <a:t>Vehicles for companies/organizations</a:t>
            </a:r>
          </a:p>
          <a:p>
            <a:r>
              <a:rPr lang="en-US" b="1" dirty="0" smtClean="0"/>
              <a:t>Vendor</a:t>
            </a:r>
            <a:r>
              <a:rPr lang="en-US" dirty="0" smtClean="0"/>
              <a:t>: Individuals/organizations who registered with the platform</a:t>
            </a:r>
          </a:p>
          <a:p>
            <a:r>
              <a:rPr lang="en-US" b="1" dirty="0" smtClean="0"/>
              <a:t>Consumer</a:t>
            </a:r>
            <a:r>
              <a:rPr lang="en-US" dirty="0" smtClean="0"/>
              <a:t>: </a:t>
            </a:r>
            <a:r>
              <a:rPr lang="en-US" dirty="0" smtClean="0"/>
              <a:t>Individuals/organizations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</a:t>
            </a:r>
            <a:r>
              <a:rPr lang="en-US" dirty="0"/>
              <a:t>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Type of vehicle: car/bus/motorbike</a:t>
            </a:r>
          </a:p>
          <a:p>
            <a:pPr lvl="0"/>
            <a:r>
              <a:rPr lang="en-US" dirty="0"/>
              <a:t>Size of vehicle: number of seats</a:t>
            </a:r>
          </a:p>
          <a:p>
            <a:pPr lvl="0"/>
            <a:r>
              <a:rPr lang="en-US" dirty="0"/>
              <a:t>Production year</a:t>
            </a:r>
          </a:p>
          <a:p>
            <a:pPr lvl="0"/>
            <a:r>
              <a:rPr lang="en-US" dirty="0"/>
              <a:t>Brand</a:t>
            </a:r>
          </a:p>
          <a:p>
            <a:pPr lvl="0"/>
            <a:r>
              <a:rPr lang="en-US" dirty="0"/>
              <a:t>Color</a:t>
            </a:r>
          </a:p>
          <a:p>
            <a:pPr lvl="0"/>
            <a:r>
              <a:rPr lang="en-US" dirty="0"/>
              <a:t>With driver or not</a:t>
            </a:r>
          </a:p>
          <a:p>
            <a:pPr lvl="0"/>
            <a:r>
              <a:rPr lang="en-US" dirty="0"/>
              <a:t>Decoration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choices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" y="1447800"/>
            <a:ext cx="907754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choices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392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57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Vendor:</a:t>
            </a:r>
          </a:p>
          <a:p>
            <a:pPr lvl="1"/>
            <a:r>
              <a:rPr lang="en-US" dirty="0" smtClean="0"/>
              <a:t>Chooses list of customizable attributes</a:t>
            </a:r>
          </a:p>
          <a:p>
            <a:pPr lvl="1"/>
            <a:r>
              <a:rPr lang="en-US" dirty="0" smtClean="0"/>
              <a:t>Set options for the chosen list</a:t>
            </a:r>
          </a:p>
          <a:p>
            <a:pPr lvl="1"/>
            <a:r>
              <a:rPr lang="en-US" dirty="0" smtClean="0"/>
              <a:t>Set pre-define sets (e.g. wedding packages)</a:t>
            </a:r>
          </a:p>
          <a:p>
            <a:pPr lvl="1"/>
            <a:r>
              <a:rPr lang="en-US" dirty="0" smtClean="0"/>
              <a:t>Cooperate with other vendors to meet some special requirements </a:t>
            </a:r>
          </a:p>
          <a:p>
            <a:r>
              <a:rPr lang="en-US" dirty="0" smtClean="0"/>
              <a:t>Consumer:</a:t>
            </a:r>
          </a:p>
          <a:p>
            <a:pPr lvl="1"/>
            <a:r>
              <a:rPr lang="en-US" dirty="0" smtClean="0"/>
              <a:t>Chooses form available options</a:t>
            </a:r>
          </a:p>
          <a:p>
            <a:pPr lvl="1"/>
            <a:r>
              <a:rPr lang="en-US" dirty="0" smtClean="0"/>
              <a:t>Describes and public special needs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Company/organization</a:t>
            </a:r>
          </a:p>
          <a:p>
            <a:r>
              <a:rPr lang="en-US" dirty="0" smtClean="0"/>
              <a:t>Size : number of vehicle</a:t>
            </a:r>
          </a:p>
          <a:p>
            <a:r>
              <a:rPr lang="en-US" dirty="0" smtClean="0"/>
              <a:t>Additional services:</a:t>
            </a:r>
          </a:p>
          <a:p>
            <a:pPr lvl="1"/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settings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381750" cy="508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96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http://www.ford.com/cars/mustang/customizer/#!/community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1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Institutional Design</vt:lpstr>
      <vt:lpstr>Transaction object</vt:lpstr>
      <vt:lpstr>Customization spaces</vt:lpstr>
      <vt:lpstr>Customer choices</vt:lpstr>
      <vt:lpstr>Customer’s choices</vt:lpstr>
      <vt:lpstr>Customization process</vt:lpstr>
      <vt:lpstr>Vendor settings</vt:lpstr>
      <vt:lpstr>Vendor settings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Design</dc:title>
  <dc:creator>Vo Van Anh Pha</dc:creator>
  <cp:lastModifiedBy>Vo Van Anh Pha</cp:lastModifiedBy>
  <cp:revision>9</cp:revision>
  <dcterms:created xsi:type="dcterms:W3CDTF">2015-12-03T08:17:25Z</dcterms:created>
  <dcterms:modified xsi:type="dcterms:W3CDTF">2015-12-03T09:10:57Z</dcterms:modified>
</cp:coreProperties>
</file>