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app.pptx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705" y="2602772"/>
            <a:ext cx="10233253" cy="853849"/>
          </a:xfrm>
        </p:spPr>
        <p:txBody>
          <a:bodyPr>
            <a:noAutofit/>
          </a:bodyPr>
          <a:lstStyle/>
          <a:p>
            <a:r>
              <a:rPr lang="vi-VN" sz="6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Student manager 3.3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7" y="543801"/>
            <a:ext cx="10798630" cy="710233"/>
          </a:xfrm>
        </p:spPr>
        <p:txBody>
          <a:bodyPr>
            <a:noAutofit/>
          </a:bodyPr>
          <a:lstStyle/>
          <a:p>
            <a:r>
              <a:rPr lang="vi-VN" sz="2800" dirty="0" smtClean="0">
                <a:solidFill>
                  <a:srgbClr val="FF0000"/>
                </a:solidFill>
              </a:rPr>
              <a:t>TRƯỜNG ĐẠI HỌC CÔNG NGHỆ - ĐẠI HỌC QUỐC GIA HÀ NỘI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361" y="4511040"/>
            <a:ext cx="652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Nhóm :</a:t>
            </a:r>
          </a:p>
          <a:p>
            <a:pPr marL="342900" indent="-342900">
              <a:buAutoNum type="arabicPeriod"/>
            </a:pPr>
            <a:r>
              <a:rPr lang="vi-VN" b="1" dirty="0" smtClean="0"/>
              <a:t>Phan Anh</a:t>
            </a:r>
          </a:p>
          <a:p>
            <a:pPr marL="342900" indent="-342900">
              <a:buAutoNum type="arabicPeriod"/>
            </a:pPr>
            <a:r>
              <a:rPr lang="vi-VN" b="1" dirty="0" smtClean="0"/>
              <a:t>Nguyễn Việt Linh	</a:t>
            </a:r>
          </a:p>
          <a:p>
            <a:pPr marL="342900" indent="-342900">
              <a:buAutoNum type="arabicPeriod"/>
            </a:pPr>
            <a:r>
              <a:rPr lang="vi-VN" b="1" dirty="0" smtClean="0"/>
              <a:t>Phan Lương Huân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1 /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 thiệu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Giúp giải quyết bài toán mà chưa nhóm nào xử lý một cách triệt để nhất.</a:t>
            </a:r>
          </a:p>
          <a:p>
            <a:r>
              <a:rPr lang="vi-VN" dirty="0" smtClean="0"/>
              <a:t>Sử dụng danh sách liên kết, hạn chế tối đa dùng mảng.</a:t>
            </a:r>
          </a:p>
          <a:p>
            <a:r>
              <a:rPr lang="vi-VN" dirty="0" smtClean="0"/>
              <a:t>Kiểm soát dữ liệu người dùng.</a:t>
            </a:r>
          </a:p>
          <a:p>
            <a:r>
              <a:rPr lang="vi-VN" dirty="0" smtClean="0"/>
              <a:t>Có khả năng đọc file, xuất File từ nhiều vị trí trong máy tính.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2 /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Chức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Chỉnh sửa danh sách</a:t>
            </a:r>
          </a:p>
          <a:p>
            <a:r>
              <a:rPr lang="vi-VN" dirty="0" smtClean="0"/>
              <a:t>Sắp xếp danh sách</a:t>
            </a:r>
          </a:p>
          <a:p>
            <a:r>
              <a:rPr lang="vi-VN" dirty="0" smtClean="0"/>
              <a:t>In danh sách cho người dùng kiểm tra</a:t>
            </a:r>
          </a:p>
          <a:p>
            <a:r>
              <a:rPr lang="vi-VN" dirty="0" smtClean="0"/>
              <a:t>Xuất, nhập dữ liệu từ file</a:t>
            </a:r>
          </a:p>
          <a:p>
            <a:r>
              <a:rPr lang="vi-VN" dirty="0" smtClean="0"/>
              <a:t>File dữ liệu có thể mở ra bằng phần mềm exel</a:t>
            </a:r>
          </a:p>
          <a:p>
            <a:r>
              <a:rPr lang="vi-VN" dirty="0" smtClean="0"/>
              <a:t>Kiểm soát hoàn toàn dữ liệu người dùng nhập 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3 /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256</TotalTime>
  <Words>140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Tw Cen MT</vt:lpstr>
      <vt:lpstr>Trebuchet MS</vt:lpstr>
      <vt:lpstr>Circuit</vt:lpstr>
      <vt:lpstr> Student manager 3.3</vt:lpstr>
      <vt:lpstr>Giới  thiệu</vt:lpstr>
      <vt:lpstr>Chức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app</dc:title>
  <dc:creator>huancnttmta@gmail.com</dc:creator>
  <cp:lastModifiedBy>CCNE</cp:lastModifiedBy>
  <cp:revision>12</cp:revision>
  <dcterms:created xsi:type="dcterms:W3CDTF">2017-11-20T08:01:57Z</dcterms:created>
  <dcterms:modified xsi:type="dcterms:W3CDTF">2017-11-24T06:37:26Z</dcterms:modified>
</cp:coreProperties>
</file>